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24384000" cy="13716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r Villa" initials="I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456"/>
    <a:srgbClr val="FF6F00"/>
    <a:srgbClr val="F66567"/>
    <a:srgbClr val="500403"/>
    <a:srgbClr val="B7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9"/>
    <p:restoredTop sz="91565"/>
  </p:normalViewPr>
  <p:slideViewPr>
    <p:cSldViewPr showGuides="1">
      <p:cViewPr varScale="1">
        <p:scale>
          <a:sx n="50" d="100"/>
          <a:sy n="50" d="100"/>
        </p:scale>
        <p:origin x="552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726CD-1E4B-447A-9E44-0894C5939F8B}" type="datetimeFigureOut">
              <a:rPr lang="nb-NO" smtClean="0"/>
              <a:t>26.03.2020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0A777-6995-428B-A366-617210CC778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800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966320"/>
      </p:ext>
    </p:extLst>
  </p:cSld>
  <p:clrMapOvr>
    <a:masterClrMapping/>
  </p:clrMapOvr>
  <p:transition spd="slow" advTm="10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979675"/>
      </p:ext>
    </p:extLst>
  </p:cSld>
  <p:clrMapOvr>
    <a:masterClrMapping/>
  </p:clrMapOvr>
  <p:transition spd="slow" advTm="10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973856"/>
      </p:ext>
    </p:extLst>
  </p:cSld>
  <p:clrMapOvr>
    <a:masterClrMapping/>
  </p:clrMapOvr>
  <p:transition spd="slow" advTm="1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512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 advTm="10000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40000"/>
                <a:lumOff val="60000"/>
              </a:schemeClr>
            </a:gs>
            <a:gs pos="100000">
              <a:srgbClr val="0070C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1FBC3FD-72C6-D84D-BB44-D0C6218A06EF}"/>
              </a:ext>
            </a:extLst>
          </p:cNvPr>
          <p:cNvSpPr txBox="1"/>
          <p:nvPr/>
        </p:nvSpPr>
        <p:spPr>
          <a:xfrm>
            <a:off x="0" y="737320"/>
            <a:ext cx="24384000" cy="1938992"/>
          </a:xfrm>
          <a:prstGeom prst="rect">
            <a:avLst/>
          </a:prstGeom>
          <a:noFill/>
          <a:effectLst>
            <a:glow>
              <a:schemeClr val="tx1"/>
            </a:glow>
            <a:reflection endPos="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2000" dirty="0"/>
              <a:t>Vaner som forebygger smitte</a:t>
            </a:r>
            <a:endParaRPr lang="nb-NO" sz="12000" b="1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AB3140E-29DE-0A40-8DE2-F55E9EE0AB4C}"/>
              </a:ext>
            </a:extLst>
          </p:cNvPr>
          <p:cNvSpPr txBox="1"/>
          <p:nvPr/>
        </p:nvSpPr>
        <p:spPr>
          <a:xfrm>
            <a:off x="5809954" y="3589179"/>
            <a:ext cx="94330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rgbClr val="273456"/>
                </a:solidFill>
              </a:rPr>
              <a:t>Papirlommetørkle</a:t>
            </a:r>
            <a:endParaRPr lang="nb-NO" sz="6000" dirty="0">
              <a:solidFill>
                <a:srgbClr val="273456"/>
              </a:solidFill>
            </a:endParaRPr>
          </a:p>
          <a:p>
            <a:r>
              <a:rPr lang="nb-NO" sz="4000" dirty="0">
                <a:solidFill>
                  <a:srgbClr val="273456"/>
                </a:solidFill>
              </a:rPr>
              <a:t>Foran munn og nese beskytter </a:t>
            </a:r>
            <a:br>
              <a:rPr lang="nb-NO" sz="4000" dirty="0">
                <a:solidFill>
                  <a:srgbClr val="273456"/>
                </a:solidFill>
              </a:rPr>
            </a:br>
            <a:r>
              <a:rPr lang="nb-NO" sz="4000" dirty="0">
                <a:solidFill>
                  <a:srgbClr val="273456"/>
                </a:solidFill>
              </a:rPr>
              <a:t>andre når du hoster eller nyser. </a:t>
            </a:r>
          </a:p>
          <a:p>
            <a:r>
              <a:rPr lang="nb-NO" sz="4000" dirty="0">
                <a:solidFill>
                  <a:srgbClr val="273456"/>
                </a:solidFill>
              </a:rPr>
              <a:t>Kast lommetørkleet etter bruk. </a:t>
            </a:r>
            <a:br>
              <a:rPr lang="nb-NO" sz="4000" dirty="0">
                <a:solidFill>
                  <a:srgbClr val="273456"/>
                </a:solidFill>
              </a:rPr>
            </a:br>
            <a:r>
              <a:rPr lang="nb-NO" sz="4000" dirty="0">
                <a:solidFill>
                  <a:srgbClr val="273456"/>
                </a:solidFill>
              </a:rPr>
              <a:t>Vask så hendene. </a:t>
            </a:r>
          </a:p>
          <a:p>
            <a:endParaRPr lang="en-GB" sz="4000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BC098E32-AFFE-5645-BD33-C540582C58B7}"/>
              </a:ext>
            </a:extLst>
          </p:cNvPr>
          <p:cNvSpPr txBox="1"/>
          <p:nvPr/>
        </p:nvSpPr>
        <p:spPr>
          <a:xfrm>
            <a:off x="17624250" y="4425052"/>
            <a:ext cx="73448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rgbClr val="273456"/>
                </a:solidFill>
              </a:rPr>
              <a:t>Bruk albuekroken</a:t>
            </a:r>
            <a:endParaRPr lang="nb-NO" sz="4000" dirty="0">
              <a:solidFill>
                <a:srgbClr val="273456"/>
              </a:solidFill>
            </a:endParaRPr>
          </a:p>
          <a:p>
            <a:r>
              <a:rPr lang="nb-NO" sz="4000" dirty="0">
                <a:solidFill>
                  <a:srgbClr val="273456"/>
                </a:solidFill>
              </a:rPr>
              <a:t>Når du må hoste eller nyse </a:t>
            </a:r>
          </a:p>
          <a:p>
            <a:r>
              <a:rPr lang="nb-NO" sz="4000" dirty="0">
                <a:solidFill>
                  <a:srgbClr val="273456"/>
                </a:solidFill>
              </a:rPr>
              <a:t>og ikke har papirlommetørkle tilgjengelig. </a:t>
            </a:r>
          </a:p>
          <a:p>
            <a:endParaRPr lang="en-GB" sz="40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282B1A1A-F42A-F04F-A5F3-9B5C6A0CAA0E}"/>
              </a:ext>
            </a:extLst>
          </p:cNvPr>
          <p:cNvSpPr txBox="1"/>
          <p:nvPr/>
        </p:nvSpPr>
        <p:spPr>
          <a:xfrm>
            <a:off x="6503368" y="8885252"/>
            <a:ext cx="53285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rgbClr val="273456"/>
                </a:solidFill>
              </a:rPr>
              <a:t>Vask hendene</a:t>
            </a:r>
            <a:endParaRPr lang="nb-NO" sz="4000" dirty="0">
              <a:solidFill>
                <a:srgbClr val="273456"/>
              </a:solidFill>
            </a:endParaRPr>
          </a:p>
          <a:p>
            <a:r>
              <a:rPr lang="nb-NO" sz="4000" dirty="0">
                <a:solidFill>
                  <a:srgbClr val="273456"/>
                </a:solidFill>
              </a:rPr>
              <a:t>ofte og grundig, spesielt </a:t>
            </a:r>
          </a:p>
          <a:p>
            <a:r>
              <a:rPr lang="nb-NO" sz="4000" dirty="0">
                <a:solidFill>
                  <a:srgbClr val="273456"/>
                </a:solidFill>
              </a:rPr>
              <a:t>når du har vært </a:t>
            </a:r>
          </a:p>
          <a:p>
            <a:r>
              <a:rPr lang="nb-NO" sz="4000" dirty="0">
                <a:solidFill>
                  <a:srgbClr val="273456"/>
                </a:solidFill>
              </a:rPr>
              <a:t>ute blant folk.</a:t>
            </a:r>
          </a:p>
          <a:p>
            <a:endParaRPr lang="en-GB" sz="40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7DD3A6F-D705-0047-B94B-35D1E0FB6A3F}"/>
              </a:ext>
            </a:extLst>
          </p:cNvPr>
          <p:cNvSpPr txBox="1"/>
          <p:nvPr/>
        </p:nvSpPr>
        <p:spPr>
          <a:xfrm>
            <a:off x="9959752" y="9113099"/>
            <a:ext cx="94330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6000" b="1" dirty="0">
                <a:solidFill>
                  <a:srgbClr val="273456"/>
                </a:solidFill>
              </a:rPr>
              <a:t>Hånddesinfeksjon</a:t>
            </a:r>
            <a:endParaRPr lang="nb-NO" sz="4000" dirty="0">
              <a:solidFill>
                <a:srgbClr val="273456"/>
              </a:solidFill>
            </a:endParaRPr>
          </a:p>
          <a:p>
            <a:pPr algn="r"/>
            <a:r>
              <a:rPr lang="nb-NO" sz="4000" dirty="0">
                <a:solidFill>
                  <a:srgbClr val="273456"/>
                </a:solidFill>
              </a:rPr>
              <a:t>Med alkoholholdige midler er et </a:t>
            </a:r>
          </a:p>
          <a:p>
            <a:pPr algn="r"/>
            <a:r>
              <a:rPr lang="nb-NO" sz="4000" dirty="0">
                <a:solidFill>
                  <a:srgbClr val="273456"/>
                </a:solidFill>
              </a:rPr>
              <a:t>godt alternative når håndvask ikke </a:t>
            </a:r>
          </a:p>
          <a:p>
            <a:pPr algn="r"/>
            <a:r>
              <a:rPr lang="nb-NO" sz="4000" dirty="0">
                <a:solidFill>
                  <a:srgbClr val="273456"/>
                </a:solidFill>
              </a:rPr>
              <a:t>er mulig, for eksempel på reise. </a:t>
            </a:r>
          </a:p>
          <a:p>
            <a:endParaRPr lang="en-GB" sz="4000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F39BAD4-E01D-2C45-874D-D136777C5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6582" y="3639285"/>
            <a:ext cx="4532839" cy="3993215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86DA850D-313B-DF41-962B-F89FEE17A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248" y="8849909"/>
            <a:ext cx="4072706" cy="4004257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DEF9442B-D422-4046-984E-5DBB41086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13183" y="8506717"/>
            <a:ext cx="3124033" cy="4451747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68B58C3A-E5D0-F849-9817-CC04C37C5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520" y="3252301"/>
            <a:ext cx="4532839" cy="441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18092"/>
      </p:ext>
    </p:extLst>
  </p:cSld>
  <p:clrMapOvr>
    <a:masterClrMapping/>
  </p:clrMapOvr>
  <p:transition spd="slow" advTm="10000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Sylinder 10">
            <a:extLst>
              <a:ext uri="{FF2B5EF4-FFF2-40B4-BE49-F238E27FC236}">
                <a16:creationId xmlns:a16="http://schemas.microsoft.com/office/drawing/2014/main" id="{22EB1E28-DEC4-3744-8423-598FA9E45579}"/>
              </a:ext>
            </a:extLst>
          </p:cNvPr>
          <p:cNvSpPr txBox="1"/>
          <p:nvPr/>
        </p:nvSpPr>
        <p:spPr>
          <a:xfrm>
            <a:off x="0" y="737320"/>
            <a:ext cx="24384000" cy="1938992"/>
          </a:xfrm>
          <a:prstGeom prst="rect">
            <a:avLst/>
          </a:prstGeom>
          <a:noFill/>
          <a:effectLst>
            <a:glow>
              <a:schemeClr val="tx1"/>
            </a:glow>
            <a:reflection endPos="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2000" dirty="0">
                <a:solidFill>
                  <a:srgbClr val="273456"/>
                </a:solidFill>
              </a:rPr>
              <a:t>Vaner som forebygger smitte</a:t>
            </a:r>
            <a:endParaRPr lang="nb-NO" sz="12000" b="1" dirty="0">
              <a:solidFill>
                <a:srgbClr val="273456"/>
              </a:solidFill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6B5BE8A3-6580-E34C-9B13-FA6BE33E33D2}"/>
              </a:ext>
            </a:extLst>
          </p:cNvPr>
          <p:cNvSpPr txBox="1"/>
          <p:nvPr/>
        </p:nvSpPr>
        <p:spPr>
          <a:xfrm>
            <a:off x="5809954" y="3589179"/>
            <a:ext cx="94330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2"/>
                </a:solidFill>
              </a:rPr>
              <a:t>Papirlommetørkle</a:t>
            </a:r>
            <a:endParaRPr lang="nb-NO" sz="6000" dirty="0">
              <a:solidFill>
                <a:schemeClr val="bg2"/>
              </a:solidFill>
            </a:endParaRPr>
          </a:p>
          <a:p>
            <a:r>
              <a:rPr lang="nb-NO" sz="4000" dirty="0">
                <a:solidFill>
                  <a:schemeClr val="bg2"/>
                </a:solidFill>
              </a:rPr>
              <a:t>foran munn og nese beskytter </a:t>
            </a:r>
            <a:br>
              <a:rPr lang="nb-NO" sz="4000" dirty="0">
                <a:solidFill>
                  <a:schemeClr val="bg2"/>
                </a:solidFill>
              </a:rPr>
            </a:br>
            <a:r>
              <a:rPr lang="nb-NO" sz="4000" dirty="0">
                <a:solidFill>
                  <a:schemeClr val="bg2"/>
                </a:solidFill>
              </a:rPr>
              <a:t>andre når du hoster eller nyser. </a:t>
            </a:r>
          </a:p>
          <a:p>
            <a:r>
              <a:rPr lang="nb-NO" sz="4000" dirty="0">
                <a:solidFill>
                  <a:schemeClr val="bg2"/>
                </a:solidFill>
              </a:rPr>
              <a:t>Kast lommetørkleet etter bruk. </a:t>
            </a:r>
            <a:br>
              <a:rPr lang="nb-NO" sz="4000" dirty="0">
                <a:solidFill>
                  <a:schemeClr val="bg2"/>
                </a:solidFill>
              </a:rPr>
            </a:br>
            <a:r>
              <a:rPr lang="nb-NO" sz="4000" dirty="0">
                <a:solidFill>
                  <a:schemeClr val="bg2"/>
                </a:solidFill>
              </a:rPr>
              <a:t>Vask så hendene. </a:t>
            </a:r>
          </a:p>
          <a:p>
            <a:endParaRPr lang="en-GB" sz="4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7CA4CE43-5F33-AA4F-A8D3-7D75D608E2A8}"/>
              </a:ext>
            </a:extLst>
          </p:cNvPr>
          <p:cNvSpPr txBox="1"/>
          <p:nvPr/>
        </p:nvSpPr>
        <p:spPr>
          <a:xfrm>
            <a:off x="17624250" y="4425052"/>
            <a:ext cx="73448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2"/>
                </a:solidFill>
              </a:rPr>
              <a:t>Bruk albuekroken</a:t>
            </a:r>
            <a:endParaRPr lang="nb-NO" sz="4000" dirty="0">
              <a:solidFill>
                <a:schemeClr val="bg2"/>
              </a:solidFill>
            </a:endParaRPr>
          </a:p>
          <a:p>
            <a:r>
              <a:rPr lang="nb-NO" sz="4000" dirty="0">
                <a:solidFill>
                  <a:schemeClr val="bg2"/>
                </a:solidFill>
              </a:rPr>
              <a:t>når du må hoste eller nyse </a:t>
            </a:r>
          </a:p>
          <a:p>
            <a:r>
              <a:rPr lang="nb-NO" sz="4000" dirty="0">
                <a:solidFill>
                  <a:schemeClr val="bg2"/>
                </a:solidFill>
              </a:rPr>
              <a:t>og ikke har papirlommetørkle tilgjengelig. </a:t>
            </a:r>
          </a:p>
          <a:p>
            <a:endParaRPr lang="en-GB" sz="4000" dirty="0"/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80F3BD7C-39BC-FC40-B133-8EF0921160C1}"/>
              </a:ext>
            </a:extLst>
          </p:cNvPr>
          <p:cNvSpPr txBox="1"/>
          <p:nvPr/>
        </p:nvSpPr>
        <p:spPr>
          <a:xfrm>
            <a:off x="6503368" y="8885252"/>
            <a:ext cx="53285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0" b="1" dirty="0">
                <a:solidFill>
                  <a:schemeClr val="bg2"/>
                </a:solidFill>
              </a:rPr>
              <a:t>Vask hendene</a:t>
            </a:r>
            <a:endParaRPr lang="nb-NO" sz="4000" dirty="0">
              <a:solidFill>
                <a:schemeClr val="bg2"/>
              </a:solidFill>
            </a:endParaRPr>
          </a:p>
          <a:p>
            <a:r>
              <a:rPr lang="nb-NO" sz="4000" dirty="0">
                <a:solidFill>
                  <a:schemeClr val="bg2"/>
                </a:solidFill>
              </a:rPr>
              <a:t>ofte og grundig, spesielt </a:t>
            </a:r>
          </a:p>
          <a:p>
            <a:r>
              <a:rPr lang="nb-NO" sz="4000" dirty="0">
                <a:solidFill>
                  <a:schemeClr val="bg2"/>
                </a:solidFill>
              </a:rPr>
              <a:t>når du har vært </a:t>
            </a:r>
          </a:p>
          <a:p>
            <a:r>
              <a:rPr lang="nb-NO" sz="4000" dirty="0">
                <a:solidFill>
                  <a:schemeClr val="bg2"/>
                </a:solidFill>
              </a:rPr>
              <a:t>ute blant folk.</a:t>
            </a:r>
          </a:p>
          <a:p>
            <a:endParaRPr lang="en-GB" sz="4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F01F6FEC-B9E1-7542-BFBD-28F3B084587A}"/>
              </a:ext>
            </a:extLst>
          </p:cNvPr>
          <p:cNvSpPr txBox="1"/>
          <p:nvPr/>
        </p:nvSpPr>
        <p:spPr>
          <a:xfrm>
            <a:off x="9959752" y="9113099"/>
            <a:ext cx="94330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6000" b="1" dirty="0">
                <a:solidFill>
                  <a:schemeClr val="bg2"/>
                </a:solidFill>
              </a:rPr>
              <a:t>Hånddesinfeksjon</a:t>
            </a:r>
            <a:endParaRPr lang="nb-NO" sz="4000" dirty="0">
              <a:solidFill>
                <a:schemeClr val="bg2"/>
              </a:solidFill>
            </a:endParaRPr>
          </a:p>
          <a:p>
            <a:pPr algn="r"/>
            <a:r>
              <a:rPr lang="nb-NO" sz="4000" dirty="0">
                <a:solidFill>
                  <a:schemeClr val="bg2"/>
                </a:solidFill>
              </a:rPr>
              <a:t>med alkoholholdige midler er et </a:t>
            </a:r>
          </a:p>
          <a:p>
            <a:pPr algn="r"/>
            <a:r>
              <a:rPr lang="nb-NO" sz="4000" dirty="0">
                <a:solidFill>
                  <a:schemeClr val="bg2"/>
                </a:solidFill>
              </a:rPr>
              <a:t>godt alternative når håndvask ikke </a:t>
            </a:r>
          </a:p>
          <a:p>
            <a:pPr algn="r"/>
            <a:r>
              <a:rPr lang="nb-NO" sz="4000" dirty="0">
                <a:solidFill>
                  <a:schemeClr val="bg2"/>
                </a:solidFill>
              </a:rPr>
              <a:t>er mulig, for eksempel på reise. </a:t>
            </a:r>
          </a:p>
          <a:p>
            <a:endParaRPr lang="en-GB" sz="4000" dirty="0"/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B1B5EF26-AC23-0048-940B-2202AB673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6582" y="3639285"/>
            <a:ext cx="4532839" cy="3993215"/>
          </a:xfrm>
          <a:prstGeom prst="rect">
            <a:avLst/>
          </a:prstGeom>
        </p:spPr>
      </p:pic>
      <p:pic>
        <p:nvPicPr>
          <p:cNvPr id="18" name="Bilde 17">
            <a:extLst>
              <a:ext uri="{FF2B5EF4-FFF2-40B4-BE49-F238E27FC236}">
                <a16:creationId xmlns:a16="http://schemas.microsoft.com/office/drawing/2014/main" id="{858761EF-7615-1D49-AF97-0A741E2D4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248" y="8849909"/>
            <a:ext cx="4072706" cy="4004257"/>
          </a:xfrm>
          <a:prstGeom prst="rect">
            <a:avLst/>
          </a:prstGeom>
        </p:spPr>
      </p:pic>
      <p:pic>
        <p:nvPicPr>
          <p:cNvPr id="19" name="Bilde 18">
            <a:extLst>
              <a:ext uri="{FF2B5EF4-FFF2-40B4-BE49-F238E27FC236}">
                <a16:creationId xmlns:a16="http://schemas.microsoft.com/office/drawing/2014/main" id="{37D58CFC-776F-D640-8137-27D22C3166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13183" y="8506717"/>
            <a:ext cx="3124033" cy="4451747"/>
          </a:xfrm>
          <a:prstGeom prst="rect">
            <a:avLst/>
          </a:prstGeom>
        </p:spPr>
      </p:pic>
      <p:pic>
        <p:nvPicPr>
          <p:cNvPr id="20" name="Bilde 19">
            <a:extLst>
              <a:ext uri="{FF2B5EF4-FFF2-40B4-BE49-F238E27FC236}">
                <a16:creationId xmlns:a16="http://schemas.microsoft.com/office/drawing/2014/main" id="{7DDF6EE4-9E02-6247-BC13-80A195CDD8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520" y="3252301"/>
            <a:ext cx="4532839" cy="441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87927"/>
      </p:ext>
    </p:extLst>
  </p:cSld>
  <p:clrMapOvr>
    <a:masterClrMapping/>
  </p:clrMapOvr>
  <p:transition spd="slow" advTm="10000">
    <p:wipe dir="r"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D2B452CB365049A1D1075FB48FD5DF" ma:contentTypeVersion="8" ma:contentTypeDescription="Opprett et nytt dokument." ma:contentTypeScope="" ma:versionID="27534cea7dfbcd3d5736bea1adf52ddd">
  <xsd:schema xmlns:xsd="http://www.w3.org/2001/XMLSchema" xmlns:xs="http://www.w3.org/2001/XMLSchema" xmlns:p="http://schemas.microsoft.com/office/2006/metadata/properties" xmlns:ns2="0b85a3eb-c435-4f42-b3c3-17884efef0eb" xmlns:ns3="fe72f129-59c4-42d9-8d51-c7d15b39dc8a" targetNamespace="http://schemas.microsoft.com/office/2006/metadata/properties" ma:root="true" ma:fieldsID="a067df5afbe68ae4a435e6803cf8405b" ns2:_="" ns3:_="">
    <xsd:import namespace="0b85a3eb-c435-4f42-b3c3-17884efef0eb"/>
    <xsd:import namespace="fe72f129-59c4-42d9-8d51-c7d15b39d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5a3eb-c435-4f42-b3c3-17884efef0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f129-59c4-42d9-8d51-c7d15b39d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A20509-06A9-4691-8419-00FF3296CF13}">
  <ds:schemaRefs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b85a3eb-c435-4f42-b3c3-17884efef0eb"/>
  </ds:schemaRefs>
</ds:datastoreItem>
</file>

<file path=customXml/itemProps2.xml><?xml version="1.0" encoding="utf-8"?>
<ds:datastoreItem xmlns:ds="http://schemas.openxmlformats.org/officeDocument/2006/customXml" ds:itemID="{C72D716F-CF6F-4C47-A20E-73161544D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955D02-49EB-45FF-B45B-8DEBAFBAF4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5a3eb-c435-4f42-b3c3-17884efef0eb"/>
    <ds:schemaRef ds:uri="fe72f129-59c4-42d9-8d51-c7d15b39d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3052</TotalTime>
  <Words>152</Words>
  <Application>Microsoft Macintosh PowerPoint</Application>
  <PresentationFormat>Egendefinert</PresentationFormat>
  <Paragraphs>30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Cecilie Rubach DATABEAT.NET</dc:creator>
  <cp:keywords/>
  <dc:description/>
  <cp:lastModifiedBy>Cecilie Rubach</cp:lastModifiedBy>
  <cp:revision>155</cp:revision>
  <dcterms:created xsi:type="dcterms:W3CDTF">2015-11-18T10:46:16Z</dcterms:created>
  <dcterms:modified xsi:type="dcterms:W3CDTF">2020-03-26T12:03:48Z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0x010100D8D2B452CB365049A1D1075FB48FD5DF</vt:lpwstr>
  </property>
</Properties>
</file>