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24382413" cy="13684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D6"/>
    <a:srgbClr val="7CC467"/>
    <a:srgbClr val="09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4635"/>
  </p:normalViewPr>
  <p:slideViewPr>
    <p:cSldViewPr snapToGrid="0" snapToObjects="1">
      <p:cViewPr varScale="1">
        <p:scale>
          <a:sx n="55" d="100"/>
          <a:sy n="55" d="100"/>
        </p:scale>
        <p:origin x="21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09A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">
            <a:extLst>
              <a:ext uri="{FF2B5EF4-FFF2-40B4-BE49-F238E27FC236}">
                <a16:creationId xmlns:a16="http://schemas.microsoft.com/office/drawing/2014/main" id="{EB524B80-9B04-DF4D-8F09-3B40D65B11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24382413" cy="13684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380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7CC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CF5CAF13-4C99-594C-AC05-D97E5117768D}"/>
              </a:ext>
            </a:extLst>
          </p:cNvPr>
          <p:cNvSpPr/>
          <p:nvPr userDrawn="1"/>
        </p:nvSpPr>
        <p:spPr bwMode="auto">
          <a:xfrm>
            <a:off x="1" y="8451273"/>
            <a:ext cx="24382412" cy="5232977"/>
          </a:xfrm>
          <a:prstGeom prst="rect">
            <a:avLst/>
          </a:prstGeom>
          <a:gradFill>
            <a:gsLst>
              <a:gs pos="0">
                <a:srgbClr val="09A1D8"/>
              </a:gs>
              <a:gs pos="70000">
                <a:srgbClr val="7CC467"/>
              </a:gs>
            </a:gsLst>
            <a:lin ang="2700000" scaled="0"/>
          </a:gradFill>
          <a:ln>
            <a:noFill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200" dirty="0"/>
          </a:p>
        </p:txBody>
      </p:sp>
      <p:sp>
        <p:nvSpPr>
          <p:cNvPr id="8" name="Picture Placeholder 34">
            <a:extLst>
              <a:ext uri="{FF2B5EF4-FFF2-40B4-BE49-F238E27FC236}">
                <a16:creationId xmlns:a16="http://schemas.microsoft.com/office/drawing/2014/main" id="{85F982D2-A60B-4246-B052-FF3C16B486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796999" y="5232977"/>
            <a:ext cx="6508819" cy="6382237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  <a:noFill/>
        </p:spPr>
        <p:txBody>
          <a:bodyPr/>
          <a:lstStyle>
            <a:lvl1pPr marL="0" marR="0" indent="0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34">
            <a:extLst>
              <a:ext uri="{FF2B5EF4-FFF2-40B4-BE49-F238E27FC236}">
                <a16:creationId xmlns:a16="http://schemas.microsoft.com/office/drawing/2014/main" id="{8FDD5435-4CDB-8E4E-8189-8E9F1FC845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15545" y="5232977"/>
            <a:ext cx="6508819" cy="6382237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  <a:noFill/>
        </p:spPr>
        <p:txBody>
          <a:bodyPr/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picture</a:t>
            </a:r>
          </a:p>
          <a:p>
            <a:endParaRPr lang="en-GB" dirty="0"/>
          </a:p>
        </p:txBody>
      </p:sp>
      <p:sp>
        <p:nvSpPr>
          <p:cNvPr id="10" name="Picture Placeholder 34">
            <a:extLst>
              <a:ext uri="{FF2B5EF4-FFF2-40B4-BE49-F238E27FC236}">
                <a16:creationId xmlns:a16="http://schemas.microsoft.com/office/drawing/2014/main" id="{6D85233C-B605-5047-9A12-06D504B4F62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38163" y="812710"/>
            <a:ext cx="5289619" cy="5232977"/>
          </a:xfrm>
          <a:custGeom>
            <a:avLst/>
            <a:gdLst>
              <a:gd name="connsiteX0" fmla="*/ 2016868 w 4028715"/>
              <a:gd name="connsiteY0" fmla="*/ 0 h 4372429"/>
              <a:gd name="connsiteX1" fmla="*/ 2042202 w 4028715"/>
              <a:gd name="connsiteY1" fmla="*/ 457 h 4372429"/>
              <a:gd name="connsiteX2" fmla="*/ 2067763 w 4028715"/>
              <a:gd name="connsiteY2" fmla="*/ 1598 h 4372429"/>
              <a:gd name="connsiteX3" fmla="*/ 2093097 w 4028715"/>
              <a:gd name="connsiteY3" fmla="*/ 3652 h 4372429"/>
              <a:gd name="connsiteX4" fmla="*/ 2118202 w 4028715"/>
              <a:gd name="connsiteY4" fmla="*/ 6391 h 4372429"/>
              <a:gd name="connsiteX5" fmla="*/ 2143764 w 4028715"/>
              <a:gd name="connsiteY5" fmla="*/ 9814 h 4372429"/>
              <a:gd name="connsiteX6" fmla="*/ 2168869 w 4028715"/>
              <a:gd name="connsiteY6" fmla="*/ 13922 h 4372429"/>
              <a:gd name="connsiteX7" fmla="*/ 2193746 w 4028715"/>
              <a:gd name="connsiteY7" fmla="*/ 18943 h 4372429"/>
              <a:gd name="connsiteX8" fmla="*/ 2218852 w 4028715"/>
              <a:gd name="connsiteY8" fmla="*/ 24421 h 4372429"/>
              <a:gd name="connsiteX9" fmla="*/ 2243729 w 4028715"/>
              <a:gd name="connsiteY9" fmla="*/ 30583 h 4372429"/>
              <a:gd name="connsiteX10" fmla="*/ 2268378 w 4028715"/>
              <a:gd name="connsiteY10" fmla="*/ 37658 h 4372429"/>
              <a:gd name="connsiteX11" fmla="*/ 2293026 w 4028715"/>
              <a:gd name="connsiteY11" fmla="*/ 45646 h 4372429"/>
              <a:gd name="connsiteX12" fmla="*/ 2317447 w 4028715"/>
              <a:gd name="connsiteY12" fmla="*/ 54091 h 4372429"/>
              <a:gd name="connsiteX13" fmla="*/ 2341411 w 4028715"/>
              <a:gd name="connsiteY13" fmla="*/ 63448 h 4372429"/>
              <a:gd name="connsiteX14" fmla="*/ 2365375 w 4028715"/>
              <a:gd name="connsiteY14" fmla="*/ 73262 h 4372429"/>
              <a:gd name="connsiteX15" fmla="*/ 2389339 w 4028715"/>
              <a:gd name="connsiteY15" fmla="*/ 83989 h 4372429"/>
              <a:gd name="connsiteX16" fmla="*/ 2412619 w 4028715"/>
              <a:gd name="connsiteY16" fmla="*/ 95400 h 4372429"/>
              <a:gd name="connsiteX17" fmla="*/ 3242235 w 4028715"/>
              <a:gd name="connsiteY17" fmla="*/ 573770 h 4372429"/>
              <a:gd name="connsiteX18" fmla="*/ 3251136 w 4028715"/>
              <a:gd name="connsiteY18" fmla="*/ 579019 h 4372429"/>
              <a:gd name="connsiteX19" fmla="*/ 3260037 w 4028715"/>
              <a:gd name="connsiteY19" fmla="*/ 584041 h 4372429"/>
              <a:gd name="connsiteX20" fmla="*/ 3268938 w 4028715"/>
              <a:gd name="connsiteY20" fmla="*/ 589290 h 4372429"/>
              <a:gd name="connsiteX21" fmla="*/ 3278067 w 4028715"/>
              <a:gd name="connsiteY21" fmla="*/ 594083 h 4372429"/>
              <a:gd name="connsiteX22" fmla="*/ 3286740 w 4028715"/>
              <a:gd name="connsiteY22" fmla="*/ 599104 h 4372429"/>
              <a:gd name="connsiteX23" fmla="*/ 3295869 w 4028715"/>
              <a:gd name="connsiteY23" fmla="*/ 603668 h 4372429"/>
              <a:gd name="connsiteX24" fmla="*/ 3304313 w 4028715"/>
              <a:gd name="connsiteY24" fmla="*/ 608689 h 4372429"/>
              <a:gd name="connsiteX25" fmla="*/ 3312758 w 4028715"/>
              <a:gd name="connsiteY25" fmla="*/ 613254 h 4372429"/>
              <a:gd name="connsiteX26" fmla="*/ 3659439 w 4028715"/>
              <a:gd name="connsiteY26" fmla="*/ 817292 h 4372429"/>
              <a:gd name="connsiteX27" fmla="*/ 3668797 w 4028715"/>
              <a:gd name="connsiteY27" fmla="*/ 823682 h 4372429"/>
              <a:gd name="connsiteX28" fmla="*/ 3677013 w 4028715"/>
              <a:gd name="connsiteY28" fmla="*/ 829844 h 4372429"/>
              <a:gd name="connsiteX29" fmla="*/ 3684316 w 4028715"/>
              <a:gd name="connsiteY29" fmla="*/ 835778 h 4372429"/>
              <a:gd name="connsiteX30" fmla="*/ 3691163 w 4028715"/>
              <a:gd name="connsiteY30" fmla="*/ 841256 h 4372429"/>
              <a:gd name="connsiteX31" fmla="*/ 3703031 w 4028715"/>
              <a:gd name="connsiteY31" fmla="*/ 851070 h 4372429"/>
              <a:gd name="connsiteX32" fmla="*/ 3712845 w 4028715"/>
              <a:gd name="connsiteY32" fmla="*/ 860199 h 4372429"/>
              <a:gd name="connsiteX33" fmla="*/ 3721974 w 4028715"/>
              <a:gd name="connsiteY33" fmla="*/ 868643 h 4372429"/>
              <a:gd name="connsiteX34" fmla="*/ 3730419 w 4028715"/>
              <a:gd name="connsiteY34" fmla="*/ 876860 h 4372429"/>
              <a:gd name="connsiteX35" fmla="*/ 3734755 w 4028715"/>
              <a:gd name="connsiteY35" fmla="*/ 880739 h 4372429"/>
              <a:gd name="connsiteX36" fmla="*/ 3739320 w 4028715"/>
              <a:gd name="connsiteY36" fmla="*/ 884848 h 4372429"/>
              <a:gd name="connsiteX37" fmla="*/ 3744112 w 4028715"/>
              <a:gd name="connsiteY37" fmla="*/ 888956 h 4372429"/>
              <a:gd name="connsiteX38" fmla="*/ 3749133 w 4028715"/>
              <a:gd name="connsiteY38" fmla="*/ 893064 h 4372429"/>
              <a:gd name="connsiteX39" fmla="*/ 3757350 w 4028715"/>
              <a:gd name="connsiteY39" fmla="*/ 898770 h 4372429"/>
              <a:gd name="connsiteX40" fmla="*/ 3762827 w 4028715"/>
              <a:gd name="connsiteY40" fmla="*/ 902650 h 4372429"/>
              <a:gd name="connsiteX41" fmla="*/ 3765566 w 4028715"/>
              <a:gd name="connsiteY41" fmla="*/ 904932 h 4372429"/>
              <a:gd name="connsiteX42" fmla="*/ 3768305 w 4028715"/>
              <a:gd name="connsiteY42" fmla="*/ 907214 h 4372429"/>
              <a:gd name="connsiteX43" fmla="*/ 3771728 w 4028715"/>
              <a:gd name="connsiteY43" fmla="*/ 910181 h 4372429"/>
              <a:gd name="connsiteX44" fmla="*/ 3775836 w 4028715"/>
              <a:gd name="connsiteY44" fmla="*/ 914746 h 4372429"/>
              <a:gd name="connsiteX45" fmla="*/ 3789987 w 4028715"/>
              <a:gd name="connsiteY45" fmla="*/ 930494 h 4372429"/>
              <a:gd name="connsiteX46" fmla="*/ 3803909 w 4028715"/>
              <a:gd name="connsiteY46" fmla="*/ 946698 h 4372429"/>
              <a:gd name="connsiteX47" fmla="*/ 3817374 w 4028715"/>
              <a:gd name="connsiteY47" fmla="*/ 962674 h 4372429"/>
              <a:gd name="connsiteX48" fmla="*/ 3830612 w 4028715"/>
              <a:gd name="connsiteY48" fmla="*/ 979107 h 4372429"/>
              <a:gd name="connsiteX49" fmla="*/ 3843621 w 4028715"/>
              <a:gd name="connsiteY49" fmla="*/ 995767 h 4372429"/>
              <a:gd name="connsiteX50" fmla="*/ 3856173 w 4028715"/>
              <a:gd name="connsiteY50" fmla="*/ 1012656 h 4372429"/>
              <a:gd name="connsiteX51" fmla="*/ 3868269 w 4028715"/>
              <a:gd name="connsiteY51" fmla="*/ 1029774 h 4372429"/>
              <a:gd name="connsiteX52" fmla="*/ 3879909 w 4028715"/>
              <a:gd name="connsiteY52" fmla="*/ 1047119 h 4372429"/>
              <a:gd name="connsiteX53" fmla="*/ 3891321 w 4028715"/>
              <a:gd name="connsiteY53" fmla="*/ 1064693 h 4372429"/>
              <a:gd name="connsiteX54" fmla="*/ 3902276 w 4028715"/>
              <a:gd name="connsiteY54" fmla="*/ 1082267 h 4372429"/>
              <a:gd name="connsiteX55" fmla="*/ 3913003 w 4028715"/>
              <a:gd name="connsiteY55" fmla="*/ 1100297 h 4372429"/>
              <a:gd name="connsiteX56" fmla="*/ 3923045 w 4028715"/>
              <a:gd name="connsiteY56" fmla="*/ 1118327 h 4372429"/>
              <a:gd name="connsiteX57" fmla="*/ 3933087 w 4028715"/>
              <a:gd name="connsiteY57" fmla="*/ 1136813 h 4372429"/>
              <a:gd name="connsiteX58" fmla="*/ 3942216 w 4028715"/>
              <a:gd name="connsiteY58" fmla="*/ 1155528 h 4372429"/>
              <a:gd name="connsiteX59" fmla="*/ 3951345 w 4028715"/>
              <a:gd name="connsiteY59" fmla="*/ 1174243 h 4372429"/>
              <a:gd name="connsiteX60" fmla="*/ 3959790 w 4028715"/>
              <a:gd name="connsiteY60" fmla="*/ 1193186 h 4372429"/>
              <a:gd name="connsiteX61" fmla="*/ 3967778 w 4028715"/>
              <a:gd name="connsiteY61" fmla="*/ 1212586 h 4372429"/>
              <a:gd name="connsiteX62" fmla="*/ 3975309 w 4028715"/>
              <a:gd name="connsiteY62" fmla="*/ 1231985 h 4372429"/>
              <a:gd name="connsiteX63" fmla="*/ 3982613 w 4028715"/>
              <a:gd name="connsiteY63" fmla="*/ 1251613 h 4372429"/>
              <a:gd name="connsiteX64" fmla="*/ 3989003 w 4028715"/>
              <a:gd name="connsiteY64" fmla="*/ 1271469 h 4372429"/>
              <a:gd name="connsiteX65" fmla="*/ 3995394 w 4028715"/>
              <a:gd name="connsiteY65" fmla="*/ 1291782 h 4372429"/>
              <a:gd name="connsiteX66" fmla="*/ 4000871 w 4028715"/>
              <a:gd name="connsiteY66" fmla="*/ 1312322 h 4372429"/>
              <a:gd name="connsiteX67" fmla="*/ 4006120 w 4028715"/>
              <a:gd name="connsiteY67" fmla="*/ 1332863 h 4372429"/>
              <a:gd name="connsiteX68" fmla="*/ 4010685 w 4028715"/>
              <a:gd name="connsiteY68" fmla="*/ 1353632 h 4372429"/>
              <a:gd name="connsiteX69" fmla="*/ 4014793 w 4028715"/>
              <a:gd name="connsiteY69" fmla="*/ 1374857 h 4372429"/>
              <a:gd name="connsiteX70" fmla="*/ 4018673 w 4028715"/>
              <a:gd name="connsiteY70" fmla="*/ 1396083 h 4372429"/>
              <a:gd name="connsiteX71" fmla="*/ 4021640 w 4028715"/>
              <a:gd name="connsiteY71" fmla="*/ 1417765 h 4372429"/>
              <a:gd name="connsiteX72" fmla="*/ 4024151 w 4028715"/>
              <a:gd name="connsiteY72" fmla="*/ 1439446 h 4372429"/>
              <a:gd name="connsiteX73" fmla="*/ 4026205 w 4028715"/>
              <a:gd name="connsiteY73" fmla="*/ 1461585 h 4372429"/>
              <a:gd name="connsiteX74" fmla="*/ 4027574 w 4028715"/>
              <a:gd name="connsiteY74" fmla="*/ 1483723 h 4372429"/>
              <a:gd name="connsiteX75" fmla="*/ 4028487 w 4028715"/>
              <a:gd name="connsiteY75" fmla="*/ 1506318 h 4372429"/>
              <a:gd name="connsiteX76" fmla="*/ 4028715 w 4028715"/>
              <a:gd name="connsiteY76" fmla="*/ 1528912 h 4372429"/>
              <a:gd name="connsiteX77" fmla="*/ 4028715 w 4028715"/>
              <a:gd name="connsiteY77" fmla="*/ 2843517 h 4372429"/>
              <a:gd name="connsiteX78" fmla="*/ 4028487 w 4028715"/>
              <a:gd name="connsiteY78" fmla="*/ 2861547 h 4372429"/>
              <a:gd name="connsiteX79" fmla="*/ 4027574 w 4028715"/>
              <a:gd name="connsiteY79" fmla="*/ 2879805 h 4372429"/>
              <a:gd name="connsiteX80" fmla="*/ 4026433 w 4028715"/>
              <a:gd name="connsiteY80" fmla="*/ 2898292 h 4372429"/>
              <a:gd name="connsiteX81" fmla="*/ 4024835 w 4028715"/>
              <a:gd name="connsiteY81" fmla="*/ 2917007 h 4372429"/>
              <a:gd name="connsiteX82" fmla="*/ 4022781 w 4028715"/>
              <a:gd name="connsiteY82" fmla="*/ 2936178 h 4372429"/>
              <a:gd name="connsiteX83" fmla="*/ 4020042 w 4028715"/>
              <a:gd name="connsiteY83" fmla="*/ 2954893 h 4372429"/>
              <a:gd name="connsiteX84" fmla="*/ 4016847 w 4028715"/>
              <a:gd name="connsiteY84" fmla="*/ 2974293 h 4372429"/>
              <a:gd name="connsiteX85" fmla="*/ 4013424 w 4028715"/>
              <a:gd name="connsiteY85" fmla="*/ 2993464 h 4372429"/>
              <a:gd name="connsiteX86" fmla="*/ 4009316 w 4028715"/>
              <a:gd name="connsiteY86" fmla="*/ 3012863 h 4372429"/>
              <a:gd name="connsiteX87" fmla="*/ 4004979 w 4028715"/>
              <a:gd name="connsiteY87" fmla="*/ 3032263 h 4372429"/>
              <a:gd name="connsiteX88" fmla="*/ 4000186 w 4028715"/>
              <a:gd name="connsiteY88" fmla="*/ 3051663 h 4372429"/>
              <a:gd name="connsiteX89" fmla="*/ 3995165 w 4028715"/>
              <a:gd name="connsiteY89" fmla="*/ 3071062 h 4372429"/>
              <a:gd name="connsiteX90" fmla="*/ 3989231 w 4028715"/>
              <a:gd name="connsiteY90" fmla="*/ 3090462 h 4372429"/>
              <a:gd name="connsiteX91" fmla="*/ 3983297 w 4028715"/>
              <a:gd name="connsiteY91" fmla="*/ 3109633 h 4372429"/>
              <a:gd name="connsiteX92" fmla="*/ 3977135 w 4028715"/>
              <a:gd name="connsiteY92" fmla="*/ 3128804 h 4372429"/>
              <a:gd name="connsiteX93" fmla="*/ 3970516 w 4028715"/>
              <a:gd name="connsiteY93" fmla="*/ 3147519 h 4372429"/>
              <a:gd name="connsiteX94" fmla="*/ 3963441 w 4028715"/>
              <a:gd name="connsiteY94" fmla="*/ 3166462 h 4372429"/>
              <a:gd name="connsiteX95" fmla="*/ 3955910 w 4028715"/>
              <a:gd name="connsiteY95" fmla="*/ 3184949 h 4372429"/>
              <a:gd name="connsiteX96" fmla="*/ 3948150 w 4028715"/>
              <a:gd name="connsiteY96" fmla="*/ 3203435 h 4372429"/>
              <a:gd name="connsiteX97" fmla="*/ 3940162 w 4028715"/>
              <a:gd name="connsiteY97" fmla="*/ 3221466 h 4372429"/>
              <a:gd name="connsiteX98" fmla="*/ 3931717 w 4028715"/>
              <a:gd name="connsiteY98" fmla="*/ 3239039 h 4372429"/>
              <a:gd name="connsiteX99" fmla="*/ 3922816 w 4028715"/>
              <a:gd name="connsiteY99" fmla="*/ 3256613 h 4372429"/>
              <a:gd name="connsiteX100" fmla="*/ 3913915 w 4028715"/>
              <a:gd name="connsiteY100" fmla="*/ 3273502 h 4372429"/>
              <a:gd name="connsiteX101" fmla="*/ 3904558 w 4028715"/>
              <a:gd name="connsiteY101" fmla="*/ 3290163 h 4372429"/>
              <a:gd name="connsiteX102" fmla="*/ 3894972 w 4028715"/>
              <a:gd name="connsiteY102" fmla="*/ 3306595 h 4372429"/>
              <a:gd name="connsiteX103" fmla="*/ 3885158 w 4028715"/>
              <a:gd name="connsiteY103" fmla="*/ 3322571 h 4372429"/>
              <a:gd name="connsiteX104" fmla="*/ 3874660 w 4028715"/>
              <a:gd name="connsiteY104" fmla="*/ 3337863 h 4372429"/>
              <a:gd name="connsiteX105" fmla="*/ 3864390 w 4028715"/>
              <a:gd name="connsiteY105" fmla="*/ 3352470 h 4372429"/>
              <a:gd name="connsiteX106" fmla="*/ 3853663 w 4028715"/>
              <a:gd name="connsiteY106" fmla="*/ 3366848 h 4372429"/>
              <a:gd name="connsiteX107" fmla="*/ 3842936 w 4028715"/>
              <a:gd name="connsiteY107" fmla="*/ 3380542 h 4372429"/>
              <a:gd name="connsiteX108" fmla="*/ 3831753 w 4028715"/>
              <a:gd name="connsiteY108" fmla="*/ 3393551 h 4372429"/>
              <a:gd name="connsiteX109" fmla="*/ 3820341 w 4028715"/>
              <a:gd name="connsiteY109" fmla="*/ 3406104 h 4372429"/>
              <a:gd name="connsiteX110" fmla="*/ 3813038 w 4028715"/>
              <a:gd name="connsiteY110" fmla="*/ 3413407 h 4372429"/>
              <a:gd name="connsiteX111" fmla="*/ 3806647 w 4028715"/>
              <a:gd name="connsiteY111" fmla="*/ 3419797 h 4372429"/>
              <a:gd name="connsiteX112" fmla="*/ 3803452 w 4028715"/>
              <a:gd name="connsiteY112" fmla="*/ 3422993 h 4372429"/>
              <a:gd name="connsiteX113" fmla="*/ 3800257 w 4028715"/>
              <a:gd name="connsiteY113" fmla="*/ 3426416 h 4372429"/>
              <a:gd name="connsiteX114" fmla="*/ 3797062 w 4028715"/>
              <a:gd name="connsiteY114" fmla="*/ 3429840 h 4372429"/>
              <a:gd name="connsiteX115" fmla="*/ 3793638 w 4028715"/>
              <a:gd name="connsiteY115" fmla="*/ 3434176 h 4372429"/>
              <a:gd name="connsiteX116" fmla="*/ 3781314 w 4028715"/>
              <a:gd name="connsiteY116" fmla="*/ 3449467 h 4372429"/>
              <a:gd name="connsiteX117" fmla="*/ 3773326 w 4028715"/>
              <a:gd name="connsiteY117" fmla="*/ 3459053 h 4372429"/>
              <a:gd name="connsiteX118" fmla="*/ 3770359 w 4028715"/>
              <a:gd name="connsiteY118" fmla="*/ 3462248 h 4372429"/>
              <a:gd name="connsiteX119" fmla="*/ 3768077 w 4028715"/>
              <a:gd name="connsiteY119" fmla="*/ 3464302 h 4372429"/>
              <a:gd name="connsiteX120" fmla="*/ 3766251 w 4028715"/>
              <a:gd name="connsiteY120" fmla="*/ 3465900 h 4372429"/>
              <a:gd name="connsiteX121" fmla="*/ 3764653 w 4028715"/>
              <a:gd name="connsiteY121" fmla="*/ 3467041 h 4372429"/>
              <a:gd name="connsiteX122" fmla="*/ 3761458 w 4028715"/>
              <a:gd name="connsiteY122" fmla="*/ 3468867 h 4372429"/>
              <a:gd name="connsiteX123" fmla="*/ 3757350 w 4028715"/>
              <a:gd name="connsiteY123" fmla="*/ 3471377 h 4372429"/>
              <a:gd name="connsiteX124" fmla="*/ 3754611 w 4028715"/>
              <a:gd name="connsiteY124" fmla="*/ 3473660 h 4372429"/>
              <a:gd name="connsiteX125" fmla="*/ 3751188 w 4028715"/>
              <a:gd name="connsiteY125" fmla="*/ 3476398 h 4372429"/>
              <a:gd name="connsiteX126" fmla="*/ 3746395 w 4028715"/>
              <a:gd name="connsiteY126" fmla="*/ 3480278 h 4372429"/>
              <a:gd name="connsiteX127" fmla="*/ 3740917 w 4028715"/>
              <a:gd name="connsiteY127" fmla="*/ 3485071 h 4372429"/>
              <a:gd name="connsiteX128" fmla="*/ 3730647 w 4028715"/>
              <a:gd name="connsiteY128" fmla="*/ 3494657 h 4372429"/>
              <a:gd name="connsiteX129" fmla="*/ 3720148 w 4028715"/>
              <a:gd name="connsiteY129" fmla="*/ 3504014 h 4372429"/>
              <a:gd name="connsiteX130" fmla="*/ 3709878 w 4028715"/>
              <a:gd name="connsiteY130" fmla="*/ 3512915 h 4372429"/>
              <a:gd name="connsiteX131" fmla="*/ 3699151 w 4028715"/>
              <a:gd name="connsiteY131" fmla="*/ 3522044 h 4372429"/>
              <a:gd name="connsiteX132" fmla="*/ 3688424 w 4028715"/>
              <a:gd name="connsiteY132" fmla="*/ 3530717 h 4372429"/>
              <a:gd name="connsiteX133" fmla="*/ 3677926 w 4028715"/>
              <a:gd name="connsiteY133" fmla="*/ 3539162 h 4372429"/>
              <a:gd name="connsiteX134" fmla="*/ 3667199 w 4028715"/>
              <a:gd name="connsiteY134" fmla="*/ 3547606 h 4372429"/>
              <a:gd name="connsiteX135" fmla="*/ 3656244 w 4028715"/>
              <a:gd name="connsiteY135" fmla="*/ 3555822 h 4372429"/>
              <a:gd name="connsiteX136" fmla="*/ 3645289 w 4028715"/>
              <a:gd name="connsiteY136" fmla="*/ 3563810 h 4372429"/>
              <a:gd name="connsiteX137" fmla="*/ 3634334 w 4028715"/>
              <a:gd name="connsiteY137" fmla="*/ 3571799 h 4372429"/>
              <a:gd name="connsiteX138" fmla="*/ 3623379 w 4028715"/>
              <a:gd name="connsiteY138" fmla="*/ 3579558 h 4372429"/>
              <a:gd name="connsiteX139" fmla="*/ 3612424 w 4028715"/>
              <a:gd name="connsiteY139" fmla="*/ 3587318 h 4372429"/>
              <a:gd name="connsiteX140" fmla="*/ 3590057 w 4028715"/>
              <a:gd name="connsiteY140" fmla="*/ 3602381 h 4372429"/>
              <a:gd name="connsiteX141" fmla="*/ 3567462 w 4028715"/>
              <a:gd name="connsiteY141" fmla="*/ 3616760 h 4372429"/>
              <a:gd name="connsiteX142" fmla="*/ 3544411 w 4028715"/>
              <a:gd name="connsiteY142" fmla="*/ 3631138 h 4372429"/>
              <a:gd name="connsiteX143" fmla="*/ 3521132 w 4028715"/>
              <a:gd name="connsiteY143" fmla="*/ 3644604 h 4372429"/>
              <a:gd name="connsiteX144" fmla="*/ 3497624 w 4028715"/>
              <a:gd name="connsiteY144" fmla="*/ 3658298 h 4372429"/>
              <a:gd name="connsiteX145" fmla="*/ 3473660 w 4028715"/>
              <a:gd name="connsiteY145" fmla="*/ 3671763 h 4372429"/>
              <a:gd name="connsiteX146" fmla="*/ 3449239 w 4028715"/>
              <a:gd name="connsiteY146" fmla="*/ 3684772 h 4372429"/>
              <a:gd name="connsiteX147" fmla="*/ 3424590 w 4028715"/>
              <a:gd name="connsiteY147" fmla="*/ 3698010 h 4372429"/>
              <a:gd name="connsiteX148" fmla="*/ 3399713 w 4028715"/>
              <a:gd name="connsiteY148" fmla="*/ 3711019 h 4372429"/>
              <a:gd name="connsiteX149" fmla="*/ 3374380 w 4028715"/>
              <a:gd name="connsiteY149" fmla="*/ 3724256 h 4372429"/>
              <a:gd name="connsiteX150" fmla="*/ 2958317 w 4028715"/>
              <a:gd name="connsiteY150" fmla="*/ 3962300 h 4372429"/>
              <a:gd name="connsiteX151" fmla="*/ 2940971 w 4028715"/>
              <a:gd name="connsiteY151" fmla="*/ 3972570 h 4372429"/>
              <a:gd name="connsiteX152" fmla="*/ 2923397 w 4028715"/>
              <a:gd name="connsiteY152" fmla="*/ 3982841 h 4372429"/>
              <a:gd name="connsiteX153" fmla="*/ 2906052 w 4028715"/>
              <a:gd name="connsiteY153" fmla="*/ 3992883 h 4372429"/>
              <a:gd name="connsiteX154" fmla="*/ 2888935 w 4028715"/>
              <a:gd name="connsiteY154" fmla="*/ 4002697 h 4372429"/>
              <a:gd name="connsiteX155" fmla="*/ 2871589 w 4028715"/>
              <a:gd name="connsiteY155" fmla="*/ 4012511 h 4372429"/>
              <a:gd name="connsiteX156" fmla="*/ 2854700 w 4028715"/>
              <a:gd name="connsiteY156" fmla="*/ 4022324 h 4372429"/>
              <a:gd name="connsiteX157" fmla="*/ 2837811 w 4028715"/>
              <a:gd name="connsiteY157" fmla="*/ 4032138 h 4372429"/>
              <a:gd name="connsiteX158" fmla="*/ 2820922 w 4028715"/>
              <a:gd name="connsiteY158" fmla="*/ 4041952 h 4372429"/>
              <a:gd name="connsiteX159" fmla="*/ 2803805 w 4028715"/>
              <a:gd name="connsiteY159" fmla="*/ 4051766 h 4372429"/>
              <a:gd name="connsiteX160" fmla="*/ 2786916 w 4028715"/>
              <a:gd name="connsiteY160" fmla="*/ 4061808 h 4372429"/>
              <a:gd name="connsiteX161" fmla="*/ 2770027 w 4028715"/>
              <a:gd name="connsiteY161" fmla="*/ 4071622 h 4372429"/>
              <a:gd name="connsiteX162" fmla="*/ 2752910 w 4028715"/>
              <a:gd name="connsiteY162" fmla="*/ 4081436 h 4372429"/>
              <a:gd name="connsiteX163" fmla="*/ 2736021 w 4028715"/>
              <a:gd name="connsiteY163" fmla="*/ 4091478 h 4372429"/>
              <a:gd name="connsiteX164" fmla="*/ 2718903 w 4028715"/>
              <a:gd name="connsiteY164" fmla="*/ 4101520 h 4372429"/>
              <a:gd name="connsiteX165" fmla="*/ 2701786 w 4028715"/>
              <a:gd name="connsiteY165" fmla="*/ 4111791 h 4372429"/>
              <a:gd name="connsiteX166" fmla="*/ 2684669 w 4028715"/>
              <a:gd name="connsiteY166" fmla="*/ 4122061 h 4372429"/>
              <a:gd name="connsiteX167" fmla="*/ 2667095 w 4028715"/>
              <a:gd name="connsiteY167" fmla="*/ 4132788 h 4372429"/>
              <a:gd name="connsiteX168" fmla="*/ 2649978 w 4028715"/>
              <a:gd name="connsiteY168" fmla="*/ 4143058 h 4372429"/>
              <a:gd name="connsiteX169" fmla="*/ 2632861 w 4028715"/>
              <a:gd name="connsiteY169" fmla="*/ 4153328 h 4372429"/>
              <a:gd name="connsiteX170" fmla="*/ 2615972 w 4028715"/>
              <a:gd name="connsiteY170" fmla="*/ 4163371 h 4372429"/>
              <a:gd name="connsiteX171" fmla="*/ 2599311 w 4028715"/>
              <a:gd name="connsiteY171" fmla="*/ 4173413 h 4372429"/>
              <a:gd name="connsiteX172" fmla="*/ 2582650 w 4028715"/>
              <a:gd name="connsiteY172" fmla="*/ 4183227 h 4372429"/>
              <a:gd name="connsiteX173" fmla="*/ 2565989 w 4028715"/>
              <a:gd name="connsiteY173" fmla="*/ 4193269 h 4372429"/>
              <a:gd name="connsiteX174" fmla="*/ 2548872 w 4028715"/>
              <a:gd name="connsiteY174" fmla="*/ 4203083 h 4372429"/>
              <a:gd name="connsiteX175" fmla="*/ 2532211 w 4028715"/>
              <a:gd name="connsiteY175" fmla="*/ 4212668 h 4372429"/>
              <a:gd name="connsiteX176" fmla="*/ 2515322 w 4028715"/>
              <a:gd name="connsiteY176" fmla="*/ 4222026 h 4372429"/>
              <a:gd name="connsiteX177" fmla="*/ 2498205 w 4028715"/>
              <a:gd name="connsiteY177" fmla="*/ 4232068 h 4372429"/>
              <a:gd name="connsiteX178" fmla="*/ 2480631 w 4028715"/>
              <a:gd name="connsiteY178" fmla="*/ 4241197 h 4372429"/>
              <a:gd name="connsiteX179" fmla="*/ 2463058 w 4028715"/>
              <a:gd name="connsiteY179" fmla="*/ 4250783 h 4372429"/>
              <a:gd name="connsiteX180" fmla="*/ 2445028 w 4028715"/>
              <a:gd name="connsiteY180" fmla="*/ 4260368 h 4372429"/>
              <a:gd name="connsiteX181" fmla="*/ 2426769 w 4028715"/>
              <a:gd name="connsiteY181" fmla="*/ 4269954 h 4372429"/>
              <a:gd name="connsiteX182" fmla="*/ 2408054 w 4028715"/>
              <a:gd name="connsiteY182" fmla="*/ 4279540 h 4372429"/>
              <a:gd name="connsiteX183" fmla="*/ 2384547 w 4028715"/>
              <a:gd name="connsiteY183" fmla="*/ 4290951 h 4372429"/>
              <a:gd name="connsiteX184" fmla="*/ 2360811 w 4028715"/>
              <a:gd name="connsiteY184" fmla="*/ 4301678 h 4372429"/>
              <a:gd name="connsiteX185" fmla="*/ 2336847 w 4028715"/>
              <a:gd name="connsiteY185" fmla="*/ 4311492 h 4372429"/>
              <a:gd name="connsiteX186" fmla="*/ 2312654 w 4028715"/>
              <a:gd name="connsiteY186" fmla="*/ 4320393 h 4372429"/>
              <a:gd name="connsiteX187" fmla="*/ 2288005 w 4028715"/>
              <a:gd name="connsiteY187" fmla="*/ 4329066 h 4372429"/>
              <a:gd name="connsiteX188" fmla="*/ 2263813 w 4028715"/>
              <a:gd name="connsiteY188" fmla="*/ 4336597 h 4372429"/>
              <a:gd name="connsiteX189" fmla="*/ 2238936 w 4028715"/>
              <a:gd name="connsiteY189" fmla="*/ 4343444 h 4372429"/>
              <a:gd name="connsiteX190" fmla="*/ 2214059 w 4028715"/>
              <a:gd name="connsiteY190" fmla="*/ 4349834 h 4372429"/>
              <a:gd name="connsiteX191" fmla="*/ 2189182 w 4028715"/>
              <a:gd name="connsiteY191" fmla="*/ 4355312 h 4372429"/>
              <a:gd name="connsiteX192" fmla="*/ 2163848 w 4028715"/>
              <a:gd name="connsiteY192" fmla="*/ 4359877 h 4372429"/>
              <a:gd name="connsiteX193" fmla="*/ 2138743 w 4028715"/>
              <a:gd name="connsiteY193" fmla="*/ 4363757 h 4372429"/>
              <a:gd name="connsiteX194" fmla="*/ 2113638 w 4028715"/>
              <a:gd name="connsiteY194" fmla="*/ 4366952 h 4372429"/>
              <a:gd name="connsiteX195" fmla="*/ 2088304 w 4028715"/>
              <a:gd name="connsiteY195" fmla="*/ 4369462 h 4372429"/>
              <a:gd name="connsiteX196" fmla="*/ 2062742 w 4028715"/>
              <a:gd name="connsiteY196" fmla="*/ 4371060 h 4372429"/>
              <a:gd name="connsiteX197" fmla="*/ 2037409 w 4028715"/>
              <a:gd name="connsiteY197" fmla="*/ 4372201 h 4372429"/>
              <a:gd name="connsiteX198" fmla="*/ 2011847 w 4028715"/>
              <a:gd name="connsiteY198" fmla="*/ 4372429 h 4372429"/>
              <a:gd name="connsiteX199" fmla="*/ 1986514 w 4028715"/>
              <a:gd name="connsiteY199" fmla="*/ 4371973 h 4372429"/>
              <a:gd name="connsiteX200" fmla="*/ 1960952 w 4028715"/>
              <a:gd name="connsiteY200" fmla="*/ 4370832 h 4372429"/>
              <a:gd name="connsiteX201" fmla="*/ 1935618 w 4028715"/>
              <a:gd name="connsiteY201" fmla="*/ 4368778 h 4372429"/>
              <a:gd name="connsiteX202" fmla="*/ 1910513 w 4028715"/>
              <a:gd name="connsiteY202" fmla="*/ 4366039 h 4372429"/>
              <a:gd name="connsiteX203" fmla="*/ 1884951 w 4028715"/>
              <a:gd name="connsiteY203" fmla="*/ 4362615 h 4372429"/>
              <a:gd name="connsiteX204" fmla="*/ 1859846 w 4028715"/>
              <a:gd name="connsiteY204" fmla="*/ 4358507 h 4372429"/>
              <a:gd name="connsiteX205" fmla="*/ 1834969 w 4028715"/>
              <a:gd name="connsiteY205" fmla="*/ 4353486 h 4372429"/>
              <a:gd name="connsiteX206" fmla="*/ 1809864 w 4028715"/>
              <a:gd name="connsiteY206" fmla="*/ 4348009 h 4372429"/>
              <a:gd name="connsiteX207" fmla="*/ 1784987 w 4028715"/>
              <a:gd name="connsiteY207" fmla="*/ 4341846 h 4372429"/>
              <a:gd name="connsiteX208" fmla="*/ 1760338 w 4028715"/>
              <a:gd name="connsiteY208" fmla="*/ 4334771 h 4372429"/>
              <a:gd name="connsiteX209" fmla="*/ 1735689 w 4028715"/>
              <a:gd name="connsiteY209" fmla="*/ 4326783 h 4372429"/>
              <a:gd name="connsiteX210" fmla="*/ 1711268 w 4028715"/>
              <a:gd name="connsiteY210" fmla="*/ 4318339 h 4372429"/>
              <a:gd name="connsiteX211" fmla="*/ 1687304 w 4028715"/>
              <a:gd name="connsiteY211" fmla="*/ 4308981 h 4372429"/>
              <a:gd name="connsiteX212" fmla="*/ 1663340 w 4028715"/>
              <a:gd name="connsiteY212" fmla="*/ 4299167 h 4372429"/>
              <a:gd name="connsiteX213" fmla="*/ 1639376 w 4028715"/>
              <a:gd name="connsiteY213" fmla="*/ 4288441 h 4372429"/>
              <a:gd name="connsiteX214" fmla="*/ 1616096 w 4028715"/>
              <a:gd name="connsiteY214" fmla="*/ 4277029 h 4372429"/>
              <a:gd name="connsiteX215" fmla="*/ 1591676 w 4028715"/>
              <a:gd name="connsiteY215" fmla="*/ 4264476 h 4372429"/>
              <a:gd name="connsiteX216" fmla="*/ 1563147 w 4028715"/>
              <a:gd name="connsiteY216" fmla="*/ 4249185 h 4372429"/>
              <a:gd name="connsiteX217" fmla="*/ 1531195 w 4028715"/>
              <a:gd name="connsiteY217" fmla="*/ 4231611 h 4372429"/>
              <a:gd name="connsiteX218" fmla="*/ 1496732 w 4028715"/>
              <a:gd name="connsiteY218" fmla="*/ 4212668 h 4372429"/>
              <a:gd name="connsiteX219" fmla="*/ 1459987 w 4028715"/>
              <a:gd name="connsiteY219" fmla="*/ 4191443 h 4372429"/>
              <a:gd name="connsiteX220" fmla="*/ 1421416 w 4028715"/>
              <a:gd name="connsiteY220" fmla="*/ 4169761 h 4372429"/>
              <a:gd name="connsiteX221" fmla="*/ 1381933 w 4028715"/>
              <a:gd name="connsiteY221" fmla="*/ 4146710 h 4372429"/>
              <a:gd name="connsiteX222" fmla="*/ 1341536 w 4028715"/>
              <a:gd name="connsiteY222" fmla="*/ 4123202 h 4372429"/>
              <a:gd name="connsiteX223" fmla="*/ 1301367 w 4028715"/>
              <a:gd name="connsiteY223" fmla="*/ 4099466 h 4372429"/>
              <a:gd name="connsiteX224" fmla="*/ 1261427 w 4028715"/>
              <a:gd name="connsiteY224" fmla="*/ 4075958 h 4372429"/>
              <a:gd name="connsiteX225" fmla="*/ 1222628 w 4028715"/>
              <a:gd name="connsiteY225" fmla="*/ 4052907 h 4372429"/>
              <a:gd name="connsiteX226" fmla="*/ 1185198 w 4028715"/>
              <a:gd name="connsiteY226" fmla="*/ 4030769 h 4372429"/>
              <a:gd name="connsiteX227" fmla="*/ 1149823 w 4028715"/>
              <a:gd name="connsiteY227" fmla="*/ 4009772 h 4372429"/>
              <a:gd name="connsiteX228" fmla="*/ 1117414 w 4028715"/>
              <a:gd name="connsiteY228" fmla="*/ 3990144 h 4372429"/>
              <a:gd name="connsiteX229" fmla="*/ 1087744 w 4028715"/>
              <a:gd name="connsiteY229" fmla="*/ 3972570 h 4372429"/>
              <a:gd name="connsiteX230" fmla="*/ 1061954 w 4028715"/>
              <a:gd name="connsiteY230" fmla="*/ 3957051 h 4372429"/>
              <a:gd name="connsiteX231" fmla="*/ 645206 w 4028715"/>
              <a:gd name="connsiteY231" fmla="*/ 3719920 h 4372429"/>
              <a:gd name="connsiteX232" fmla="*/ 635164 w 4028715"/>
              <a:gd name="connsiteY232" fmla="*/ 3714670 h 4372429"/>
              <a:gd name="connsiteX233" fmla="*/ 626491 w 4028715"/>
              <a:gd name="connsiteY233" fmla="*/ 3710106 h 4372429"/>
              <a:gd name="connsiteX234" fmla="*/ 618047 w 4028715"/>
              <a:gd name="connsiteY234" fmla="*/ 3705313 h 4372429"/>
              <a:gd name="connsiteX235" fmla="*/ 609831 w 4028715"/>
              <a:gd name="connsiteY235" fmla="*/ 3700748 h 4372429"/>
              <a:gd name="connsiteX236" fmla="*/ 601386 w 4028715"/>
              <a:gd name="connsiteY236" fmla="*/ 3695956 h 4372429"/>
              <a:gd name="connsiteX237" fmla="*/ 592942 w 4028715"/>
              <a:gd name="connsiteY237" fmla="*/ 3691163 h 4372429"/>
              <a:gd name="connsiteX238" fmla="*/ 583812 w 4028715"/>
              <a:gd name="connsiteY238" fmla="*/ 3686142 h 4372429"/>
              <a:gd name="connsiteX239" fmla="*/ 573998 w 4028715"/>
              <a:gd name="connsiteY239" fmla="*/ 3680664 h 4372429"/>
              <a:gd name="connsiteX240" fmla="*/ 369276 w 4028715"/>
              <a:gd name="connsiteY240" fmla="*/ 3555138 h 4372429"/>
              <a:gd name="connsiteX241" fmla="*/ 359919 w 4028715"/>
              <a:gd name="connsiteY241" fmla="*/ 3548747 h 4372429"/>
              <a:gd name="connsiteX242" fmla="*/ 351703 w 4028715"/>
              <a:gd name="connsiteY242" fmla="*/ 3542585 h 4372429"/>
              <a:gd name="connsiteX243" fmla="*/ 344399 w 4028715"/>
              <a:gd name="connsiteY243" fmla="*/ 3536651 h 4372429"/>
              <a:gd name="connsiteX244" fmla="*/ 337552 w 4028715"/>
              <a:gd name="connsiteY244" fmla="*/ 3531174 h 4372429"/>
              <a:gd name="connsiteX245" fmla="*/ 325684 w 4028715"/>
              <a:gd name="connsiteY245" fmla="*/ 3521360 h 4372429"/>
              <a:gd name="connsiteX246" fmla="*/ 315870 w 4028715"/>
              <a:gd name="connsiteY246" fmla="*/ 3512231 h 4372429"/>
              <a:gd name="connsiteX247" fmla="*/ 306741 w 4028715"/>
              <a:gd name="connsiteY247" fmla="*/ 3503786 h 4372429"/>
              <a:gd name="connsiteX248" fmla="*/ 298297 w 4028715"/>
              <a:gd name="connsiteY248" fmla="*/ 3495570 h 4372429"/>
              <a:gd name="connsiteX249" fmla="*/ 293960 w 4028715"/>
              <a:gd name="connsiteY249" fmla="*/ 3491690 h 4372429"/>
              <a:gd name="connsiteX250" fmla="*/ 289396 w 4028715"/>
              <a:gd name="connsiteY250" fmla="*/ 3487582 h 4372429"/>
              <a:gd name="connsiteX251" fmla="*/ 284603 w 4028715"/>
              <a:gd name="connsiteY251" fmla="*/ 3483474 h 4372429"/>
              <a:gd name="connsiteX252" fmla="*/ 279582 w 4028715"/>
              <a:gd name="connsiteY252" fmla="*/ 3479365 h 4372429"/>
              <a:gd name="connsiteX253" fmla="*/ 272278 w 4028715"/>
              <a:gd name="connsiteY253" fmla="*/ 3473888 h 4372429"/>
              <a:gd name="connsiteX254" fmla="*/ 265203 w 4028715"/>
              <a:gd name="connsiteY254" fmla="*/ 3467954 h 4372429"/>
              <a:gd name="connsiteX255" fmla="*/ 258128 w 4028715"/>
              <a:gd name="connsiteY255" fmla="*/ 3461335 h 4372429"/>
              <a:gd name="connsiteX256" fmla="*/ 251053 w 4028715"/>
              <a:gd name="connsiteY256" fmla="*/ 3454488 h 4372429"/>
              <a:gd name="connsiteX257" fmla="*/ 243750 w 4028715"/>
              <a:gd name="connsiteY257" fmla="*/ 3447185 h 4372429"/>
              <a:gd name="connsiteX258" fmla="*/ 236446 w 4028715"/>
              <a:gd name="connsiteY258" fmla="*/ 3439653 h 4372429"/>
              <a:gd name="connsiteX259" fmla="*/ 229143 w 4028715"/>
              <a:gd name="connsiteY259" fmla="*/ 3431437 h 4372429"/>
              <a:gd name="connsiteX260" fmla="*/ 222068 w 4028715"/>
              <a:gd name="connsiteY260" fmla="*/ 3423449 h 4372429"/>
              <a:gd name="connsiteX261" fmla="*/ 214765 w 4028715"/>
              <a:gd name="connsiteY261" fmla="*/ 3414776 h 4372429"/>
              <a:gd name="connsiteX262" fmla="*/ 207461 w 4028715"/>
              <a:gd name="connsiteY262" fmla="*/ 3406104 h 4372429"/>
              <a:gd name="connsiteX263" fmla="*/ 200386 w 4028715"/>
              <a:gd name="connsiteY263" fmla="*/ 3397203 h 4372429"/>
              <a:gd name="connsiteX264" fmla="*/ 193311 w 4028715"/>
              <a:gd name="connsiteY264" fmla="*/ 3387845 h 4372429"/>
              <a:gd name="connsiteX265" fmla="*/ 186236 w 4028715"/>
              <a:gd name="connsiteY265" fmla="*/ 3378488 h 4372429"/>
              <a:gd name="connsiteX266" fmla="*/ 179161 w 4028715"/>
              <a:gd name="connsiteY266" fmla="*/ 3368902 h 4372429"/>
              <a:gd name="connsiteX267" fmla="*/ 172314 w 4028715"/>
              <a:gd name="connsiteY267" fmla="*/ 3359316 h 4372429"/>
              <a:gd name="connsiteX268" fmla="*/ 165467 w 4028715"/>
              <a:gd name="connsiteY268" fmla="*/ 3349503 h 4372429"/>
              <a:gd name="connsiteX269" fmla="*/ 152001 w 4028715"/>
              <a:gd name="connsiteY269" fmla="*/ 3329647 h 4372429"/>
              <a:gd name="connsiteX270" fmla="*/ 139449 w 4028715"/>
              <a:gd name="connsiteY270" fmla="*/ 3309562 h 4372429"/>
              <a:gd name="connsiteX271" fmla="*/ 127124 w 4028715"/>
              <a:gd name="connsiteY271" fmla="*/ 3289935 h 4372429"/>
              <a:gd name="connsiteX272" fmla="*/ 115713 w 4028715"/>
              <a:gd name="connsiteY272" fmla="*/ 3270307 h 4372429"/>
              <a:gd name="connsiteX273" fmla="*/ 104758 w 4028715"/>
              <a:gd name="connsiteY273" fmla="*/ 3251364 h 4372429"/>
              <a:gd name="connsiteX274" fmla="*/ 94944 w 4028715"/>
              <a:gd name="connsiteY274" fmla="*/ 3232877 h 4372429"/>
              <a:gd name="connsiteX275" fmla="*/ 85815 w 4028715"/>
              <a:gd name="connsiteY275" fmla="*/ 3215303 h 4372429"/>
              <a:gd name="connsiteX276" fmla="*/ 77827 w 4028715"/>
              <a:gd name="connsiteY276" fmla="*/ 3198871 h 4372429"/>
              <a:gd name="connsiteX277" fmla="*/ 74175 w 4028715"/>
              <a:gd name="connsiteY277" fmla="*/ 3190883 h 4372429"/>
              <a:gd name="connsiteX278" fmla="*/ 70523 w 4028715"/>
              <a:gd name="connsiteY278" fmla="*/ 3181982 h 4372429"/>
              <a:gd name="connsiteX279" fmla="*/ 66643 w 4028715"/>
              <a:gd name="connsiteY279" fmla="*/ 3173309 h 4372429"/>
              <a:gd name="connsiteX280" fmla="*/ 63220 w 4028715"/>
              <a:gd name="connsiteY280" fmla="*/ 3163952 h 4372429"/>
              <a:gd name="connsiteX281" fmla="*/ 59340 w 4028715"/>
              <a:gd name="connsiteY281" fmla="*/ 3154366 h 4372429"/>
              <a:gd name="connsiteX282" fmla="*/ 55688 w 4028715"/>
              <a:gd name="connsiteY282" fmla="*/ 3144552 h 4372429"/>
              <a:gd name="connsiteX283" fmla="*/ 52265 w 4028715"/>
              <a:gd name="connsiteY283" fmla="*/ 3134510 h 4372429"/>
              <a:gd name="connsiteX284" fmla="*/ 48613 w 4028715"/>
              <a:gd name="connsiteY284" fmla="*/ 3124468 h 4372429"/>
              <a:gd name="connsiteX285" fmla="*/ 42223 w 4028715"/>
              <a:gd name="connsiteY285" fmla="*/ 3103014 h 4372429"/>
              <a:gd name="connsiteX286" fmla="*/ 35604 w 4028715"/>
              <a:gd name="connsiteY286" fmla="*/ 3081104 h 4372429"/>
              <a:gd name="connsiteX287" fmla="*/ 32637 w 4028715"/>
              <a:gd name="connsiteY287" fmla="*/ 3069693 h 4372429"/>
              <a:gd name="connsiteX288" fmla="*/ 29442 w 4028715"/>
              <a:gd name="connsiteY288" fmla="*/ 3058509 h 4372429"/>
              <a:gd name="connsiteX289" fmla="*/ 26475 w 4028715"/>
              <a:gd name="connsiteY289" fmla="*/ 3046870 h 4372429"/>
              <a:gd name="connsiteX290" fmla="*/ 23736 w 4028715"/>
              <a:gd name="connsiteY290" fmla="*/ 3035230 h 4372429"/>
              <a:gd name="connsiteX291" fmla="*/ 21226 w 4028715"/>
              <a:gd name="connsiteY291" fmla="*/ 3023590 h 4372429"/>
              <a:gd name="connsiteX292" fmla="*/ 18487 w 4028715"/>
              <a:gd name="connsiteY292" fmla="*/ 3011494 h 4372429"/>
              <a:gd name="connsiteX293" fmla="*/ 16433 w 4028715"/>
              <a:gd name="connsiteY293" fmla="*/ 2999398 h 4372429"/>
              <a:gd name="connsiteX294" fmla="*/ 13922 w 4028715"/>
              <a:gd name="connsiteY294" fmla="*/ 2987530 h 4372429"/>
              <a:gd name="connsiteX295" fmla="*/ 12096 w 4028715"/>
              <a:gd name="connsiteY295" fmla="*/ 2975434 h 4372429"/>
              <a:gd name="connsiteX296" fmla="*/ 9814 w 4028715"/>
              <a:gd name="connsiteY296" fmla="*/ 2963338 h 4372429"/>
              <a:gd name="connsiteX297" fmla="*/ 8216 w 4028715"/>
              <a:gd name="connsiteY297" fmla="*/ 2951013 h 4372429"/>
              <a:gd name="connsiteX298" fmla="*/ 6619 w 4028715"/>
              <a:gd name="connsiteY298" fmla="*/ 2939145 h 4372429"/>
              <a:gd name="connsiteX299" fmla="*/ 5021 w 4028715"/>
              <a:gd name="connsiteY299" fmla="*/ 2927049 h 4372429"/>
              <a:gd name="connsiteX300" fmla="*/ 3880 w 4028715"/>
              <a:gd name="connsiteY300" fmla="*/ 2914725 h 4372429"/>
              <a:gd name="connsiteX301" fmla="*/ 2739 w 4028715"/>
              <a:gd name="connsiteY301" fmla="*/ 2902857 h 4372429"/>
              <a:gd name="connsiteX302" fmla="*/ 1598 w 4028715"/>
              <a:gd name="connsiteY302" fmla="*/ 2890760 h 4372429"/>
              <a:gd name="connsiteX303" fmla="*/ 1141 w 4028715"/>
              <a:gd name="connsiteY303" fmla="*/ 2878664 h 4372429"/>
              <a:gd name="connsiteX304" fmla="*/ 457 w 4028715"/>
              <a:gd name="connsiteY304" fmla="*/ 2867025 h 4372429"/>
              <a:gd name="connsiteX305" fmla="*/ 0 w 4028715"/>
              <a:gd name="connsiteY305" fmla="*/ 2855157 h 4372429"/>
              <a:gd name="connsiteX306" fmla="*/ 0 w 4028715"/>
              <a:gd name="connsiteY306" fmla="*/ 2843517 h 4372429"/>
              <a:gd name="connsiteX307" fmla="*/ 0 w 4028715"/>
              <a:gd name="connsiteY307" fmla="*/ 1528912 h 4372429"/>
              <a:gd name="connsiteX308" fmla="*/ 0 w 4028715"/>
              <a:gd name="connsiteY308" fmla="*/ 1517273 h 4372429"/>
              <a:gd name="connsiteX309" fmla="*/ 457 w 4028715"/>
              <a:gd name="connsiteY309" fmla="*/ 1505177 h 4372429"/>
              <a:gd name="connsiteX310" fmla="*/ 1141 w 4028715"/>
              <a:gd name="connsiteY310" fmla="*/ 1493080 h 4372429"/>
              <a:gd name="connsiteX311" fmla="*/ 1598 w 4028715"/>
              <a:gd name="connsiteY311" fmla="*/ 1481212 h 4372429"/>
              <a:gd name="connsiteX312" fmla="*/ 2739 w 4028715"/>
              <a:gd name="connsiteY312" fmla="*/ 1468888 h 4372429"/>
              <a:gd name="connsiteX313" fmla="*/ 3880 w 4028715"/>
              <a:gd name="connsiteY313" fmla="*/ 1456792 h 4372429"/>
              <a:gd name="connsiteX314" fmla="*/ 5249 w 4028715"/>
              <a:gd name="connsiteY314" fmla="*/ 1444467 h 4372429"/>
              <a:gd name="connsiteX315" fmla="*/ 6619 w 4028715"/>
              <a:gd name="connsiteY315" fmla="*/ 1432143 h 4372429"/>
              <a:gd name="connsiteX316" fmla="*/ 8445 w 4028715"/>
              <a:gd name="connsiteY316" fmla="*/ 1419590 h 4372429"/>
              <a:gd name="connsiteX317" fmla="*/ 10042 w 4028715"/>
              <a:gd name="connsiteY317" fmla="*/ 1407266 h 4372429"/>
              <a:gd name="connsiteX318" fmla="*/ 12325 w 4028715"/>
              <a:gd name="connsiteY318" fmla="*/ 1395170 h 4372429"/>
              <a:gd name="connsiteX319" fmla="*/ 14607 w 4028715"/>
              <a:gd name="connsiteY319" fmla="*/ 1382845 h 4372429"/>
              <a:gd name="connsiteX320" fmla="*/ 16661 w 4028715"/>
              <a:gd name="connsiteY320" fmla="*/ 1370749 h 4372429"/>
              <a:gd name="connsiteX321" fmla="*/ 19172 w 4028715"/>
              <a:gd name="connsiteY321" fmla="*/ 1358425 h 4372429"/>
              <a:gd name="connsiteX322" fmla="*/ 21910 w 4028715"/>
              <a:gd name="connsiteY322" fmla="*/ 1346329 h 4372429"/>
              <a:gd name="connsiteX323" fmla="*/ 24649 w 4028715"/>
              <a:gd name="connsiteY323" fmla="*/ 1334461 h 4372429"/>
              <a:gd name="connsiteX324" fmla="*/ 27388 w 4028715"/>
              <a:gd name="connsiteY324" fmla="*/ 1322593 h 4372429"/>
              <a:gd name="connsiteX325" fmla="*/ 30355 w 4028715"/>
              <a:gd name="connsiteY325" fmla="*/ 1310953 h 4372429"/>
              <a:gd name="connsiteX326" fmla="*/ 33322 w 4028715"/>
              <a:gd name="connsiteY326" fmla="*/ 1299085 h 4372429"/>
              <a:gd name="connsiteX327" fmla="*/ 36745 w 4028715"/>
              <a:gd name="connsiteY327" fmla="*/ 1287673 h 4372429"/>
              <a:gd name="connsiteX328" fmla="*/ 39940 w 4028715"/>
              <a:gd name="connsiteY328" fmla="*/ 1276490 h 4372429"/>
              <a:gd name="connsiteX329" fmla="*/ 43136 w 4028715"/>
              <a:gd name="connsiteY329" fmla="*/ 1265535 h 4372429"/>
              <a:gd name="connsiteX330" fmla="*/ 46559 w 4028715"/>
              <a:gd name="connsiteY330" fmla="*/ 1254580 h 4372429"/>
              <a:gd name="connsiteX331" fmla="*/ 49982 w 4028715"/>
              <a:gd name="connsiteY331" fmla="*/ 1243853 h 4372429"/>
              <a:gd name="connsiteX332" fmla="*/ 53634 w 4028715"/>
              <a:gd name="connsiteY332" fmla="*/ 1233583 h 4372429"/>
              <a:gd name="connsiteX333" fmla="*/ 57514 w 4028715"/>
              <a:gd name="connsiteY333" fmla="*/ 1223541 h 4372429"/>
              <a:gd name="connsiteX334" fmla="*/ 60938 w 4028715"/>
              <a:gd name="connsiteY334" fmla="*/ 1213727 h 4372429"/>
              <a:gd name="connsiteX335" fmla="*/ 64817 w 4028715"/>
              <a:gd name="connsiteY335" fmla="*/ 1203685 h 4372429"/>
              <a:gd name="connsiteX336" fmla="*/ 68697 w 4028715"/>
              <a:gd name="connsiteY336" fmla="*/ 1194784 h 4372429"/>
              <a:gd name="connsiteX337" fmla="*/ 72577 w 4028715"/>
              <a:gd name="connsiteY337" fmla="*/ 1185655 h 4372429"/>
              <a:gd name="connsiteX338" fmla="*/ 76229 w 4028715"/>
              <a:gd name="connsiteY338" fmla="*/ 1176982 h 4372429"/>
              <a:gd name="connsiteX339" fmla="*/ 80109 w 4028715"/>
              <a:gd name="connsiteY339" fmla="*/ 1168766 h 4372429"/>
              <a:gd name="connsiteX340" fmla="*/ 89466 w 4028715"/>
              <a:gd name="connsiteY340" fmla="*/ 1150279 h 4372429"/>
              <a:gd name="connsiteX341" fmla="*/ 98367 w 4028715"/>
              <a:gd name="connsiteY341" fmla="*/ 1131564 h 4372429"/>
              <a:gd name="connsiteX342" fmla="*/ 107725 w 4028715"/>
              <a:gd name="connsiteY342" fmla="*/ 1113534 h 4372429"/>
              <a:gd name="connsiteX343" fmla="*/ 117539 w 4028715"/>
              <a:gd name="connsiteY343" fmla="*/ 1095504 h 4372429"/>
              <a:gd name="connsiteX344" fmla="*/ 122560 w 4028715"/>
              <a:gd name="connsiteY344" fmla="*/ 1086831 h 4372429"/>
              <a:gd name="connsiteX345" fmla="*/ 127352 w 4028715"/>
              <a:gd name="connsiteY345" fmla="*/ 1078158 h 4372429"/>
              <a:gd name="connsiteX346" fmla="*/ 132602 w 4028715"/>
              <a:gd name="connsiteY346" fmla="*/ 1069714 h 4372429"/>
              <a:gd name="connsiteX347" fmla="*/ 137851 w 4028715"/>
              <a:gd name="connsiteY347" fmla="*/ 1061041 h 4372429"/>
              <a:gd name="connsiteX348" fmla="*/ 143329 w 4028715"/>
              <a:gd name="connsiteY348" fmla="*/ 1052597 h 4372429"/>
              <a:gd name="connsiteX349" fmla="*/ 148806 w 4028715"/>
              <a:gd name="connsiteY349" fmla="*/ 1044380 h 4372429"/>
              <a:gd name="connsiteX350" fmla="*/ 154512 w 4028715"/>
              <a:gd name="connsiteY350" fmla="*/ 1036164 h 4372429"/>
              <a:gd name="connsiteX351" fmla="*/ 160217 w 4028715"/>
              <a:gd name="connsiteY351" fmla="*/ 1028632 h 4372429"/>
              <a:gd name="connsiteX352" fmla="*/ 166380 w 4028715"/>
              <a:gd name="connsiteY352" fmla="*/ 1020416 h 4372429"/>
              <a:gd name="connsiteX353" fmla="*/ 172085 w 4028715"/>
              <a:gd name="connsiteY353" fmla="*/ 1012428 h 4372429"/>
              <a:gd name="connsiteX354" fmla="*/ 177791 w 4028715"/>
              <a:gd name="connsiteY354" fmla="*/ 1004212 h 4372429"/>
              <a:gd name="connsiteX355" fmla="*/ 183725 w 4028715"/>
              <a:gd name="connsiteY355" fmla="*/ 996452 h 4372429"/>
              <a:gd name="connsiteX356" fmla="*/ 189431 w 4028715"/>
              <a:gd name="connsiteY356" fmla="*/ 988464 h 4372429"/>
              <a:gd name="connsiteX357" fmla="*/ 195593 w 4028715"/>
              <a:gd name="connsiteY357" fmla="*/ 980704 h 4372429"/>
              <a:gd name="connsiteX358" fmla="*/ 201755 w 4028715"/>
              <a:gd name="connsiteY358" fmla="*/ 973401 h 4372429"/>
              <a:gd name="connsiteX359" fmla="*/ 208374 w 4028715"/>
              <a:gd name="connsiteY359" fmla="*/ 966326 h 4372429"/>
              <a:gd name="connsiteX360" fmla="*/ 224350 w 4028715"/>
              <a:gd name="connsiteY360" fmla="*/ 948980 h 4372429"/>
              <a:gd name="connsiteX361" fmla="*/ 234392 w 4028715"/>
              <a:gd name="connsiteY361" fmla="*/ 937569 h 4372429"/>
              <a:gd name="connsiteX362" fmla="*/ 240554 w 4028715"/>
              <a:gd name="connsiteY362" fmla="*/ 929581 h 4372429"/>
              <a:gd name="connsiteX363" fmla="*/ 245347 w 4028715"/>
              <a:gd name="connsiteY363" fmla="*/ 924331 h 4372429"/>
              <a:gd name="connsiteX364" fmla="*/ 247858 w 4028715"/>
              <a:gd name="connsiteY364" fmla="*/ 921593 h 4372429"/>
              <a:gd name="connsiteX365" fmla="*/ 250597 w 4028715"/>
              <a:gd name="connsiteY365" fmla="*/ 919082 h 4372429"/>
              <a:gd name="connsiteX366" fmla="*/ 253564 w 4028715"/>
              <a:gd name="connsiteY366" fmla="*/ 915659 h 4372429"/>
              <a:gd name="connsiteX367" fmla="*/ 257672 w 4028715"/>
              <a:gd name="connsiteY367" fmla="*/ 912235 h 4372429"/>
              <a:gd name="connsiteX368" fmla="*/ 269312 w 4028715"/>
              <a:gd name="connsiteY368" fmla="*/ 902193 h 4372429"/>
              <a:gd name="connsiteX369" fmla="*/ 287113 w 4028715"/>
              <a:gd name="connsiteY369" fmla="*/ 887130 h 4372429"/>
              <a:gd name="connsiteX370" fmla="*/ 291221 w 4028715"/>
              <a:gd name="connsiteY370" fmla="*/ 883250 h 4372429"/>
              <a:gd name="connsiteX371" fmla="*/ 295101 w 4028715"/>
              <a:gd name="connsiteY371" fmla="*/ 880055 h 4372429"/>
              <a:gd name="connsiteX372" fmla="*/ 298297 w 4028715"/>
              <a:gd name="connsiteY372" fmla="*/ 876631 h 4372429"/>
              <a:gd name="connsiteX373" fmla="*/ 301264 w 4028715"/>
              <a:gd name="connsiteY373" fmla="*/ 873436 h 4372429"/>
              <a:gd name="connsiteX374" fmla="*/ 307654 w 4028715"/>
              <a:gd name="connsiteY374" fmla="*/ 866817 h 4372429"/>
              <a:gd name="connsiteX375" fmla="*/ 314957 w 4028715"/>
              <a:gd name="connsiteY375" fmla="*/ 859742 h 4372429"/>
              <a:gd name="connsiteX376" fmla="*/ 409445 w 4028715"/>
              <a:gd name="connsiteY376" fmla="*/ 788763 h 4372429"/>
              <a:gd name="connsiteX377" fmla="*/ 430670 w 4028715"/>
              <a:gd name="connsiteY377" fmla="*/ 774841 h 4372429"/>
              <a:gd name="connsiteX378" fmla="*/ 453037 w 4028715"/>
              <a:gd name="connsiteY378" fmla="*/ 761147 h 4372429"/>
              <a:gd name="connsiteX379" fmla="*/ 476088 w 4028715"/>
              <a:gd name="connsiteY379" fmla="*/ 747225 h 4372429"/>
              <a:gd name="connsiteX380" fmla="*/ 499595 w 4028715"/>
              <a:gd name="connsiteY380" fmla="*/ 733303 h 4372429"/>
              <a:gd name="connsiteX381" fmla="*/ 524016 w 4028715"/>
              <a:gd name="connsiteY381" fmla="*/ 719609 h 4372429"/>
              <a:gd name="connsiteX382" fmla="*/ 548208 w 4028715"/>
              <a:gd name="connsiteY382" fmla="*/ 705915 h 4372429"/>
              <a:gd name="connsiteX383" fmla="*/ 573086 w 4028715"/>
              <a:gd name="connsiteY383" fmla="*/ 692222 h 4372429"/>
              <a:gd name="connsiteX384" fmla="*/ 597963 w 4028715"/>
              <a:gd name="connsiteY384" fmla="*/ 678528 h 4372429"/>
              <a:gd name="connsiteX385" fmla="*/ 623296 w 4028715"/>
              <a:gd name="connsiteY385" fmla="*/ 664834 h 4372429"/>
              <a:gd name="connsiteX386" fmla="*/ 648173 w 4028715"/>
              <a:gd name="connsiteY386" fmla="*/ 651140 h 4372429"/>
              <a:gd name="connsiteX387" fmla="*/ 673050 w 4028715"/>
              <a:gd name="connsiteY387" fmla="*/ 637903 h 4372429"/>
              <a:gd name="connsiteX388" fmla="*/ 697699 w 4028715"/>
              <a:gd name="connsiteY388" fmla="*/ 624437 h 4372429"/>
              <a:gd name="connsiteX389" fmla="*/ 721663 w 4028715"/>
              <a:gd name="connsiteY389" fmla="*/ 610972 h 4372429"/>
              <a:gd name="connsiteX390" fmla="*/ 745171 w 4028715"/>
              <a:gd name="connsiteY390" fmla="*/ 597734 h 4372429"/>
              <a:gd name="connsiteX391" fmla="*/ 768450 w 4028715"/>
              <a:gd name="connsiteY391" fmla="*/ 584269 h 4372429"/>
              <a:gd name="connsiteX392" fmla="*/ 790589 w 4028715"/>
              <a:gd name="connsiteY392" fmla="*/ 571260 h 4372429"/>
              <a:gd name="connsiteX393" fmla="*/ 808391 w 4028715"/>
              <a:gd name="connsiteY393" fmla="*/ 560533 h 4372429"/>
              <a:gd name="connsiteX394" fmla="*/ 825964 w 4028715"/>
              <a:gd name="connsiteY394" fmla="*/ 550719 h 4372429"/>
              <a:gd name="connsiteX395" fmla="*/ 843310 w 4028715"/>
              <a:gd name="connsiteY395" fmla="*/ 540905 h 4372429"/>
              <a:gd name="connsiteX396" fmla="*/ 860884 w 4028715"/>
              <a:gd name="connsiteY396" fmla="*/ 530863 h 4372429"/>
              <a:gd name="connsiteX397" fmla="*/ 878001 w 4028715"/>
              <a:gd name="connsiteY397" fmla="*/ 521506 h 4372429"/>
              <a:gd name="connsiteX398" fmla="*/ 895574 w 4028715"/>
              <a:gd name="connsiteY398" fmla="*/ 511463 h 4372429"/>
              <a:gd name="connsiteX399" fmla="*/ 913376 w 4028715"/>
              <a:gd name="connsiteY399" fmla="*/ 501650 h 4372429"/>
              <a:gd name="connsiteX400" fmla="*/ 931178 w 4028715"/>
              <a:gd name="connsiteY400" fmla="*/ 491151 h 4372429"/>
              <a:gd name="connsiteX401" fmla="*/ 962902 w 4028715"/>
              <a:gd name="connsiteY401" fmla="*/ 471980 h 4372429"/>
              <a:gd name="connsiteX402" fmla="*/ 999876 w 4028715"/>
              <a:gd name="connsiteY402" fmla="*/ 449841 h 4372429"/>
              <a:gd name="connsiteX403" fmla="*/ 1041185 w 4028715"/>
              <a:gd name="connsiteY403" fmla="*/ 425421 h 4372429"/>
              <a:gd name="connsiteX404" fmla="*/ 1085462 w 4028715"/>
              <a:gd name="connsiteY404" fmla="*/ 398946 h 4372429"/>
              <a:gd name="connsiteX405" fmla="*/ 1132705 w 4028715"/>
              <a:gd name="connsiteY405" fmla="*/ 371102 h 4372429"/>
              <a:gd name="connsiteX406" fmla="*/ 1182003 w 4028715"/>
              <a:gd name="connsiteY406" fmla="*/ 342117 h 4372429"/>
              <a:gd name="connsiteX407" fmla="*/ 1232442 w 4028715"/>
              <a:gd name="connsiteY407" fmla="*/ 312447 h 4372429"/>
              <a:gd name="connsiteX408" fmla="*/ 1283337 w 4028715"/>
              <a:gd name="connsiteY408" fmla="*/ 282549 h 4372429"/>
              <a:gd name="connsiteX409" fmla="*/ 1334232 w 4028715"/>
              <a:gd name="connsiteY409" fmla="*/ 253107 h 4372429"/>
              <a:gd name="connsiteX410" fmla="*/ 1383987 w 4028715"/>
              <a:gd name="connsiteY410" fmla="*/ 224350 h 4372429"/>
              <a:gd name="connsiteX411" fmla="*/ 1431915 w 4028715"/>
              <a:gd name="connsiteY411" fmla="*/ 196734 h 4372429"/>
              <a:gd name="connsiteX412" fmla="*/ 1477561 w 4028715"/>
              <a:gd name="connsiteY412" fmla="*/ 170716 h 4372429"/>
              <a:gd name="connsiteX413" fmla="*/ 1520012 w 4028715"/>
              <a:gd name="connsiteY413" fmla="*/ 146980 h 4372429"/>
              <a:gd name="connsiteX414" fmla="*/ 1558582 w 4028715"/>
              <a:gd name="connsiteY414" fmla="*/ 125983 h 4372429"/>
              <a:gd name="connsiteX415" fmla="*/ 1575928 w 4028715"/>
              <a:gd name="connsiteY415" fmla="*/ 116397 h 4372429"/>
              <a:gd name="connsiteX416" fmla="*/ 1592132 w 4028715"/>
              <a:gd name="connsiteY416" fmla="*/ 107725 h 4372429"/>
              <a:gd name="connsiteX417" fmla="*/ 1607195 w 4028715"/>
              <a:gd name="connsiteY417" fmla="*/ 99737 h 4372429"/>
              <a:gd name="connsiteX418" fmla="*/ 1620661 w 4028715"/>
              <a:gd name="connsiteY418" fmla="*/ 92890 h 4372429"/>
              <a:gd name="connsiteX419" fmla="*/ 1644169 w 4028715"/>
              <a:gd name="connsiteY419" fmla="*/ 81478 h 4372429"/>
              <a:gd name="connsiteX420" fmla="*/ 1667905 w 4028715"/>
              <a:gd name="connsiteY420" fmla="*/ 70751 h 4372429"/>
              <a:gd name="connsiteX421" fmla="*/ 1691869 w 4028715"/>
              <a:gd name="connsiteY421" fmla="*/ 60938 h 4372429"/>
              <a:gd name="connsiteX422" fmla="*/ 1716061 w 4028715"/>
              <a:gd name="connsiteY422" fmla="*/ 52037 h 4372429"/>
              <a:gd name="connsiteX423" fmla="*/ 1740710 w 4028715"/>
              <a:gd name="connsiteY423" fmla="*/ 43364 h 4372429"/>
              <a:gd name="connsiteX424" fmla="*/ 1764902 w 4028715"/>
              <a:gd name="connsiteY424" fmla="*/ 35832 h 4372429"/>
              <a:gd name="connsiteX425" fmla="*/ 1789779 w 4028715"/>
              <a:gd name="connsiteY425" fmla="*/ 28985 h 4372429"/>
              <a:gd name="connsiteX426" fmla="*/ 1814656 w 4028715"/>
              <a:gd name="connsiteY426" fmla="*/ 22595 h 4372429"/>
              <a:gd name="connsiteX427" fmla="*/ 1839534 w 4028715"/>
              <a:gd name="connsiteY427" fmla="*/ 17117 h 4372429"/>
              <a:gd name="connsiteX428" fmla="*/ 1864867 w 4028715"/>
              <a:gd name="connsiteY428" fmla="*/ 12553 h 4372429"/>
              <a:gd name="connsiteX429" fmla="*/ 1889972 w 4028715"/>
              <a:gd name="connsiteY429" fmla="*/ 8673 h 4372429"/>
              <a:gd name="connsiteX430" fmla="*/ 1915078 w 4028715"/>
              <a:gd name="connsiteY430" fmla="*/ 5478 h 4372429"/>
              <a:gd name="connsiteX431" fmla="*/ 1940411 w 4028715"/>
              <a:gd name="connsiteY431" fmla="*/ 2967 h 4372429"/>
              <a:gd name="connsiteX432" fmla="*/ 1965973 w 4028715"/>
              <a:gd name="connsiteY432" fmla="*/ 1370 h 4372429"/>
              <a:gd name="connsiteX433" fmla="*/ 1991306 w 4028715"/>
              <a:gd name="connsiteY433" fmla="*/ 228 h 437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028715" h="4372429">
                <a:moveTo>
                  <a:pt x="2016868" y="0"/>
                </a:moveTo>
                <a:lnTo>
                  <a:pt x="2042202" y="457"/>
                </a:lnTo>
                <a:lnTo>
                  <a:pt x="2067763" y="1598"/>
                </a:lnTo>
                <a:lnTo>
                  <a:pt x="2093097" y="3652"/>
                </a:lnTo>
                <a:lnTo>
                  <a:pt x="2118202" y="6391"/>
                </a:lnTo>
                <a:lnTo>
                  <a:pt x="2143764" y="9814"/>
                </a:lnTo>
                <a:lnTo>
                  <a:pt x="2168869" y="13922"/>
                </a:lnTo>
                <a:lnTo>
                  <a:pt x="2193746" y="18943"/>
                </a:lnTo>
                <a:lnTo>
                  <a:pt x="2218852" y="24421"/>
                </a:lnTo>
                <a:lnTo>
                  <a:pt x="2243729" y="30583"/>
                </a:lnTo>
                <a:lnTo>
                  <a:pt x="2268378" y="37658"/>
                </a:lnTo>
                <a:lnTo>
                  <a:pt x="2293026" y="45646"/>
                </a:lnTo>
                <a:lnTo>
                  <a:pt x="2317447" y="54091"/>
                </a:lnTo>
                <a:lnTo>
                  <a:pt x="2341411" y="63448"/>
                </a:lnTo>
                <a:lnTo>
                  <a:pt x="2365375" y="73262"/>
                </a:lnTo>
                <a:lnTo>
                  <a:pt x="2389339" y="83989"/>
                </a:lnTo>
                <a:lnTo>
                  <a:pt x="2412619" y="95400"/>
                </a:lnTo>
                <a:lnTo>
                  <a:pt x="3242235" y="573770"/>
                </a:lnTo>
                <a:lnTo>
                  <a:pt x="3251136" y="579019"/>
                </a:lnTo>
                <a:lnTo>
                  <a:pt x="3260037" y="584041"/>
                </a:lnTo>
                <a:lnTo>
                  <a:pt x="3268938" y="589290"/>
                </a:lnTo>
                <a:lnTo>
                  <a:pt x="3278067" y="594083"/>
                </a:lnTo>
                <a:lnTo>
                  <a:pt x="3286740" y="599104"/>
                </a:lnTo>
                <a:lnTo>
                  <a:pt x="3295869" y="603668"/>
                </a:lnTo>
                <a:lnTo>
                  <a:pt x="3304313" y="608689"/>
                </a:lnTo>
                <a:lnTo>
                  <a:pt x="3312758" y="613254"/>
                </a:lnTo>
                <a:lnTo>
                  <a:pt x="3659439" y="817292"/>
                </a:lnTo>
                <a:lnTo>
                  <a:pt x="3668797" y="823682"/>
                </a:lnTo>
                <a:lnTo>
                  <a:pt x="3677013" y="829844"/>
                </a:lnTo>
                <a:lnTo>
                  <a:pt x="3684316" y="835778"/>
                </a:lnTo>
                <a:lnTo>
                  <a:pt x="3691163" y="841256"/>
                </a:lnTo>
                <a:lnTo>
                  <a:pt x="3703031" y="851070"/>
                </a:lnTo>
                <a:lnTo>
                  <a:pt x="3712845" y="860199"/>
                </a:lnTo>
                <a:lnTo>
                  <a:pt x="3721974" y="868643"/>
                </a:lnTo>
                <a:lnTo>
                  <a:pt x="3730419" y="876860"/>
                </a:lnTo>
                <a:lnTo>
                  <a:pt x="3734755" y="880739"/>
                </a:lnTo>
                <a:lnTo>
                  <a:pt x="3739320" y="884848"/>
                </a:lnTo>
                <a:lnTo>
                  <a:pt x="3744112" y="888956"/>
                </a:lnTo>
                <a:lnTo>
                  <a:pt x="3749133" y="893064"/>
                </a:lnTo>
                <a:lnTo>
                  <a:pt x="3757350" y="898770"/>
                </a:lnTo>
                <a:lnTo>
                  <a:pt x="3762827" y="902650"/>
                </a:lnTo>
                <a:lnTo>
                  <a:pt x="3765566" y="904932"/>
                </a:lnTo>
                <a:lnTo>
                  <a:pt x="3768305" y="907214"/>
                </a:lnTo>
                <a:lnTo>
                  <a:pt x="3771728" y="910181"/>
                </a:lnTo>
                <a:lnTo>
                  <a:pt x="3775836" y="914746"/>
                </a:lnTo>
                <a:lnTo>
                  <a:pt x="3789987" y="930494"/>
                </a:lnTo>
                <a:lnTo>
                  <a:pt x="3803909" y="946698"/>
                </a:lnTo>
                <a:lnTo>
                  <a:pt x="3817374" y="962674"/>
                </a:lnTo>
                <a:lnTo>
                  <a:pt x="3830612" y="979107"/>
                </a:lnTo>
                <a:lnTo>
                  <a:pt x="3843621" y="995767"/>
                </a:lnTo>
                <a:lnTo>
                  <a:pt x="3856173" y="1012656"/>
                </a:lnTo>
                <a:lnTo>
                  <a:pt x="3868269" y="1029774"/>
                </a:lnTo>
                <a:lnTo>
                  <a:pt x="3879909" y="1047119"/>
                </a:lnTo>
                <a:lnTo>
                  <a:pt x="3891321" y="1064693"/>
                </a:lnTo>
                <a:lnTo>
                  <a:pt x="3902276" y="1082267"/>
                </a:lnTo>
                <a:lnTo>
                  <a:pt x="3913003" y="1100297"/>
                </a:lnTo>
                <a:lnTo>
                  <a:pt x="3923045" y="1118327"/>
                </a:lnTo>
                <a:lnTo>
                  <a:pt x="3933087" y="1136813"/>
                </a:lnTo>
                <a:lnTo>
                  <a:pt x="3942216" y="1155528"/>
                </a:lnTo>
                <a:lnTo>
                  <a:pt x="3951345" y="1174243"/>
                </a:lnTo>
                <a:lnTo>
                  <a:pt x="3959790" y="1193186"/>
                </a:lnTo>
                <a:lnTo>
                  <a:pt x="3967778" y="1212586"/>
                </a:lnTo>
                <a:lnTo>
                  <a:pt x="3975309" y="1231985"/>
                </a:lnTo>
                <a:lnTo>
                  <a:pt x="3982613" y="1251613"/>
                </a:lnTo>
                <a:lnTo>
                  <a:pt x="3989003" y="1271469"/>
                </a:lnTo>
                <a:lnTo>
                  <a:pt x="3995394" y="1291782"/>
                </a:lnTo>
                <a:lnTo>
                  <a:pt x="4000871" y="1312322"/>
                </a:lnTo>
                <a:lnTo>
                  <a:pt x="4006120" y="1332863"/>
                </a:lnTo>
                <a:lnTo>
                  <a:pt x="4010685" y="1353632"/>
                </a:lnTo>
                <a:lnTo>
                  <a:pt x="4014793" y="1374857"/>
                </a:lnTo>
                <a:lnTo>
                  <a:pt x="4018673" y="1396083"/>
                </a:lnTo>
                <a:lnTo>
                  <a:pt x="4021640" y="1417765"/>
                </a:lnTo>
                <a:lnTo>
                  <a:pt x="4024151" y="1439446"/>
                </a:lnTo>
                <a:lnTo>
                  <a:pt x="4026205" y="1461585"/>
                </a:lnTo>
                <a:lnTo>
                  <a:pt x="4027574" y="1483723"/>
                </a:lnTo>
                <a:lnTo>
                  <a:pt x="4028487" y="1506318"/>
                </a:lnTo>
                <a:lnTo>
                  <a:pt x="4028715" y="1528912"/>
                </a:lnTo>
                <a:lnTo>
                  <a:pt x="4028715" y="2843517"/>
                </a:lnTo>
                <a:lnTo>
                  <a:pt x="4028487" y="2861547"/>
                </a:lnTo>
                <a:lnTo>
                  <a:pt x="4027574" y="2879805"/>
                </a:lnTo>
                <a:lnTo>
                  <a:pt x="4026433" y="2898292"/>
                </a:lnTo>
                <a:lnTo>
                  <a:pt x="4024835" y="2917007"/>
                </a:lnTo>
                <a:lnTo>
                  <a:pt x="4022781" y="2936178"/>
                </a:lnTo>
                <a:lnTo>
                  <a:pt x="4020042" y="2954893"/>
                </a:lnTo>
                <a:lnTo>
                  <a:pt x="4016847" y="2974293"/>
                </a:lnTo>
                <a:lnTo>
                  <a:pt x="4013424" y="2993464"/>
                </a:lnTo>
                <a:lnTo>
                  <a:pt x="4009316" y="3012863"/>
                </a:lnTo>
                <a:lnTo>
                  <a:pt x="4004979" y="3032263"/>
                </a:lnTo>
                <a:lnTo>
                  <a:pt x="4000186" y="3051663"/>
                </a:lnTo>
                <a:lnTo>
                  <a:pt x="3995165" y="3071062"/>
                </a:lnTo>
                <a:lnTo>
                  <a:pt x="3989231" y="3090462"/>
                </a:lnTo>
                <a:lnTo>
                  <a:pt x="3983297" y="3109633"/>
                </a:lnTo>
                <a:lnTo>
                  <a:pt x="3977135" y="3128804"/>
                </a:lnTo>
                <a:lnTo>
                  <a:pt x="3970516" y="3147519"/>
                </a:lnTo>
                <a:lnTo>
                  <a:pt x="3963441" y="3166462"/>
                </a:lnTo>
                <a:lnTo>
                  <a:pt x="3955910" y="3184949"/>
                </a:lnTo>
                <a:lnTo>
                  <a:pt x="3948150" y="3203435"/>
                </a:lnTo>
                <a:lnTo>
                  <a:pt x="3940162" y="3221466"/>
                </a:lnTo>
                <a:lnTo>
                  <a:pt x="3931717" y="3239039"/>
                </a:lnTo>
                <a:lnTo>
                  <a:pt x="3922816" y="3256613"/>
                </a:lnTo>
                <a:lnTo>
                  <a:pt x="3913915" y="3273502"/>
                </a:lnTo>
                <a:lnTo>
                  <a:pt x="3904558" y="3290163"/>
                </a:lnTo>
                <a:lnTo>
                  <a:pt x="3894972" y="3306595"/>
                </a:lnTo>
                <a:lnTo>
                  <a:pt x="3885158" y="3322571"/>
                </a:lnTo>
                <a:lnTo>
                  <a:pt x="3874660" y="3337863"/>
                </a:lnTo>
                <a:lnTo>
                  <a:pt x="3864390" y="3352470"/>
                </a:lnTo>
                <a:lnTo>
                  <a:pt x="3853663" y="3366848"/>
                </a:lnTo>
                <a:lnTo>
                  <a:pt x="3842936" y="3380542"/>
                </a:lnTo>
                <a:lnTo>
                  <a:pt x="3831753" y="3393551"/>
                </a:lnTo>
                <a:lnTo>
                  <a:pt x="3820341" y="3406104"/>
                </a:lnTo>
                <a:lnTo>
                  <a:pt x="3813038" y="3413407"/>
                </a:lnTo>
                <a:lnTo>
                  <a:pt x="3806647" y="3419797"/>
                </a:lnTo>
                <a:lnTo>
                  <a:pt x="3803452" y="3422993"/>
                </a:lnTo>
                <a:lnTo>
                  <a:pt x="3800257" y="3426416"/>
                </a:lnTo>
                <a:lnTo>
                  <a:pt x="3797062" y="3429840"/>
                </a:lnTo>
                <a:lnTo>
                  <a:pt x="3793638" y="3434176"/>
                </a:lnTo>
                <a:lnTo>
                  <a:pt x="3781314" y="3449467"/>
                </a:lnTo>
                <a:lnTo>
                  <a:pt x="3773326" y="3459053"/>
                </a:lnTo>
                <a:lnTo>
                  <a:pt x="3770359" y="3462248"/>
                </a:lnTo>
                <a:lnTo>
                  <a:pt x="3768077" y="3464302"/>
                </a:lnTo>
                <a:lnTo>
                  <a:pt x="3766251" y="3465900"/>
                </a:lnTo>
                <a:lnTo>
                  <a:pt x="3764653" y="3467041"/>
                </a:lnTo>
                <a:lnTo>
                  <a:pt x="3761458" y="3468867"/>
                </a:lnTo>
                <a:lnTo>
                  <a:pt x="3757350" y="3471377"/>
                </a:lnTo>
                <a:lnTo>
                  <a:pt x="3754611" y="3473660"/>
                </a:lnTo>
                <a:lnTo>
                  <a:pt x="3751188" y="3476398"/>
                </a:lnTo>
                <a:lnTo>
                  <a:pt x="3746395" y="3480278"/>
                </a:lnTo>
                <a:lnTo>
                  <a:pt x="3740917" y="3485071"/>
                </a:lnTo>
                <a:lnTo>
                  <a:pt x="3730647" y="3494657"/>
                </a:lnTo>
                <a:lnTo>
                  <a:pt x="3720148" y="3504014"/>
                </a:lnTo>
                <a:lnTo>
                  <a:pt x="3709878" y="3512915"/>
                </a:lnTo>
                <a:lnTo>
                  <a:pt x="3699151" y="3522044"/>
                </a:lnTo>
                <a:lnTo>
                  <a:pt x="3688424" y="3530717"/>
                </a:lnTo>
                <a:lnTo>
                  <a:pt x="3677926" y="3539162"/>
                </a:lnTo>
                <a:lnTo>
                  <a:pt x="3667199" y="3547606"/>
                </a:lnTo>
                <a:lnTo>
                  <a:pt x="3656244" y="3555822"/>
                </a:lnTo>
                <a:lnTo>
                  <a:pt x="3645289" y="3563810"/>
                </a:lnTo>
                <a:lnTo>
                  <a:pt x="3634334" y="3571799"/>
                </a:lnTo>
                <a:lnTo>
                  <a:pt x="3623379" y="3579558"/>
                </a:lnTo>
                <a:lnTo>
                  <a:pt x="3612424" y="3587318"/>
                </a:lnTo>
                <a:lnTo>
                  <a:pt x="3590057" y="3602381"/>
                </a:lnTo>
                <a:lnTo>
                  <a:pt x="3567462" y="3616760"/>
                </a:lnTo>
                <a:lnTo>
                  <a:pt x="3544411" y="3631138"/>
                </a:lnTo>
                <a:lnTo>
                  <a:pt x="3521132" y="3644604"/>
                </a:lnTo>
                <a:lnTo>
                  <a:pt x="3497624" y="3658298"/>
                </a:lnTo>
                <a:lnTo>
                  <a:pt x="3473660" y="3671763"/>
                </a:lnTo>
                <a:lnTo>
                  <a:pt x="3449239" y="3684772"/>
                </a:lnTo>
                <a:lnTo>
                  <a:pt x="3424590" y="3698010"/>
                </a:lnTo>
                <a:lnTo>
                  <a:pt x="3399713" y="3711019"/>
                </a:lnTo>
                <a:lnTo>
                  <a:pt x="3374380" y="3724256"/>
                </a:lnTo>
                <a:lnTo>
                  <a:pt x="2958317" y="3962300"/>
                </a:lnTo>
                <a:lnTo>
                  <a:pt x="2940971" y="3972570"/>
                </a:lnTo>
                <a:lnTo>
                  <a:pt x="2923397" y="3982841"/>
                </a:lnTo>
                <a:lnTo>
                  <a:pt x="2906052" y="3992883"/>
                </a:lnTo>
                <a:lnTo>
                  <a:pt x="2888935" y="4002697"/>
                </a:lnTo>
                <a:lnTo>
                  <a:pt x="2871589" y="4012511"/>
                </a:lnTo>
                <a:lnTo>
                  <a:pt x="2854700" y="4022324"/>
                </a:lnTo>
                <a:lnTo>
                  <a:pt x="2837811" y="4032138"/>
                </a:lnTo>
                <a:lnTo>
                  <a:pt x="2820922" y="4041952"/>
                </a:lnTo>
                <a:lnTo>
                  <a:pt x="2803805" y="4051766"/>
                </a:lnTo>
                <a:lnTo>
                  <a:pt x="2786916" y="4061808"/>
                </a:lnTo>
                <a:lnTo>
                  <a:pt x="2770027" y="4071622"/>
                </a:lnTo>
                <a:lnTo>
                  <a:pt x="2752910" y="4081436"/>
                </a:lnTo>
                <a:lnTo>
                  <a:pt x="2736021" y="4091478"/>
                </a:lnTo>
                <a:lnTo>
                  <a:pt x="2718903" y="4101520"/>
                </a:lnTo>
                <a:lnTo>
                  <a:pt x="2701786" y="4111791"/>
                </a:lnTo>
                <a:lnTo>
                  <a:pt x="2684669" y="4122061"/>
                </a:lnTo>
                <a:lnTo>
                  <a:pt x="2667095" y="4132788"/>
                </a:lnTo>
                <a:lnTo>
                  <a:pt x="2649978" y="4143058"/>
                </a:lnTo>
                <a:lnTo>
                  <a:pt x="2632861" y="4153328"/>
                </a:lnTo>
                <a:lnTo>
                  <a:pt x="2615972" y="4163371"/>
                </a:lnTo>
                <a:lnTo>
                  <a:pt x="2599311" y="4173413"/>
                </a:lnTo>
                <a:lnTo>
                  <a:pt x="2582650" y="4183227"/>
                </a:lnTo>
                <a:lnTo>
                  <a:pt x="2565989" y="4193269"/>
                </a:lnTo>
                <a:lnTo>
                  <a:pt x="2548872" y="4203083"/>
                </a:lnTo>
                <a:lnTo>
                  <a:pt x="2532211" y="4212668"/>
                </a:lnTo>
                <a:lnTo>
                  <a:pt x="2515322" y="4222026"/>
                </a:lnTo>
                <a:lnTo>
                  <a:pt x="2498205" y="4232068"/>
                </a:lnTo>
                <a:lnTo>
                  <a:pt x="2480631" y="4241197"/>
                </a:lnTo>
                <a:lnTo>
                  <a:pt x="2463058" y="4250783"/>
                </a:lnTo>
                <a:lnTo>
                  <a:pt x="2445028" y="4260368"/>
                </a:lnTo>
                <a:lnTo>
                  <a:pt x="2426769" y="4269954"/>
                </a:lnTo>
                <a:lnTo>
                  <a:pt x="2408054" y="4279540"/>
                </a:lnTo>
                <a:lnTo>
                  <a:pt x="2384547" y="4290951"/>
                </a:lnTo>
                <a:lnTo>
                  <a:pt x="2360811" y="4301678"/>
                </a:lnTo>
                <a:lnTo>
                  <a:pt x="2336847" y="4311492"/>
                </a:lnTo>
                <a:lnTo>
                  <a:pt x="2312654" y="4320393"/>
                </a:lnTo>
                <a:lnTo>
                  <a:pt x="2288005" y="4329066"/>
                </a:lnTo>
                <a:lnTo>
                  <a:pt x="2263813" y="4336597"/>
                </a:lnTo>
                <a:lnTo>
                  <a:pt x="2238936" y="4343444"/>
                </a:lnTo>
                <a:lnTo>
                  <a:pt x="2214059" y="4349834"/>
                </a:lnTo>
                <a:lnTo>
                  <a:pt x="2189182" y="4355312"/>
                </a:lnTo>
                <a:lnTo>
                  <a:pt x="2163848" y="4359877"/>
                </a:lnTo>
                <a:lnTo>
                  <a:pt x="2138743" y="4363757"/>
                </a:lnTo>
                <a:lnTo>
                  <a:pt x="2113638" y="4366952"/>
                </a:lnTo>
                <a:lnTo>
                  <a:pt x="2088304" y="4369462"/>
                </a:lnTo>
                <a:lnTo>
                  <a:pt x="2062742" y="4371060"/>
                </a:lnTo>
                <a:lnTo>
                  <a:pt x="2037409" y="4372201"/>
                </a:lnTo>
                <a:lnTo>
                  <a:pt x="2011847" y="4372429"/>
                </a:lnTo>
                <a:lnTo>
                  <a:pt x="1986514" y="4371973"/>
                </a:lnTo>
                <a:lnTo>
                  <a:pt x="1960952" y="4370832"/>
                </a:lnTo>
                <a:lnTo>
                  <a:pt x="1935618" y="4368778"/>
                </a:lnTo>
                <a:lnTo>
                  <a:pt x="1910513" y="4366039"/>
                </a:lnTo>
                <a:lnTo>
                  <a:pt x="1884951" y="4362615"/>
                </a:lnTo>
                <a:lnTo>
                  <a:pt x="1859846" y="4358507"/>
                </a:lnTo>
                <a:lnTo>
                  <a:pt x="1834969" y="4353486"/>
                </a:lnTo>
                <a:lnTo>
                  <a:pt x="1809864" y="4348009"/>
                </a:lnTo>
                <a:lnTo>
                  <a:pt x="1784987" y="4341846"/>
                </a:lnTo>
                <a:lnTo>
                  <a:pt x="1760338" y="4334771"/>
                </a:lnTo>
                <a:lnTo>
                  <a:pt x="1735689" y="4326783"/>
                </a:lnTo>
                <a:lnTo>
                  <a:pt x="1711268" y="4318339"/>
                </a:lnTo>
                <a:lnTo>
                  <a:pt x="1687304" y="4308981"/>
                </a:lnTo>
                <a:lnTo>
                  <a:pt x="1663340" y="4299167"/>
                </a:lnTo>
                <a:lnTo>
                  <a:pt x="1639376" y="4288441"/>
                </a:lnTo>
                <a:lnTo>
                  <a:pt x="1616096" y="4277029"/>
                </a:lnTo>
                <a:lnTo>
                  <a:pt x="1591676" y="4264476"/>
                </a:lnTo>
                <a:lnTo>
                  <a:pt x="1563147" y="4249185"/>
                </a:lnTo>
                <a:lnTo>
                  <a:pt x="1531195" y="4231611"/>
                </a:lnTo>
                <a:lnTo>
                  <a:pt x="1496732" y="4212668"/>
                </a:lnTo>
                <a:lnTo>
                  <a:pt x="1459987" y="4191443"/>
                </a:lnTo>
                <a:lnTo>
                  <a:pt x="1421416" y="4169761"/>
                </a:lnTo>
                <a:lnTo>
                  <a:pt x="1381933" y="4146710"/>
                </a:lnTo>
                <a:lnTo>
                  <a:pt x="1341536" y="4123202"/>
                </a:lnTo>
                <a:lnTo>
                  <a:pt x="1301367" y="4099466"/>
                </a:lnTo>
                <a:lnTo>
                  <a:pt x="1261427" y="4075958"/>
                </a:lnTo>
                <a:lnTo>
                  <a:pt x="1222628" y="4052907"/>
                </a:lnTo>
                <a:lnTo>
                  <a:pt x="1185198" y="4030769"/>
                </a:lnTo>
                <a:lnTo>
                  <a:pt x="1149823" y="4009772"/>
                </a:lnTo>
                <a:lnTo>
                  <a:pt x="1117414" y="3990144"/>
                </a:lnTo>
                <a:lnTo>
                  <a:pt x="1087744" y="3972570"/>
                </a:lnTo>
                <a:lnTo>
                  <a:pt x="1061954" y="3957051"/>
                </a:lnTo>
                <a:lnTo>
                  <a:pt x="645206" y="3719920"/>
                </a:lnTo>
                <a:lnTo>
                  <a:pt x="635164" y="3714670"/>
                </a:lnTo>
                <a:lnTo>
                  <a:pt x="626491" y="3710106"/>
                </a:lnTo>
                <a:lnTo>
                  <a:pt x="618047" y="3705313"/>
                </a:lnTo>
                <a:lnTo>
                  <a:pt x="609831" y="3700748"/>
                </a:lnTo>
                <a:lnTo>
                  <a:pt x="601386" y="3695956"/>
                </a:lnTo>
                <a:lnTo>
                  <a:pt x="592942" y="3691163"/>
                </a:lnTo>
                <a:lnTo>
                  <a:pt x="583812" y="3686142"/>
                </a:lnTo>
                <a:lnTo>
                  <a:pt x="573998" y="3680664"/>
                </a:lnTo>
                <a:lnTo>
                  <a:pt x="369276" y="3555138"/>
                </a:lnTo>
                <a:lnTo>
                  <a:pt x="359919" y="3548747"/>
                </a:lnTo>
                <a:lnTo>
                  <a:pt x="351703" y="3542585"/>
                </a:lnTo>
                <a:lnTo>
                  <a:pt x="344399" y="3536651"/>
                </a:lnTo>
                <a:lnTo>
                  <a:pt x="337552" y="3531174"/>
                </a:lnTo>
                <a:lnTo>
                  <a:pt x="325684" y="3521360"/>
                </a:lnTo>
                <a:lnTo>
                  <a:pt x="315870" y="3512231"/>
                </a:lnTo>
                <a:lnTo>
                  <a:pt x="306741" y="3503786"/>
                </a:lnTo>
                <a:lnTo>
                  <a:pt x="298297" y="3495570"/>
                </a:lnTo>
                <a:lnTo>
                  <a:pt x="293960" y="3491690"/>
                </a:lnTo>
                <a:lnTo>
                  <a:pt x="289396" y="3487582"/>
                </a:lnTo>
                <a:lnTo>
                  <a:pt x="284603" y="3483474"/>
                </a:lnTo>
                <a:lnTo>
                  <a:pt x="279582" y="3479365"/>
                </a:lnTo>
                <a:lnTo>
                  <a:pt x="272278" y="3473888"/>
                </a:lnTo>
                <a:lnTo>
                  <a:pt x="265203" y="3467954"/>
                </a:lnTo>
                <a:lnTo>
                  <a:pt x="258128" y="3461335"/>
                </a:lnTo>
                <a:lnTo>
                  <a:pt x="251053" y="3454488"/>
                </a:lnTo>
                <a:lnTo>
                  <a:pt x="243750" y="3447185"/>
                </a:lnTo>
                <a:lnTo>
                  <a:pt x="236446" y="3439653"/>
                </a:lnTo>
                <a:lnTo>
                  <a:pt x="229143" y="3431437"/>
                </a:lnTo>
                <a:lnTo>
                  <a:pt x="222068" y="3423449"/>
                </a:lnTo>
                <a:lnTo>
                  <a:pt x="214765" y="3414776"/>
                </a:lnTo>
                <a:lnTo>
                  <a:pt x="207461" y="3406104"/>
                </a:lnTo>
                <a:lnTo>
                  <a:pt x="200386" y="3397203"/>
                </a:lnTo>
                <a:lnTo>
                  <a:pt x="193311" y="3387845"/>
                </a:lnTo>
                <a:lnTo>
                  <a:pt x="186236" y="3378488"/>
                </a:lnTo>
                <a:lnTo>
                  <a:pt x="179161" y="3368902"/>
                </a:lnTo>
                <a:lnTo>
                  <a:pt x="172314" y="3359316"/>
                </a:lnTo>
                <a:lnTo>
                  <a:pt x="165467" y="3349503"/>
                </a:lnTo>
                <a:lnTo>
                  <a:pt x="152001" y="3329647"/>
                </a:lnTo>
                <a:lnTo>
                  <a:pt x="139449" y="3309562"/>
                </a:lnTo>
                <a:lnTo>
                  <a:pt x="127124" y="3289935"/>
                </a:lnTo>
                <a:lnTo>
                  <a:pt x="115713" y="3270307"/>
                </a:lnTo>
                <a:lnTo>
                  <a:pt x="104758" y="3251364"/>
                </a:lnTo>
                <a:lnTo>
                  <a:pt x="94944" y="3232877"/>
                </a:lnTo>
                <a:lnTo>
                  <a:pt x="85815" y="3215303"/>
                </a:lnTo>
                <a:lnTo>
                  <a:pt x="77827" y="3198871"/>
                </a:lnTo>
                <a:lnTo>
                  <a:pt x="74175" y="3190883"/>
                </a:lnTo>
                <a:lnTo>
                  <a:pt x="70523" y="3181982"/>
                </a:lnTo>
                <a:lnTo>
                  <a:pt x="66643" y="3173309"/>
                </a:lnTo>
                <a:lnTo>
                  <a:pt x="63220" y="3163952"/>
                </a:lnTo>
                <a:lnTo>
                  <a:pt x="59340" y="3154366"/>
                </a:lnTo>
                <a:lnTo>
                  <a:pt x="55688" y="3144552"/>
                </a:lnTo>
                <a:lnTo>
                  <a:pt x="52265" y="3134510"/>
                </a:lnTo>
                <a:lnTo>
                  <a:pt x="48613" y="3124468"/>
                </a:lnTo>
                <a:lnTo>
                  <a:pt x="42223" y="3103014"/>
                </a:lnTo>
                <a:lnTo>
                  <a:pt x="35604" y="3081104"/>
                </a:lnTo>
                <a:lnTo>
                  <a:pt x="32637" y="3069693"/>
                </a:lnTo>
                <a:lnTo>
                  <a:pt x="29442" y="3058509"/>
                </a:lnTo>
                <a:lnTo>
                  <a:pt x="26475" y="3046870"/>
                </a:lnTo>
                <a:lnTo>
                  <a:pt x="23736" y="3035230"/>
                </a:lnTo>
                <a:lnTo>
                  <a:pt x="21226" y="3023590"/>
                </a:lnTo>
                <a:lnTo>
                  <a:pt x="18487" y="3011494"/>
                </a:lnTo>
                <a:lnTo>
                  <a:pt x="16433" y="2999398"/>
                </a:lnTo>
                <a:lnTo>
                  <a:pt x="13922" y="2987530"/>
                </a:lnTo>
                <a:lnTo>
                  <a:pt x="12096" y="2975434"/>
                </a:lnTo>
                <a:lnTo>
                  <a:pt x="9814" y="2963338"/>
                </a:lnTo>
                <a:lnTo>
                  <a:pt x="8216" y="2951013"/>
                </a:lnTo>
                <a:lnTo>
                  <a:pt x="6619" y="2939145"/>
                </a:lnTo>
                <a:lnTo>
                  <a:pt x="5021" y="2927049"/>
                </a:lnTo>
                <a:lnTo>
                  <a:pt x="3880" y="2914725"/>
                </a:lnTo>
                <a:lnTo>
                  <a:pt x="2739" y="2902857"/>
                </a:lnTo>
                <a:lnTo>
                  <a:pt x="1598" y="2890760"/>
                </a:lnTo>
                <a:lnTo>
                  <a:pt x="1141" y="2878664"/>
                </a:lnTo>
                <a:lnTo>
                  <a:pt x="457" y="2867025"/>
                </a:lnTo>
                <a:lnTo>
                  <a:pt x="0" y="2855157"/>
                </a:lnTo>
                <a:lnTo>
                  <a:pt x="0" y="2843517"/>
                </a:lnTo>
                <a:lnTo>
                  <a:pt x="0" y="1528912"/>
                </a:lnTo>
                <a:lnTo>
                  <a:pt x="0" y="1517273"/>
                </a:lnTo>
                <a:lnTo>
                  <a:pt x="457" y="1505177"/>
                </a:lnTo>
                <a:lnTo>
                  <a:pt x="1141" y="1493080"/>
                </a:lnTo>
                <a:lnTo>
                  <a:pt x="1598" y="1481212"/>
                </a:lnTo>
                <a:lnTo>
                  <a:pt x="2739" y="1468888"/>
                </a:lnTo>
                <a:lnTo>
                  <a:pt x="3880" y="1456792"/>
                </a:lnTo>
                <a:lnTo>
                  <a:pt x="5249" y="1444467"/>
                </a:lnTo>
                <a:lnTo>
                  <a:pt x="6619" y="1432143"/>
                </a:lnTo>
                <a:lnTo>
                  <a:pt x="8445" y="1419590"/>
                </a:lnTo>
                <a:lnTo>
                  <a:pt x="10042" y="1407266"/>
                </a:lnTo>
                <a:lnTo>
                  <a:pt x="12325" y="1395170"/>
                </a:lnTo>
                <a:lnTo>
                  <a:pt x="14607" y="1382845"/>
                </a:lnTo>
                <a:lnTo>
                  <a:pt x="16661" y="1370749"/>
                </a:lnTo>
                <a:lnTo>
                  <a:pt x="19172" y="1358425"/>
                </a:lnTo>
                <a:lnTo>
                  <a:pt x="21910" y="1346329"/>
                </a:lnTo>
                <a:lnTo>
                  <a:pt x="24649" y="1334461"/>
                </a:lnTo>
                <a:lnTo>
                  <a:pt x="27388" y="1322593"/>
                </a:lnTo>
                <a:lnTo>
                  <a:pt x="30355" y="1310953"/>
                </a:lnTo>
                <a:lnTo>
                  <a:pt x="33322" y="1299085"/>
                </a:lnTo>
                <a:lnTo>
                  <a:pt x="36745" y="1287673"/>
                </a:lnTo>
                <a:lnTo>
                  <a:pt x="39940" y="1276490"/>
                </a:lnTo>
                <a:lnTo>
                  <a:pt x="43136" y="1265535"/>
                </a:lnTo>
                <a:lnTo>
                  <a:pt x="46559" y="1254580"/>
                </a:lnTo>
                <a:lnTo>
                  <a:pt x="49982" y="1243853"/>
                </a:lnTo>
                <a:lnTo>
                  <a:pt x="53634" y="1233583"/>
                </a:lnTo>
                <a:lnTo>
                  <a:pt x="57514" y="1223541"/>
                </a:lnTo>
                <a:lnTo>
                  <a:pt x="60938" y="1213727"/>
                </a:lnTo>
                <a:lnTo>
                  <a:pt x="64817" y="1203685"/>
                </a:lnTo>
                <a:lnTo>
                  <a:pt x="68697" y="1194784"/>
                </a:lnTo>
                <a:lnTo>
                  <a:pt x="72577" y="1185655"/>
                </a:lnTo>
                <a:lnTo>
                  <a:pt x="76229" y="1176982"/>
                </a:lnTo>
                <a:lnTo>
                  <a:pt x="80109" y="1168766"/>
                </a:lnTo>
                <a:lnTo>
                  <a:pt x="89466" y="1150279"/>
                </a:lnTo>
                <a:lnTo>
                  <a:pt x="98367" y="1131564"/>
                </a:lnTo>
                <a:lnTo>
                  <a:pt x="107725" y="1113534"/>
                </a:lnTo>
                <a:lnTo>
                  <a:pt x="117539" y="1095504"/>
                </a:lnTo>
                <a:lnTo>
                  <a:pt x="122560" y="1086831"/>
                </a:lnTo>
                <a:lnTo>
                  <a:pt x="127352" y="1078158"/>
                </a:lnTo>
                <a:lnTo>
                  <a:pt x="132602" y="1069714"/>
                </a:lnTo>
                <a:lnTo>
                  <a:pt x="137851" y="1061041"/>
                </a:lnTo>
                <a:lnTo>
                  <a:pt x="143329" y="1052597"/>
                </a:lnTo>
                <a:lnTo>
                  <a:pt x="148806" y="1044380"/>
                </a:lnTo>
                <a:lnTo>
                  <a:pt x="154512" y="1036164"/>
                </a:lnTo>
                <a:lnTo>
                  <a:pt x="160217" y="1028632"/>
                </a:lnTo>
                <a:lnTo>
                  <a:pt x="166380" y="1020416"/>
                </a:lnTo>
                <a:lnTo>
                  <a:pt x="172085" y="1012428"/>
                </a:lnTo>
                <a:lnTo>
                  <a:pt x="177791" y="1004212"/>
                </a:lnTo>
                <a:lnTo>
                  <a:pt x="183725" y="996452"/>
                </a:lnTo>
                <a:lnTo>
                  <a:pt x="189431" y="988464"/>
                </a:lnTo>
                <a:lnTo>
                  <a:pt x="195593" y="980704"/>
                </a:lnTo>
                <a:lnTo>
                  <a:pt x="201755" y="973401"/>
                </a:lnTo>
                <a:lnTo>
                  <a:pt x="208374" y="966326"/>
                </a:lnTo>
                <a:lnTo>
                  <a:pt x="224350" y="948980"/>
                </a:lnTo>
                <a:lnTo>
                  <a:pt x="234392" y="937569"/>
                </a:lnTo>
                <a:lnTo>
                  <a:pt x="240554" y="929581"/>
                </a:lnTo>
                <a:lnTo>
                  <a:pt x="245347" y="924331"/>
                </a:lnTo>
                <a:lnTo>
                  <a:pt x="247858" y="921593"/>
                </a:lnTo>
                <a:lnTo>
                  <a:pt x="250597" y="919082"/>
                </a:lnTo>
                <a:lnTo>
                  <a:pt x="253564" y="915659"/>
                </a:lnTo>
                <a:lnTo>
                  <a:pt x="257672" y="912235"/>
                </a:lnTo>
                <a:lnTo>
                  <a:pt x="269312" y="902193"/>
                </a:lnTo>
                <a:lnTo>
                  <a:pt x="287113" y="887130"/>
                </a:lnTo>
                <a:lnTo>
                  <a:pt x="291221" y="883250"/>
                </a:lnTo>
                <a:lnTo>
                  <a:pt x="295101" y="880055"/>
                </a:lnTo>
                <a:lnTo>
                  <a:pt x="298297" y="876631"/>
                </a:lnTo>
                <a:lnTo>
                  <a:pt x="301264" y="873436"/>
                </a:lnTo>
                <a:lnTo>
                  <a:pt x="307654" y="866817"/>
                </a:lnTo>
                <a:lnTo>
                  <a:pt x="314957" y="859742"/>
                </a:lnTo>
                <a:lnTo>
                  <a:pt x="409445" y="788763"/>
                </a:lnTo>
                <a:lnTo>
                  <a:pt x="430670" y="774841"/>
                </a:lnTo>
                <a:lnTo>
                  <a:pt x="453037" y="761147"/>
                </a:lnTo>
                <a:lnTo>
                  <a:pt x="476088" y="747225"/>
                </a:lnTo>
                <a:lnTo>
                  <a:pt x="499595" y="733303"/>
                </a:lnTo>
                <a:lnTo>
                  <a:pt x="524016" y="719609"/>
                </a:lnTo>
                <a:lnTo>
                  <a:pt x="548208" y="705915"/>
                </a:lnTo>
                <a:lnTo>
                  <a:pt x="573086" y="692222"/>
                </a:lnTo>
                <a:lnTo>
                  <a:pt x="597963" y="678528"/>
                </a:lnTo>
                <a:lnTo>
                  <a:pt x="623296" y="664834"/>
                </a:lnTo>
                <a:lnTo>
                  <a:pt x="648173" y="651140"/>
                </a:lnTo>
                <a:lnTo>
                  <a:pt x="673050" y="637903"/>
                </a:lnTo>
                <a:lnTo>
                  <a:pt x="697699" y="624437"/>
                </a:lnTo>
                <a:lnTo>
                  <a:pt x="721663" y="610972"/>
                </a:lnTo>
                <a:lnTo>
                  <a:pt x="745171" y="597734"/>
                </a:lnTo>
                <a:lnTo>
                  <a:pt x="768450" y="584269"/>
                </a:lnTo>
                <a:lnTo>
                  <a:pt x="790589" y="571260"/>
                </a:lnTo>
                <a:lnTo>
                  <a:pt x="808391" y="560533"/>
                </a:lnTo>
                <a:lnTo>
                  <a:pt x="825964" y="550719"/>
                </a:lnTo>
                <a:lnTo>
                  <a:pt x="843310" y="540905"/>
                </a:lnTo>
                <a:lnTo>
                  <a:pt x="860884" y="530863"/>
                </a:lnTo>
                <a:lnTo>
                  <a:pt x="878001" y="521506"/>
                </a:lnTo>
                <a:lnTo>
                  <a:pt x="895574" y="511463"/>
                </a:lnTo>
                <a:lnTo>
                  <a:pt x="913376" y="501650"/>
                </a:lnTo>
                <a:lnTo>
                  <a:pt x="931178" y="491151"/>
                </a:lnTo>
                <a:lnTo>
                  <a:pt x="962902" y="471980"/>
                </a:lnTo>
                <a:lnTo>
                  <a:pt x="999876" y="449841"/>
                </a:lnTo>
                <a:lnTo>
                  <a:pt x="1041185" y="425421"/>
                </a:lnTo>
                <a:lnTo>
                  <a:pt x="1085462" y="398946"/>
                </a:lnTo>
                <a:lnTo>
                  <a:pt x="1132705" y="371102"/>
                </a:lnTo>
                <a:lnTo>
                  <a:pt x="1182003" y="342117"/>
                </a:lnTo>
                <a:lnTo>
                  <a:pt x="1232442" y="312447"/>
                </a:lnTo>
                <a:lnTo>
                  <a:pt x="1283337" y="282549"/>
                </a:lnTo>
                <a:lnTo>
                  <a:pt x="1334232" y="253107"/>
                </a:lnTo>
                <a:lnTo>
                  <a:pt x="1383987" y="224350"/>
                </a:lnTo>
                <a:lnTo>
                  <a:pt x="1431915" y="196734"/>
                </a:lnTo>
                <a:lnTo>
                  <a:pt x="1477561" y="170716"/>
                </a:lnTo>
                <a:lnTo>
                  <a:pt x="1520012" y="146980"/>
                </a:lnTo>
                <a:lnTo>
                  <a:pt x="1558582" y="125983"/>
                </a:lnTo>
                <a:lnTo>
                  <a:pt x="1575928" y="116397"/>
                </a:lnTo>
                <a:lnTo>
                  <a:pt x="1592132" y="107725"/>
                </a:lnTo>
                <a:lnTo>
                  <a:pt x="1607195" y="99737"/>
                </a:lnTo>
                <a:lnTo>
                  <a:pt x="1620661" y="92890"/>
                </a:lnTo>
                <a:lnTo>
                  <a:pt x="1644169" y="81478"/>
                </a:lnTo>
                <a:lnTo>
                  <a:pt x="1667905" y="70751"/>
                </a:lnTo>
                <a:lnTo>
                  <a:pt x="1691869" y="60938"/>
                </a:lnTo>
                <a:lnTo>
                  <a:pt x="1716061" y="52037"/>
                </a:lnTo>
                <a:lnTo>
                  <a:pt x="1740710" y="43364"/>
                </a:lnTo>
                <a:lnTo>
                  <a:pt x="1764902" y="35832"/>
                </a:lnTo>
                <a:lnTo>
                  <a:pt x="1789779" y="28985"/>
                </a:lnTo>
                <a:lnTo>
                  <a:pt x="1814656" y="22595"/>
                </a:lnTo>
                <a:lnTo>
                  <a:pt x="1839534" y="17117"/>
                </a:lnTo>
                <a:lnTo>
                  <a:pt x="1864867" y="12553"/>
                </a:lnTo>
                <a:lnTo>
                  <a:pt x="1889972" y="8673"/>
                </a:lnTo>
                <a:lnTo>
                  <a:pt x="1915078" y="5478"/>
                </a:lnTo>
                <a:lnTo>
                  <a:pt x="1940411" y="2967"/>
                </a:lnTo>
                <a:lnTo>
                  <a:pt x="1965973" y="1370"/>
                </a:lnTo>
                <a:lnTo>
                  <a:pt x="1991306" y="228"/>
                </a:lnTo>
                <a:close/>
              </a:path>
            </a:pathLst>
          </a:custGeom>
          <a:noFill/>
        </p:spPr>
        <p:txBody>
          <a:bodyPr/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picture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51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rgbClr val="09A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E6B0C75-2731-F047-B9FF-B38642B6D0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6109" y="0"/>
            <a:ext cx="14296304" cy="13684250"/>
          </a:xfrm>
          <a:custGeom>
            <a:avLst/>
            <a:gdLst>
              <a:gd name="connsiteX0" fmla="*/ 0 w 6066470"/>
              <a:gd name="connsiteY0" fmla="*/ 0 h 6858000"/>
              <a:gd name="connsiteX1" fmla="*/ 6066470 w 6066470"/>
              <a:gd name="connsiteY1" fmla="*/ 0 h 6858000"/>
              <a:gd name="connsiteX2" fmla="*/ 6066470 w 6066470"/>
              <a:gd name="connsiteY2" fmla="*/ 6858000 h 6858000"/>
              <a:gd name="connsiteX3" fmla="*/ 150284 w 6066470"/>
              <a:gd name="connsiteY3" fmla="*/ 6858000 h 6858000"/>
              <a:gd name="connsiteX4" fmla="*/ 213491 w 6066470"/>
              <a:gd name="connsiteY4" fmla="*/ 6808329 h 6858000"/>
              <a:gd name="connsiteX5" fmla="*/ 1780220 w 6066470"/>
              <a:gd name="connsiteY5" fmla="*/ 3486150 h 6858000"/>
              <a:gd name="connsiteX6" fmla="*/ 50850 w 6066470"/>
              <a:gd name="connsiteY6" fmla="*/ 36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6470" h="6858000">
                <a:moveTo>
                  <a:pt x="0" y="0"/>
                </a:moveTo>
                <a:lnTo>
                  <a:pt x="6066470" y="0"/>
                </a:lnTo>
                <a:lnTo>
                  <a:pt x="6066470" y="6858000"/>
                </a:lnTo>
                <a:lnTo>
                  <a:pt x="150284" y="6858000"/>
                </a:lnTo>
                <a:lnTo>
                  <a:pt x="213491" y="6808329"/>
                </a:lnTo>
                <a:cubicBezTo>
                  <a:pt x="1170332" y="6018674"/>
                  <a:pt x="1780220" y="4823636"/>
                  <a:pt x="1780220" y="3486150"/>
                </a:cubicBezTo>
                <a:cubicBezTo>
                  <a:pt x="1780220" y="2074360"/>
                  <a:pt x="1100684" y="821284"/>
                  <a:pt x="50850" y="36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10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Pr>
        <a:solidFill>
          <a:srgbClr val="7CC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C9DC67D-8030-5D4E-A488-6B43AA9EAB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0" y="0"/>
            <a:ext cx="14131636" cy="13684250"/>
          </a:xfrm>
          <a:custGeom>
            <a:avLst/>
            <a:gdLst>
              <a:gd name="connsiteX0" fmla="*/ 0 w 6066470"/>
              <a:gd name="connsiteY0" fmla="*/ 0 h 6858000"/>
              <a:gd name="connsiteX1" fmla="*/ 6066470 w 6066470"/>
              <a:gd name="connsiteY1" fmla="*/ 0 h 6858000"/>
              <a:gd name="connsiteX2" fmla="*/ 6066470 w 6066470"/>
              <a:gd name="connsiteY2" fmla="*/ 6858000 h 6858000"/>
              <a:gd name="connsiteX3" fmla="*/ 150284 w 6066470"/>
              <a:gd name="connsiteY3" fmla="*/ 6858000 h 6858000"/>
              <a:gd name="connsiteX4" fmla="*/ 213491 w 6066470"/>
              <a:gd name="connsiteY4" fmla="*/ 6808329 h 6858000"/>
              <a:gd name="connsiteX5" fmla="*/ 1780220 w 6066470"/>
              <a:gd name="connsiteY5" fmla="*/ 3486150 h 6858000"/>
              <a:gd name="connsiteX6" fmla="*/ 50850 w 6066470"/>
              <a:gd name="connsiteY6" fmla="*/ 361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66470" h="6858000">
                <a:moveTo>
                  <a:pt x="0" y="0"/>
                </a:moveTo>
                <a:lnTo>
                  <a:pt x="6066470" y="0"/>
                </a:lnTo>
                <a:lnTo>
                  <a:pt x="6066470" y="6858000"/>
                </a:lnTo>
                <a:lnTo>
                  <a:pt x="150284" y="6858000"/>
                </a:lnTo>
                <a:lnTo>
                  <a:pt x="213491" y="6808329"/>
                </a:lnTo>
                <a:cubicBezTo>
                  <a:pt x="1170332" y="6018674"/>
                  <a:pt x="1780220" y="4823636"/>
                  <a:pt x="1780220" y="3486150"/>
                </a:cubicBezTo>
                <a:cubicBezTo>
                  <a:pt x="1780220" y="2074360"/>
                  <a:pt x="1100684" y="821284"/>
                  <a:pt x="50850" y="361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6148" marR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456148" marR="0" lvl="0" indent="-456148" algn="l" defTabSz="1824594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63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B4D4D7B7-5BF6-494D-B904-2BC878BFFFA2}"/>
              </a:ext>
            </a:extLst>
          </p:cNvPr>
          <p:cNvSpPr/>
          <p:nvPr userDrawn="1"/>
        </p:nvSpPr>
        <p:spPr bwMode="auto">
          <a:xfrm>
            <a:off x="1" y="1"/>
            <a:ext cx="24382412" cy="13684250"/>
          </a:xfrm>
          <a:prstGeom prst="rect">
            <a:avLst/>
          </a:prstGeom>
          <a:gradFill>
            <a:gsLst>
              <a:gs pos="0">
                <a:srgbClr val="09A1D8"/>
              </a:gs>
              <a:gs pos="100000">
                <a:srgbClr val="7CC467"/>
              </a:gs>
            </a:gsLst>
            <a:lin ang="2700000" scaled="0"/>
          </a:gradFill>
          <a:ln>
            <a:noFill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253025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rgbClr val="09A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3">
            <a:extLst>
              <a:ext uri="{FF2B5EF4-FFF2-40B4-BE49-F238E27FC236}">
                <a16:creationId xmlns:a16="http://schemas.microsoft.com/office/drawing/2014/main" id="{441AB22F-59B7-214F-A105-88E65ECD98CF}"/>
              </a:ext>
            </a:extLst>
          </p:cNvPr>
          <p:cNvSpPr/>
          <p:nvPr userDrawn="1"/>
        </p:nvSpPr>
        <p:spPr>
          <a:xfrm rot="16200000" flipV="1">
            <a:off x="2218747" y="7617980"/>
            <a:ext cx="3847523" cy="8285018"/>
          </a:xfrm>
          <a:prstGeom prst="rtTriangle">
            <a:avLst/>
          </a:prstGeom>
          <a:gradFill>
            <a:gsLst>
              <a:gs pos="0">
                <a:srgbClr val="09A1D8"/>
              </a:gs>
              <a:gs pos="99000">
                <a:srgbClr val="7CC46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597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2360A6A-A5F8-C34D-98AE-0D91EE618A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2764" y="0"/>
            <a:ext cx="14739650" cy="11942618"/>
          </a:xfrm>
          <a:custGeom>
            <a:avLst/>
            <a:gdLst>
              <a:gd name="connsiteX0" fmla="*/ 5183251 w 6775250"/>
              <a:gd name="connsiteY0" fmla="*/ 0 h 6133514"/>
              <a:gd name="connsiteX1" fmla="*/ 6775250 w 6775250"/>
              <a:gd name="connsiteY1" fmla="*/ 0 h 6133514"/>
              <a:gd name="connsiteX2" fmla="*/ 6775250 w 6775250"/>
              <a:gd name="connsiteY2" fmla="*/ 3827183 h 6133514"/>
              <a:gd name="connsiteX3" fmla="*/ 5979250 w 6775250"/>
              <a:gd name="connsiteY3" fmla="*/ 4624818 h 6133514"/>
              <a:gd name="connsiteX4" fmla="*/ 5183251 w 6775250"/>
              <a:gd name="connsiteY4" fmla="*/ 3827183 h 6133514"/>
              <a:gd name="connsiteX5" fmla="*/ 5183251 w 6775250"/>
              <a:gd name="connsiteY5" fmla="*/ 0 h 6133514"/>
              <a:gd name="connsiteX6" fmla="*/ 3455501 w 6775250"/>
              <a:gd name="connsiteY6" fmla="*/ 0 h 6133514"/>
              <a:gd name="connsiteX7" fmla="*/ 5050585 w 6775250"/>
              <a:gd name="connsiteY7" fmla="*/ 0 h 6133514"/>
              <a:gd name="connsiteX8" fmla="*/ 5050585 w 6775250"/>
              <a:gd name="connsiteY8" fmla="*/ 5335718 h 6133514"/>
              <a:gd name="connsiteX9" fmla="*/ 4253043 w 6775250"/>
              <a:gd name="connsiteY9" fmla="*/ 6133514 h 6133514"/>
              <a:gd name="connsiteX10" fmla="*/ 3455501 w 6775250"/>
              <a:gd name="connsiteY10" fmla="*/ 5335718 h 6133514"/>
              <a:gd name="connsiteX11" fmla="*/ 3455501 w 6775250"/>
              <a:gd name="connsiteY11" fmla="*/ 0 h 6133514"/>
              <a:gd name="connsiteX12" fmla="*/ 1724665 w 6775250"/>
              <a:gd name="connsiteY12" fmla="*/ 0 h 6133514"/>
              <a:gd name="connsiteX13" fmla="*/ 3316664 w 6775250"/>
              <a:gd name="connsiteY13" fmla="*/ 0 h 6133514"/>
              <a:gd name="connsiteX14" fmla="*/ 3316664 w 6775250"/>
              <a:gd name="connsiteY14" fmla="*/ 4098565 h 6133514"/>
              <a:gd name="connsiteX15" fmla="*/ 2520664 w 6775250"/>
              <a:gd name="connsiteY15" fmla="*/ 4896321 h 6133514"/>
              <a:gd name="connsiteX16" fmla="*/ 1724665 w 6775250"/>
              <a:gd name="connsiteY16" fmla="*/ 4098565 h 6133514"/>
              <a:gd name="connsiteX17" fmla="*/ 1724665 w 6775250"/>
              <a:gd name="connsiteY17" fmla="*/ 0 h 6133514"/>
              <a:gd name="connsiteX18" fmla="*/ 0 w 6775250"/>
              <a:gd name="connsiteY18" fmla="*/ 0 h 6133514"/>
              <a:gd name="connsiteX19" fmla="*/ 1591999 w 6775250"/>
              <a:gd name="connsiteY19" fmla="*/ 0 h 6133514"/>
              <a:gd name="connsiteX20" fmla="*/ 1591999 w 6775250"/>
              <a:gd name="connsiteY20" fmla="*/ 2540300 h 6133514"/>
              <a:gd name="connsiteX21" fmla="*/ 795999 w 6775250"/>
              <a:gd name="connsiteY21" fmla="*/ 3338261 h 6133514"/>
              <a:gd name="connsiteX22" fmla="*/ 0 w 6775250"/>
              <a:gd name="connsiteY22" fmla="*/ 2540300 h 6133514"/>
              <a:gd name="connsiteX23" fmla="*/ 0 w 6775250"/>
              <a:gd name="connsiteY23" fmla="*/ 0 h 6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75250" h="6133514">
                <a:moveTo>
                  <a:pt x="5183251" y="0"/>
                </a:moveTo>
                <a:cubicBezTo>
                  <a:pt x="5183251" y="0"/>
                  <a:pt x="5183251" y="0"/>
                  <a:pt x="6775250" y="0"/>
                </a:cubicBezTo>
                <a:cubicBezTo>
                  <a:pt x="6775250" y="0"/>
                  <a:pt x="6775250" y="0"/>
                  <a:pt x="6775250" y="3827183"/>
                </a:cubicBezTo>
                <a:cubicBezTo>
                  <a:pt x="6775250" y="4266248"/>
                  <a:pt x="6417415" y="4624818"/>
                  <a:pt x="5979250" y="4624818"/>
                </a:cubicBezTo>
                <a:cubicBezTo>
                  <a:pt x="5541086" y="4624818"/>
                  <a:pt x="5183251" y="4266248"/>
                  <a:pt x="5183251" y="3827183"/>
                </a:cubicBezTo>
                <a:cubicBezTo>
                  <a:pt x="5183251" y="3827183"/>
                  <a:pt x="5183251" y="3827183"/>
                  <a:pt x="5183251" y="0"/>
                </a:cubicBezTo>
                <a:close/>
                <a:moveTo>
                  <a:pt x="3455501" y="0"/>
                </a:moveTo>
                <a:cubicBezTo>
                  <a:pt x="3455501" y="0"/>
                  <a:pt x="3455501" y="0"/>
                  <a:pt x="5050585" y="0"/>
                </a:cubicBezTo>
                <a:cubicBezTo>
                  <a:pt x="5050585" y="0"/>
                  <a:pt x="5050585" y="0"/>
                  <a:pt x="5050585" y="5335718"/>
                </a:cubicBezTo>
                <a:cubicBezTo>
                  <a:pt x="5050585" y="5774872"/>
                  <a:pt x="4692057" y="6133514"/>
                  <a:pt x="4253043" y="6133514"/>
                </a:cubicBezTo>
                <a:cubicBezTo>
                  <a:pt x="3814029" y="6133514"/>
                  <a:pt x="3455501" y="5774872"/>
                  <a:pt x="3455501" y="5335718"/>
                </a:cubicBezTo>
                <a:cubicBezTo>
                  <a:pt x="3455501" y="5335718"/>
                  <a:pt x="3455501" y="5335718"/>
                  <a:pt x="3455501" y="0"/>
                </a:cubicBezTo>
                <a:close/>
                <a:moveTo>
                  <a:pt x="1724665" y="0"/>
                </a:moveTo>
                <a:cubicBezTo>
                  <a:pt x="1724665" y="0"/>
                  <a:pt x="1724665" y="0"/>
                  <a:pt x="3316664" y="0"/>
                </a:cubicBezTo>
                <a:cubicBezTo>
                  <a:pt x="3316664" y="0"/>
                  <a:pt x="3316664" y="0"/>
                  <a:pt x="3316664" y="4098565"/>
                </a:cubicBezTo>
                <a:cubicBezTo>
                  <a:pt x="3316664" y="4537697"/>
                  <a:pt x="2958829" y="4896321"/>
                  <a:pt x="2520664" y="4896321"/>
                </a:cubicBezTo>
                <a:cubicBezTo>
                  <a:pt x="2082499" y="4896321"/>
                  <a:pt x="1724665" y="4537697"/>
                  <a:pt x="1724665" y="4098565"/>
                </a:cubicBezTo>
                <a:cubicBezTo>
                  <a:pt x="1724665" y="4098565"/>
                  <a:pt x="1724665" y="4098565"/>
                  <a:pt x="1724665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591999" y="0"/>
                </a:cubicBezTo>
                <a:cubicBezTo>
                  <a:pt x="1591999" y="0"/>
                  <a:pt x="1591999" y="0"/>
                  <a:pt x="1591999" y="2540300"/>
                </a:cubicBezTo>
                <a:cubicBezTo>
                  <a:pt x="1591999" y="2986865"/>
                  <a:pt x="1234164" y="3338261"/>
                  <a:pt x="795999" y="3338261"/>
                </a:cubicBezTo>
                <a:cubicBezTo>
                  <a:pt x="350532" y="3338261"/>
                  <a:pt x="0" y="2986865"/>
                  <a:pt x="0" y="2540300"/>
                </a:cubicBezTo>
                <a:cubicBezTo>
                  <a:pt x="0" y="2540300"/>
                  <a:pt x="0" y="2540300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d-ID"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add picture</a:t>
            </a:r>
          </a:p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377138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rgbClr val="7CC4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2B53AC5-A25B-4C4F-99EF-1903039BEA0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0219" y="0"/>
            <a:ext cx="14739650" cy="11942618"/>
          </a:xfrm>
          <a:custGeom>
            <a:avLst/>
            <a:gdLst>
              <a:gd name="connsiteX0" fmla="*/ 5183251 w 6775250"/>
              <a:gd name="connsiteY0" fmla="*/ 0 h 6133514"/>
              <a:gd name="connsiteX1" fmla="*/ 6775250 w 6775250"/>
              <a:gd name="connsiteY1" fmla="*/ 0 h 6133514"/>
              <a:gd name="connsiteX2" fmla="*/ 6775250 w 6775250"/>
              <a:gd name="connsiteY2" fmla="*/ 3827183 h 6133514"/>
              <a:gd name="connsiteX3" fmla="*/ 5979250 w 6775250"/>
              <a:gd name="connsiteY3" fmla="*/ 4624818 h 6133514"/>
              <a:gd name="connsiteX4" fmla="*/ 5183251 w 6775250"/>
              <a:gd name="connsiteY4" fmla="*/ 3827183 h 6133514"/>
              <a:gd name="connsiteX5" fmla="*/ 5183251 w 6775250"/>
              <a:gd name="connsiteY5" fmla="*/ 0 h 6133514"/>
              <a:gd name="connsiteX6" fmla="*/ 3455501 w 6775250"/>
              <a:gd name="connsiteY6" fmla="*/ 0 h 6133514"/>
              <a:gd name="connsiteX7" fmla="*/ 5050585 w 6775250"/>
              <a:gd name="connsiteY7" fmla="*/ 0 h 6133514"/>
              <a:gd name="connsiteX8" fmla="*/ 5050585 w 6775250"/>
              <a:gd name="connsiteY8" fmla="*/ 5335718 h 6133514"/>
              <a:gd name="connsiteX9" fmla="*/ 4253043 w 6775250"/>
              <a:gd name="connsiteY9" fmla="*/ 6133514 h 6133514"/>
              <a:gd name="connsiteX10" fmla="*/ 3455501 w 6775250"/>
              <a:gd name="connsiteY10" fmla="*/ 5335718 h 6133514"/>
              <a:gd name="connsiteX11" fmla="*/ 3455501 w 6775250"/>
              <a:gd name="connsiteY11" fmla="*/ 0 h 6133514"/>
              <a:gd name="connsiteX12" fmla="*/ 1724665 w 6775250"/>
              <a:gd name="connsiteY12" fmla="*/ 0 h 6133514"/>
              <a:gd name="connsiteX13" fmla="*/ 3316664 w 6775250"/>
              <a:gd name="connsiteY13" fmla="*/ 0 h 6133514"/>
              <a:gd name="connsiteX14" fmla="*/ 3316664 w 6775250"/>
              <a:gd name="connsiteY14" fmla="*/ 4098565 h 6133514"/>
              <a:gd name="connsiteX15" fmla="*/ 2520664 w 6775250"/>
              <a:gd name="connsiteY15" fmla="*/ 4896321 h 6133514"/>
              <a:gd name="connsiteX16" fmla="*/ 1724665 w 6775250"/>
              <a:gd name="connsiteY16" fmla="*/ 4098565 h 6133514"/>
              <a:gd name="connsiteX17" fmla="*/ 1724665 w 6775250"/>
              <a:gd name="connsiteY17" fmla="*/ 0 h 6133514"/>
              <a:gd name="connsiteX18" fmla="*/ 0 w 6775250"/>
              <a:gd name="connsiteY18" fmla="*/ 0 h 6133514"/>
              <a:gd name="connsiteX19" fmla="*/ 1591999 w 6775250"/>
              <a:gd name="connsiteY19" fmla="*/ 0 h 6133514"/>
              <a:gd name="connsiteX20" fmla="*/ 1591999 w 6775250"/>
              <a:gd name="connsiteY20" fmla="*/ 2540300 h 6133514"/>
              <a:gd name="connsiteX21" fmla="*/ 795999 w 6775250"/>
              <a:gd name="connsiteY21" fmla="*/ 3338261 h 6133514"/>
              <a:gd name="connsiteX22" fmla="*/ 0 w 6775250"/>
              <a:gd name="connsiteY22" fmla="*/ 2540300 h 6133514"/>
              <a:gd name="connsiteX23" fmla="*/ 0 w 6775250"/>
              <a:gd name="connsiteY23" fmla="*/ 0 h 613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75250" h="6133514">
                <a:moveTo>
                  <a:pt x="5183251" y="0"/>
                </a:moveTo>
                <a:cubicBezTo>
                  <a:pt x="5183251" y="0"/>
                  <a:pt x="5183251" y="0"/>
                  <a:pt x="6775250" y="0"/>
                </a:cubicBezTo>
                <a:cubicBezTo>
                  <a:pt x="6775250" y="0"/>
                  <a:pt x="6775250" y="0"/>
                  <a:pt x="6775250" y="3827183"/>
                </a:cubicBezTo>
                <a:cubicBezTo>
                  <a:pt x="6775250" y="4266248"/>
                  <a:pt x="6417415" y="4624818"/>
                  <a:pt x="5979250" y="4624818"/>
                </a:cubicBezTo>
                <a:cubicBezTo>
                  <a:pt x="5541086" y="4624818"/>
                  <a:pt x="5183251" y="4266248"/>
                  <a:pt x="5183251" y="3827183"/>
                </a:cubicBezTo>
                <a:cubicBezTo>
                  <a:pt x="5183251" y="3827183"/>
                  <a:pt x="5183251" y="3827183"/>
                  <a:pt x="5183251" y="0"/>
                </a:cubicBezTo>
                <a:close/>
                <a:moveTo>
                  <a:pt x="3455501" y="0"/>
                </a:moveTo>
                <a:cubicBezTo>
                  <a:pt x="3455501" y="0"/>
                  <a:pt x="3455501" y="0"/>
                  <a:pt x="5050585" y="0"/>
                </a:cubicBezTo>
                <a:cubicBezTo>
                  <a:pt x="5050585" y="0"/>
                  <a:pt x="5050585" y="0"/>
                  <a:pt x="5050585" y="5335718"/>
                </a:cubicBezTo>
                <a:cubicBezTo>
                  <a:pt x="5050585" y="5774872"/>
                  <a:pt x="4692057" y="6133514"/>
                  <a:pt x="4253043" y="6133514"/>
                </a:cubicBezTo>
                <a:cubicBezTo>
                  <a:pt x="3814029" y="6133514"/>
                  <a:pt x="3455501" y="5774872"/>
                  <a:pt x="3455501" y="5335718"/>
                </a:cubicBezTo>
                <a:cubicBezTo>
                  <a:pt x="3455501" y="5335718"/>
                  <a:pt x="3455501" y="5335718"/>
                  <a:pt x="3455501" y="0"/>
                </a:cubicBezTo>
                <a:close/>
                <a:moveTo>
                  <a:pt x="1724665" y="0"/>
                </a:moveTo>
                <a:cubicBezTo>
                  <a:pt x="1724665" y="0"/>
                  <a:pt x="1724665" y="0"/>
                  <a:pt x="3316664" y="0"/>
                </a:cubicBezTo>
                <a:cubicBezTo>
                  <a:pt x="3316664" y="0"/>
                  <a:pt x="3316664" y="0"/>
                  <a:pt x="3316664" y="4098565"/>
                </a:cubicBezTo>
                <a:cubicBezTo>
                  <a:pt x="3316664" y="4537697"/>
                  <a:pt x="2958829" y="4896321"/>
                  <a:pt x="2520664" y="4896321"/>
                </a:cubicBezTo>
                <a:cubicBezTo>
                  <a:pt x="2082499" y="4896321"/>
                  <a:pt x="1724665" y="4537697"/>
                  <a:pt x="1724665" y="4098565"/>
                </a:cubicBezTo>
                <a:cubicBezTo>
                  <a:pt x="1724665" y="4098565"/>
                  <a:pt x="1724665" y="4098565"/>
                  <a:pt x="1724665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591999" y="0"/>
                </a:cubicBezTo>
                <a:cubicBezTo>
                  <a:pt x="1591999" y="0"/>
                  <a:pt x="1591999" y="0"/>
                  <a:pt x="1591999" y="2540300"/>
                </a:cubicBezTo>
                <a:cubicBezTo>
                  <a:pt x="1591999" y="2986865"/>
                  <a:pt x="1234164" y="3338261"/>
                  <a:pt x="795999" y="3338261"/>
                </a:cubicBezTo>
                <a:cubicBezTo>
                  <a:pt x="350532" y="3338261"/>
                  <a:pt x="0" y="2986865"/>
                  <a:pt x="0" y="2540300"/>
                </a:cubicBezTo>
                <a:cubicBezTo>
                  <a:pt x="0" y="2540300"/>
                  <a:pt x="0" y="2540300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d-ID"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ight Triangle 3">
            <a:extLst>
              <a:ext uri="{FF2B5EF4-FFF2-40B4-BE49-F238E27FC236}">
                <a16:creationId xmlns:a16="http://schemas.microsoft.com/office/drawing/2014/main" id="{FEA80AC6-102F-DA48-AA06-F323456F9DCD}"/>
              </a:ext>
            </a:extLst>
          </p:cNvPr>
          <p:cNvSpPr/>
          <p:nvPr userDrawn="1"/>
        </p:nvSpPr>
        <p:spPr>
          <a:xfrm rot="16200000">
            <a:off x="18939596" y="8241433"/>
            <a:ext cx="3847523" cy="7038112"/>
          </a:xfrm>
          <a:prstGeom prst="rtTriangle">
            <a:avLst/>
          </a:prstGeom>
          <a:gradFill>
            <a:gsLst>
              <a:gs pos="0">
                <a:srgbClr val="09A1D8"/>
              </a:gs>
              <a:gs pos="99000">
                <a:srgbClr val="7CC46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597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83C847A-D062-6D45-A82E-EA3DE233DE89}"/>
              </a:ext>
            </a:extLst>
          </p:cNvPr>
          <p:cNvSpPr/>
          <p:nvPr userDrawn="1"/>
        </p:nvSpPr>
        <p:spPr>
          <a:xfrm rot="16200000">
            <a:off x="19091996" y="8393833"/>
            <a:ext cx="3847523" cy="7038112"/>
          </a:xfrm>
          <a:prstGeom prst="rtTriangle">
            <a:avLst/>
          </a:prstGeom>
          <a:gradFill>
            <a:gsLst>
              <a:gs pos="0">
                <a:srgbClr val="09A1D8"/>
              </a:gs>
              <a:gs pos="99000">
                <a:srgbClr val="7CC46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597" dirty="0"/>
          </a:p>
        </p:txBody>
      </p:sp>
    </p:spTree>
    <p:extLst>
      <p:ext uri="{BB962C8B-B14F-4D97-AF65-F5344CB8AC3E}">
        <p14:creationId xmlns:p14="http://schemas.microsoft.com/office/powerpoint/2010/main" val="367249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28561"/>
            <a:ext cx="21029831" cy="264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42798"/>
            <a:ext cx="21029831" cy="868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0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1824594" rtl="0" eaLnBrk="1" latinLnBrk="0" hangingPunct="1">
        <a:lnSpc>
          <a:spcPct val="90000"/>
        </a:lnSpc>
        <a:spcBef>
          <a:spcPct val="0"/>
        </a:spcBef>
        <a:buNone/>
        <a:defRPr sz="878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456148" indent="-456148" algn="l" defTabSz="182459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7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368445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9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280742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1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193039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105336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5017633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6pPr>
      <a:lvl7pPr marL="5929930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7pPr>
      <a:lvl8pPr marL="6842227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8pPr>
      <a:lvl9pPr marL="7754523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1pPr>
      <a:lvl2pPr marL="912297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2pPr>
      <a:lvl3pPr marL="1824594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3pPr>
      <a:lvl4pPr marL="2736891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4pPr>
      <a:lvl5pPr marL="3649188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5pPr>
      <a:lvl6pPr marL="4561484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6pPr>
      <a:lvl7pPr marL="5473781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7pPr>
      <a:lvl8pPr marL="6386078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8pPr>
      <a:lvl9pPr marL="7298375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Montserrat?selection.family=Montserra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A1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E98E41B0-710B-F241-ACB4-141822F4E59F}"/>
              </a:ext>
            </a:extLst>
          </p:cNvPr>
          <p:cNvSpPr txBox="1"/>
          <p:nvPr/>
        </p:nvSpPr>
        <p:spPr>
          <a:xfrm>
            <a:off x="10043354" y="4164837"/>
            <a:ext cx="4295703" cy="3785652"/>
          </a:xfrm>
          <a:prstGeom prst="rect">
            <a:avLst/>
          </a:prstGeom>
          <a:gradFill>
            <a:gsLst>
              <a:gs pos="93000">
                <a:srgbClr val="FFC000"/>
              </a:gs>
              <a:gs pos="0">
                <a:srgbClr val="7CC467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d-ID" sz="12000" b="1" dirty="0">
                <a:solidFill>
                  <a:schemeClr val="bg1"/>
                </a:solidFill>
                <a:latin typeface="Montserrat" panose="00000500000000000000" pitchFamily="50" charset="0"/>
              </a:rPr>
              <a:t>SUM</a:t>
            </a:r>
          </a:p>
          <a:p>
            <a:pPr algn="ctr"/>
            <a:r>
              <a:rPr lang="id-ID" sz="12000" b="1" dirty="0">
                <a:solidFill>
                  <a:schemeClr val="bg1"/>
                </a:solidFill>
                <a:latin typeface="Montserrat" panose="00000500000000000000" pitchFamily="50" charset="0"/>
              </a:rPr>
              <a:t>MER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869B9B3-79B7-0345-B97F-1DB975660482}"/>
              </a:ext>
            </a:extLst>
          </p:cNvPr>
          <p:cNvSpPr/>
          <p:nvPr/>
        </p:nvSpPr>
        <p:spPr>
          <a:xfrm>
            <a:off x="3747655" y="7950489"/>
            <a:ext cx="16887100" cy="1730795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8000" b="1" cap="all" spc="600" dirty="0">
                <a:solidFill>
                  <a:schemeClr val="bg1"/>
                </a:solidFill>
                <a:latin typeface="Montserrat" pitchFamily="2" charset="77"/>
              </a:rPr>
              <a:t>TEMPLATES</a:t>
            </a:r>
            <a:endParaRPr lang="nb-NO" sz="8000" b="0" i="0" spc="60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grpSp>
        <p:nvGrpSpPr>
          <p:cNvPr id="7" name="Group 95">
            <a:extLst>
              <a:ext uri="{FF2B5EF4-FFF2-40B4-BE49-F238E27FC236}">
                <a16:creationId xmlns:a16="http://schemas.microsoft.com/office/drawing/2014/main" id="{E7DDC1F5-F810-164F-8F3B-5E5BBFE70396}"/>
              </a:ext>
            </a:extLst>
          </p:cNvPr>
          <p:cNvGrpSpPr/>
          <p:nvPr/>
        </p:nvGrpSpPr>
        <p:grpSpPr>
          <a:xfrm>
            <a:off x="7788538" y="2367364"/>
            <a:ext cx="4509632" cy="3852330"/>
            <a:chOff x="8007677" y="3652912"/>
            <a:chExt cx="724699" cy="687998"/>
          </a:xfrm>
          <a:solidFill>
            <a:schemeClr val="bg1"/>
          </a:solidFill>
        </p:grpSpPr>
        <p:sp>
          <p:nvSpPr>
            <p:cNvPr id="8" name="Freeform: Shape 92">
              <a:extLst>
                <a:ext uri="{FF2B5EF4-FFF2-40B4-BE49-F238E27FC236}">
                  <a16:creationId xmlns:a16="http://schemas.microsoft.com/office/drawing/2014/main" id="{44727E92-4088-A043-9BB3-0489D44D9B92}"/>
                </a:ext>
              </a:extLst>
            </p:cNvPr>
            <p:cNvSpPr/>
            <p:nvPr/>
          </p:nvSpPr>
          <p:spPr>
            <a:xfrm>
              <a:off x="8182211" y="4263850"/>
              <a:ext cx="87689" cy="77060"/>
            </a:xfrm>
            <a:custGeom>
              <a:avLst/>
              <a:gdLst>
                <a:gd name="connsiteX0" fmla="*/ 3821 w 87688"/>
                <a:gd name="connsiteY0" fmla="*/ 3389 h 77059"/>
                <a:gd name="connsiteX1" fmla="*/ 433 w 87688"/>
                <a:gd name="connsiteY1" fmla="*/ 30493 h 77059"/>
                <a:gd name="connsiteX2" fmla="*/ 36007 w 87688"/>
                <a:gd name="connsiteY2" fmla="*/ 77923 h 77059"/>
                <a:gd name="connsiteX3" fmla="*/ 41088 w 87688"/>
                <a:gd name="connsiteY3" fmla="*/ 77923 h 77059"/>
                <a:gd name="connsiteX4" fmla="*/ 83438 w 87688"/>
                <a:gd name="connsiteY4" fmla="*/ 40656 h 77059"/>
                <a:gd name="connsiteX5" fmla="*/ 88520 w 87688"/>
                <a:gd name="connsiteY5" fmla="*/ 0 h 77059"/>
                <a:gd name="connsiteX6" fmla="*/ 39394 w 87688"/>
                <a:gd name="connsiteY6" fmla="*/ 6776 h 77059"/>
                <a:gd name="connsiteX7" fmla="*/ 3821 w 87688"/>
                <a:gd name="connsiteY7" fmla="*/ 3389 h 7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88" h="77059">
                  <a:moveTo>
                    <a:pt x="3821" y="3389"/>
                  </a:moveTo>
                  <a:lnTo>
                    <a:pt x="433" y="30493"/>
                  </a:lnTo>
                  <a:cubicBezTo>
                    <a:pt x="-2955" y="54209"/>
                    <a:pt x="13985" y="74535"/>
                    <a:pt x="36007" y="77923"/>
                  </a:cubicBezTo>
                  <a:cubicBezTo>
                    <a:pt x="37700" y="77923"/>
                    <a:pt x="39394" y="77923"/>
                    <a:pt x="41088" y="77923"/>
                  </a:cubicBezTo>
                  <a:cubicBezTo>
                    <a:pt x="61416" y="77923"/>
                    <a:pt x="80050" y="62678"/>
                    <a:pt x="83438" y="40656"/>
                  </a:cubicBezTo>
                  <a:lnTo>
                    <a:pt x="88520" y="0"/>
                  </a:lnTo>
                  <a:cubicBezTo>
                    <a:pt x="73274" y="3388"/>
                    <a:pt x="56334" y="6776"/>
                    <a:pt x="39394" y="6776"/>
                  </a:cubicBezTo>
                  <a:cubicBezTo>
                    <a:pt x="27537" y="6777"/>
                    <a:pt x="15680" y="6777"/>
                    <a:pt x="3821" y="3389"/>
                  </a:cubicBezTo>
                  <a:close/>
                </a:path>
              </a:pathLst>
            </a:custGeom>
            <a:grpFill/>
            <a:ln w="1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3">
              <a:extLst>
                <a:ext uri="{FF2B5EF4-FFF2-40B4-BE49-F238E27FC236}">
                  <a16:creationId xmlns:a16="http://schemas.microsoft.com/office/drawing/2014/main" id="{6ED64B6D-5E43-F44C-A432-D2D0A6698FDC}"/>
                </a:ext>
              </a:extLst>
            </p:cNvPr>
            <p:cNvSpPr/>
            <p:nvPr/>
          </p:nvSpPr>
          <p:spPr>
            <a:xfrm>
              <a:off x="8650002" y="3849221"/>
              <a:ext cx="82374" cy="83703"/>
            </a:xfrm>
            <a:custGeom>
              <a:avLst/>
              <a:gdLst>
                <a:gd name="connsiteX0" fmla="*/ 40654 w 82374"/>
                <a:gd name="connsiteY0" fmla="*/ 1694 h 83702"/>
                <a:gd name="connsiteX1" fmla="*/ 40654 w 82374"/>
                <a:gd name="connsiteY1" fmla="*/ 1694 h 83702"/>
                <a:gd name="connsiteX2" fmla="*/ 13552 w 82374"/>
                <a:gd name="connsiteY2" fmla="*/ 0 h 83702"/>
                <a:gd name="connsiteX3" fmla="*/ 0 w 82374"/>
                <a:gd name="connsiteY3" fmla="*/ 84699 h 83702"/>
                <a:gd name="connsiteX4" fmla="*/ 40656 w 82374"/>
                <a:gd name="connsiteY4" fmla="*/ 84699 h 83702"/>
                <a:gd name="connsiteX5" fmla="*/ 83005 w 82374"/>
                <a:gd name="connsiteY5" fmla="*/ 42350 h 83702"/>
                <a:gd name="connsiteX6" fmla="*/ 40654 w 82374"/>
                <a:gd name="connsiteY6" fmla="*/ 1694 h 8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74" h="83702">
                  <a:moveTo>
                    <a:pt x="40654" y="1694"/>
                  </a:moveTo>
                  <a:lnTo>
                    <a:pt x="40654" y="1694"/>
                  </a:lnTo>
                  <a:lnTo>
                    <a:pt x="13552" y="0"/>
                  </a:lnTo>
                  <a:cubicBezTo>
                    <a:pt x="15245" y="28798"/>
                    <a:pt x="10164" y="57596"/>
                    <a:pt x="0" y="84699"/>
                  </a:cubicBezTo>
                  <a:lnTo>
                    <a:pt x="40656" y="84699"/>
                  </a:lnTo>
                  <a:cubicBezTo>
                    <a:pt x="64373" y="84699"/>
                    <a:pt x="83005" y="66066"/>
                    <a:pt x="83005" y="42350"/>
                  </a:cubicBezTo>
                  <a:cubicBezTo>
                    <a:pt x="83005" y="18634"/>
                    <a:pt x="64372" y="1694"/>
                    <a:pt x="40654" y="1694"/>
                  </a:cubicBezTo>
                  <a:close/>
                </a:path>
              </a:pathLst>
            </a:custGeom>
            <a:grpFill/>
            <a:ln w="1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4">
              <a:extLst>
                <a:ext uri="{FF2B5EF4-FFF2-40B4-BE49-F238E27FC236}">
                  <a16:creationId xmlns:a16="http://schemas.microsoft.com/office/drawing/2014/main" id="{241FD75E-A64B-CD44-8E02-7B9584CFA2C6}"/>
                </a:ext>
              </a:extLst>
            </p:cNvPr>
            <p:cNvSpPr/>
            <p:nvPr/>
          </p:nvSpPr>
          <p:spPr>
            <a:xfrm>
              <a:off x="8007677" y="3652912"/>
              <a:ext cx="645708" cy="607178"/>
            </a:xfrm>
            <a:custGeom>
              <a:avLst/>
              <a:gdLst>
                <a:gd name="connsiteX0" fmla="*/ 569666 w 645708"/>
                <a:gd name="connsiteY0" fmla="*/ 60789 h 607178"/>
                <a:gd name="connsiteX1" fmla="*/ 552727 w 645708"/>
                <a:gd name="connsiteY1" fmla="*/ 47238 h 607178"/>
                <a:gd name="connsiteX2" fmla="*/ 566278 w 645708"/>
                <a:gd name="connsiteY2" fmla="*/ 35380 h 607178"/>
                <a:gd name="connsiteX3" fmla="*/ 567972 w 645708"/>
                <a:gd name="connsiteY3" fmla="*/ 6582 h 607178"/>
                <a:gd name="connsiteX4" fmla="*/ 539173 w 645708"/>
                <a:gd name="connsiteY4" fmla="*/ 4888 h 607178"/>
                <a:gd name="connsiteX5" fmla="*/ 346060 w 645708"/>
                <a:gd name="connsiteY5" fmla="*/ 174287 h 607178"/>
                <a:gd name="connsiteX6" fmla="*/ 337590 w 645708"/>
                <a:gd name="connsiteY6" fmla="*/ 257292 h 607178"/>
                <a:gd name="connsiteX7" fmla="*/ 298628 w 645708"/>
                <a:gd name="connsiteY7" fmla="*/ 291172 h 607178"/>
                <a:gd name="connsiteX8" fmla="*/ 285077 w 645708"/>
                <a:gd name="connsiteY8" fmla="*/ 303030 h 607178"/>
                <a:gd name="connsiteX9" fmla="*/ 242727 w 645708"/>
                <a:gd name="connsiteY9" fmla="*/ 286090 h 607178"/>
                <a:gd name="connsiteX10" fmla="*/ 202071 w 645708"/>
                <a:gd name="connsiteY10" fmla="*/ 301336 h 607178"/>
                <a:gd name="connsiteX11" fmla="*/ 7263 w 645708"/>
                <a:gd name="connsiteY11" fmla="*/ 474122 h 607178"/>
                <a:gd name="connsiteX12" fmla="*/ 5569 w 645708"/>
                <a:gd name="connsiteY12" fmla="*/ 502920 h 607178"/>
                <a:gd name="connsiteX13" fmla="*/ 20814 w 645708"/>
                <a:gd name="connsiteY13" fmla="*/ 509696 h 607178"/>
                <a:gd name="connsiteX14" fmla="*/ 34366 w 645708"/>
                <a:gd name="connsiteY14" fmla="*/ 504616 h 607178"/>
                <a:gd name="connsiteX15" fmla="*/ 47918 w 645708"/>
                <a:gd name="connsiteY15" fmla="*/ 492756 h 607178"/>
                <a:gd name="connsiteX16" fmla="*/ 58082 w 645708"/>
                <a:gd name="connsiteY16" fmla="*/ 509696 h 607178"/>
                <a:gd name="connsiteX17" fmla="*/ 98738 w 645708"/>
                <a:gd name="connsiteY17" fmla="*/ 555435 h 607178"/>
                <a:gd name="connsiteX18" fmla="*/ 213929 w 645708"/>
                <a:gd name="connsiteY18" fmla="*/ 607947 h 607178"/>
                <a:gd name="connsiteX19" fmla="*/ 315568 w 645708"/>
                <a:gd name="connsiteY19" fmla="*/ 568986 h 607178"/>
                <a:gd name="connsiteX20" fmla="*/ 339284 w 645708"/>
                <a:gd name="connsiteY20" fmla="*/ 365709 h 607178"/>
                <a:gd name="connsiteX21" fmla="*/ 352836 w 645708"/>
                <a:gd name="connsiteY21" fmla="*/ 353849 h 607178"/>
                <a:gd name="connsiteX22" fmla="*/ 390104 w 645708"/>
                <a:gd name="connsiteY22" fmla="*/ 319970 h 607178"/>
                <a:gd name="connsiteX23" fmla="*/ 493436 w 645708"/>
                <a:gd name="connsiteY23" fmla="*/ 358931 h 607178"/>
                <a:gd name="connsiteX24" fmla="*/ 595075 w 645708"/>
                <a:gd name="connsiteY24" fmla="*/ 319970 h 607178"/>
                <a:gd name="connsiteX25" fmla="*/ 608627 w 645708"/>
                <a:gd name="connsiteY25" fmla="*/ 103139 h 607178"/>
                <a:gd name="connsiteX26" fmla="*/ 569666 w 645708"/>
                <a:gd name="connsiteY26" fmla="*/ 60789 h 607178"/>
                <a:gd name="connsiteX27" fmla="*/ 278301 w 645708"/>
                <a:gd name="connsiteY27" fmla="*/ 358931 h 607178"/>
                <a:gd name="connsiteX28" fmla="*/ 290158 w 645708"/>
                <a:gd name="connsiteY28" fmla="*/ 372483 h 607178"/>
                <a:gd name="connsiteX29" fmla="*/ 244421 w 645708"/>
                <a:gd name="connsiteY29" fmla="*/ 562210 h 607178"/>
                <a:gd name="connsiteX30" fmla="*/ 227481 w 645708"/>
                <a:gd name="connsiteY30" fmla="*/ 565598 h 607178"/>
                <a:gd name="connsiteX31" fmla="*/ 278301 w 645708"/>
                <a:gd name="connsiteY31" fmla="*/ 358931 h 607178"/>
                <a:gd name="connsiteX32" fmla="*/ 242727 w 645708"/>
                <a:gd name="connsiteY32" fmla="*/ 328440 h 607178"/>
                <a:gd name="connsiteX33" fmla="*/ 251197 w 645708"/>
                <a:gd name="connsiteY33" fmla="*/ 330134 h 607178"/>
                <a:gd name="connsiteX34" fmla="*/ 193601 w 645708"/>
                <a:gd name="connsiteY34" fmla="*/ 563904 h 607178"/>
                <a:gd name="connsiteX35" fmla="*/ 178355 w 645708"/>
                <a:gd name="connsiteY35" fmla="*/ 560514 h 607178"/>
                <a:gd name="connsiteX36" fmla="*/ 235951 w 645708"/>
                <a:gd name="connsiteY36" fmla="*/ 330134 h 607178"/>
                <a:gd name="connsiteX37" fmla="*/ 242727 w 645708"/>
                <a:gd name="connsiteY37" fmla="*/ 328440 h 607178"/>
                <a:gd name="connsiteX38" fmla="*/ 130925 w 645708"/>
                <a:gd name="connsiteY38" fmla="*/ 530024 h 607178"/>
                <a:gd name="connsiteX39" fmla="*/ 90269 w 645708"/>
                <a:gd name="connsiteY39" fmla="*/ 484285 h 607178"/>
                <a:gd name="connsiteX40" fmla="*/ 91963 w 645708"/>
                <a:gd name="connsiteY40" fmla="*/ 455487 h 607178"/>
                <a:gd name="connsiteX41" fmla="*/ 190215 w 645708"/>
                <a:gd name="connsiteY41" fmla="*/ 369095 h 607178"/>
                <a:gd name="connsiteX42" fmla="*/ 146171 w 645708"/>
                <a:gd name="connsiteY42" fmla="*/ 545270 h 607178"/>
                <a:gd name="connsiteX43" fmla="*/ 130925 w 645708"/>
                <a:gd name="connsiteY43" fmla="*/ 530024 h 607178"/>
                <a:gd name="connsiteX44" fmla="*/ 288464 w 645708"/>
                <a:gd name="connsiteY44" fmla="*/ 538494 h 607178"/>
                <a:gd name="connsiteX45" fmla="*/ 263055 w 645708"/>
                <a:gd name="connsiteY45" fmla="*/ 555434 h 607178"/>
                <a:gd name="connsiteX46" fmla="*/ 303710 w 645708"/>
                <a:gd name="connsiteY46" fmla="*/ 391116 h 607178"/>
                <a:gd name="connsiteX47" fmla="*/ 288464 w 645708"/>
                <a:gd name="connsiteY47" fmla="*/ 538494 h 607178"/>
                <a:gd name="connsiteX48" fmla="*/ 520541 w 645708"/>
                <a:gd name="connsiteY48" fmla="*/ 81117 h 607178"/>
                <a:gd name="connsiteX49" fmla="*/ 522233 w 645708"/>
                <a:gd name="connsiteY49" fmla="*/ 81117 h 607178"/>
                <a:gd name="connsiteX50" fmla="*/ 534093 w 645708"/>
                <a:gd name="connsiteY50" fmla="*/ 86199 h 607178"/>
                <a:gd name="connsiteX51" fmla="*/ 476496 w 645708"/>
                <a:gd name="connsiteY51" fmla="*/ 318276 h 607178"/>
                <a:gd name="connsiteX52" fmla="*/ 461250 w 645708"/>
                <a:gd name="connsiteY52" fmla="*/ 314888 h 607178"/>
                <a:gd name="connsiteX53" fmla="*/ 520541 w 645708"/>
                <a:gd name="connsiteY53" fmla="*/ 81117 h 607178"/>
                <a:gd name="connsiteX54" fmla="*/ 562890 w 645708"/>
                <a:gd name="connsiteY54" fmla="*/ 116691 h 607178"/>
                <a:gd name="connsiteX55" fmla="*/ 574748 w 645708"/>
                <a:gd name="connsiteY55" fmla="*/ 130243 h 607178"/>
                <a:gd name="connsiteX56" fmla="*/ 529011 w 645708"/>
                <a:gd name="connsiteY56" fmla="*/ 313194 h 607178"/>
                <a:gd name="connsiteX57" fmla="*/ 512071 w 645708"/>
                <a:gd name="connsiteY57" fmla="*/ 316582 h 607178"/>
                <a:gd name="connsiteX58" fmla="*/ 562890 w 645708"/>
                <a:gd name="connsiteY58" fmla="*/ 116691 h 607178"/>
                <a:gd name="connsiteX59" fmla="*/ 412124 w 645708"/>
                <a:gd name="connsiteY59" fmla="*/ 281008 h 607178"/>
                <a:gd name="connsiteX60" fmla="*/ 371470 w 645708"/>
                <a:gd name="connsiteY60" fmla="*/ 235270 h 607178"/>
                <a:gd name="connsiteX61" fmla="*/ 373164 w 645708"/>
                <a:gd name="connsiteY61" fmla="*/ 206472 h 607178"/>
                <a:gd name="connsiteX62" fmla="*/ 478191 w 645708"/>
                <a:gd name="connsiteY62" fmla="*/ 114997 h 607178"/>
                <a:gd name="connsiteX63" fmla="*/ 430759 w 645708"/>
                <a:gd name="connsiteY63" fmla="*/ 299642 h 607178"/>
                <a:gd name="connsiteX64" fmla="*/ 412124 w 645708"/>
                <a:gd name="connsiteY64" fmla="*/ 281008 h 607178"/>
                <a:gd name="connsiteX65" fmla="*/ 569666 w 645708"/>
                <a:gd name="connsiteY65" fmla="*/ 291172 h 607178"/>
                <a:gd name="connsiteX66" fmla="*/ 549339 w 645708"/>
                <a:gd name="connsiteY66" fmla="*/ 304724 h 607178"/>
                <a:gd name="connsiteX67" fmla="*/ 588300 w 645708"/>
                <a:gd name="connsiteY67" fmla="*/ 147183 h 607178"/>
                <a:gd name="connsiteX68" fmla="*/ 569666 w 645708"/>
                <a:gd name="connsiteY68" fmla="*/ 291172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45708" h="607178">
                  <a:moveTo>
                    <a:pt x="569666" y="60789"/>
                  </a:moveTo>
                  <a:cubicBezTo>
                    <a:pt x="564584" y="55708"/>
                    <a:pt x="559504" y="50626"/>
                    <a:pt x="552727" y="47238"/>
                  </a:cubicBezTo>
                  <a:lnTo>
                    <a:pt x="566278" y="35380"/>
                  </a:lnTo>
                  <a:cubicBezTo>
                    <a:pt x="574748" y="28604"/>
                    <a:pt x="574748" y="15052"/>
                    <a:pt x="567972" y="6582"/>
                  </a:cubicBezTo>
                  <a:cubicBezTo>
                    <a:pt x="561195" y="-1888"/>
                    <a:pt x="547643" y="-1888"/>
                    <a:pt x="539173" y="4888"/>
                  </a:cubicBezTo>
                  <a:lnTo>
                    <a:pt x="346060" y="174287"/>
                  </a:lnTo>
                  <a:cubicBezTo>
                    <a:pt x="322344" y="196308"/>
                    <a:pt x="318956" y="231882"/>
                    <a:pt x="337590" y="257292"/>
                  </a:cubicBezTo>
                  <a:lnTo>
                    <a:pt x="298628" y="291172"/>
                  </a:lnTo>
                  <a:lnTo>
                    <a:pt x="285077" y="303030"/>
                  </a:lnTo>
                  <a:cubicBezTo>
                    <a:pt x="273219" y="292866"/>
                    <a:pt x="257973" y="286090"/>
                    <a:pt x="242727" y="286090"/>
                  </a:cubicBezTo>
                  <a:cubicBezTo>
                    <a:pt x="227481" y="286090"/>
                    <a:pt x="213929" y="291172"/>
                    <a:pt x="202071" y="301336"/>
                  </a:cubicBezTo>
                  <a:lnTo>
                    <a:pt x="7263" y="474122"/>
                  </a:lnTo>
                  <a:cubicBezTo>
                    <a:pt x="-1207" y="482592"/>
                    <a:pt x="-2901" y="494450"/>
                    <a:pt x="5569" y="502920"/>
                  </a:cubicBezTo>
                  <a:cubicBezTo>
                    <a:pt x="8957" y="508002"/>
                    <a:pt x="15732" y="509696"/>
                    <a:pt x="20814" y="509696"/>
                  </a:cubicBezTo>
                  <a:cubicBezTo>
                    <a:pt x="25896" y="509696"/>
                    <a:pt x="30978" y="508004"/>
                    <a:pt x="34366" y="504616"/>
                  </a:cubicBezTo>
                  <a:lnTo>
                    <a:pt x="47918" y="492756"/>
                  </a:lnTo>
                  <a:cubicBezTo>
                    <a:pt x="51306" y="499534"/>
                    <a:pt x="53000" y="504616"/>
                    <a:pt x="58082" y="509696"/>
                  </a:cubicBezTo>
                  <a:lnTo>
                    <a:pt x="98738" y="555435"/>
                  </a:lnTo>
                  <a:cubicBezTo>
                    <a:pt x="129230" y="589315"/>
                    <a:pt x="171579" y="607947"/>
                    <a:pt x="213929" y="607947"/>
                  </a:cubicBezTo>
                  <a:cubicBezTo>
                    <a:pt x="249503" y="607947"/>
                    <a:pt x="286771" y="596090"/>
                    <a:pt x="315568" y="568986"/>
                  </a:cubicBezTo>
                  <a:cubicBezTo>
                    <a:pt x="374858" y="516473"/>
                    <a:pt x="383328" y="428386"/>
                    <a:pt x="339284" y="365709"/>
                  </a:cubicBezTo>
                  <a:lnTo>
                    <a:pt x="352836" y="353849"/>
                  </a:lnTo>
                  <a:lnTo>
                    <a:pt x="390104" y="319970"/>
                  </a:lnTo>
                  <a:cubicBezTo>
                    <a:pt x="418902" y="345379"/>
                    <a:pt x="456169" y="358931"/>
                    <a:pt x="493436" y="358931"/>
                  </a:cubicBezTo>
                  <a:cubicBezTo>
                    <a:pt x="529009" y="358931"/>
                    <a:pt x="566277" y="347073"/>
                    <a:pt x="595075" y="319970"/>
                  </a:cubicBezTo>
                  <a:cubicBezTo>
                    <a:pt x="657752" y="264068"/>
                    <a:pt x="664528" y="167511"/>
                    <a:pt x="608627" y="103139"/>
                  </a:cubicBezTo>
                  <a:lnTo>
                    <a:pt x="569666" y="60789"/>
                  </a:lnTo>
                  <a:close/>
                  <a:moveTo>
                    <a:pt x="278301" y="358931"/>
                  </a:moveTo>
                  <a:lnTo>
                    <a:pt x="290158" y="372483"/>
                  </a:lnTo>
                  <a:lnTo>
                    <a:pt x="244421" y="562210"/>
                  </a:lnTo>
                  <a:cubicBezTo>
                    <a:pt x="239339" y="563904"/>
                    <a:pt x="232563" y="565598"/>
                    <a:pt x="227481" y="565598"/>
                  </a:cubicBezTo>
                  <a:lnTo>
                    <a:pt x="278301" y="358931"/>
                  </a:lnTo>
                  <a:close/>
                  <a:moveTo>
                    <a:pt x="242727" y="328440"/>
                  </a:moveTo>
                  <a:cubicBezTo>
                    <a:pt x="246115" y="328440"/>
                    <a:pt x="247809" y="328440"/>
                    <a:pt x="251197" y="330134"/>
                  </a:cubicBezTo>
                  <a:lnTo>
                    <a:pt x="193601" y="563904"/>
                  </a:lnTo>
                  <a:cubicBezTo>
                    <a:pt x="188519" y="562210"/>
                    <a:pt x="183437" y="562210"/>
                    <a:pt x="178355" y="560514"/>
                  </a:cubicBezTo>
                  <a:lnTo>
                    <a:pt x="235951" y="330134"/>
                  </a:lnTo>
                  <a:cubicBezTo>
                    <a:pt x="237645" y="328440"/>
                    <a:pt x="239339" y="328440"/>
                    <a:pt x="242727" y="328440"/>
                  </a:cubicBezTo>
                  <a:close/>
                  <a:moveTo>
                    <a:pt x="130925" y="530024"/>
                  </a:moveTo>
                  <a:lnTo>
                    <a:pt x="90269" y="484285"/>
                  </a:lnTo>
                  <a:cubicBezTo>
                    <a:pt x="83493" y="475815"/>
                    <a:pt x="83493" y="463957"/>
                    <a:pt x="91963" y="455487"/>
                  </a:cubicBezTo>
                  <a:lnTo>
                    <a:pt x="190215" y="369095"/>
                  </a:lnTo>
                  <a:lnTo>
                    <a:pt x="146171" y="545270"/>
                  </a:lnTo>
                  <a:cubicBezTo>
                    <a:pt x="141088" y="540188"/>
                    <a:pt x="136006" y="535106"/>
                    <a:pt x="130925" y="530024"/>
                  </a:cubicBezTo>
                  <a:close/>
                  <a:moveTo>
                    <a:pt x="288464" y="538494"/>
                  </a:moveTo>
                  <a:cubicBezTo>
                    <a:pt x="279995" y="545270"/>
                    <a:pt x="271525" y="550352"/>
                    <a:pt x="263055" y="555434"/>
                  </a:cubicBezTo>
                  <a:lnTo>
                    <a:pt x="303710" y="391116"/>
                  </a:lnTo>
                  <a:cubicBezTo>
                    <a:pt x="337590" y="435161"/>
                    <a:pt x="332508" y="501226"/>
                    <a:pt x="288464" y="538494"/>
                  </a:cubicBezTo>
                  <a:close/>
                  <a:moveTo>
                    <a:pt x="520541" y="81117"/>
                  </a:moveTo>
                  <a:lnTo>
                    <a:pt x="522233" y="81117"/>
                  </a:lnTo>
                  <a:cubicBezTo>
                    <a:pt x="527315" y="81117"/>
                    <a:pt x="530703" y="82811"/>
                    <a:pt x="534093" y="86199"/>
                  </a:cubicBezTo>
                  <a:lnTo>
                    <a:pt x="476496" y="318276"/>
                  </a:lnTo>
                  <a:cubicBezTo>
                    <a:pt x="471414" y="318276"/>
                    <a:pt x="466333" y="316582"/>
                    <a:pt x="461250" y="314888"/>
                  </a:cubicBezTo>
                  <a:lnTo>
                    <a:pt x="520541" y="81117"/>
                  </a:lnTo>
                  <a:close/>
                  <a:moveTo>
                    <a:pt x="562890" y="116691"/>
                  </a:moveTo>
                  <a:lnTo>
                    <a:pt x="574748" y="130243"/>
                  </a:lnTo>
                  <a:lnTo>
                    <a:pt x="529011" y="313194"/>
                  </a:lnTo>
                  <a:cubicBezTo>
                    <a:pt x="523929" y="314888"/>
                    <a:pt x="517153" y="316582"/>
                    <a:pt x="512071" y="316582"/>
                  </a:cubicBezTo>
                  <a:lnTo>
                    <a:pt x="562890" y="116691"/>
                  </a:lnTo>
                  <a:close/>
                  <a:moveTo>
                    <a:pt x="412124" y="281008"/>
                  </a:moveTo>
                  <a:lnTo>
                    <a:pt x="371470" y="235270"/>
                  </a:lnTo>
                  <a:cubicBezTo>
                    <a:pt x="364694" y="226800"/>
                    <a:pt x="364694" y="214942"/>
                    <a:pt x="373164" y="206472"/>
                  </a:cubicBezTo>
                  <a:lnTo>
                    <a:pt x="478191" y="114997"/>
                  </a:lnTo>
                  <a:lnTo>
                    <a:pt x="430759" y="299642"/>
                  </a:lnTo>
                  <a:cubicBezTo>
                    <a:pt x="423983" y="294560"/>
                    <a:pt x="417208" y="287784"/>
                    <a:pt x="412124" y="281008"/>
                  </a:cubicBezTo>
                  <a:close/>
                  <a:moveTo>
                    <a:pt x="569666" y="291172"/>
                  </a:moveTo>
                  <a:cubicBezTo>
                    <a:pt x="562890" y="296254"/>
                    <a:pt x="556115" y="301336"/>
                    <a:pt x="549339" y="304724"/>
                  </a:cubicBezTo>
                  <a:lnTo>
                    <a:pt x="588300" y="147183"/>
                  </a:lnTo>
                  <a:cubicBezTo>
                    <a:pt x="618792" y="192921"/>
                    <a:pt x="610322" y="253904"/>
                    <a:pt x="569666" y="291172"/>
                  </a:cubicBezTo>
                  <a:close/>
                </a:path>
              </a:pathLst>
            </a:custGeom>
            <a:grpFill/>
            <a:ln w="13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BA52121-4BB1-E14F-8ABA-34638EA9369B}"/>
              </a:ext>
            </a:extLst>
          </p:cNvPr>
          <p:cNvSpPr txBox="1"/>
          <p:nvPr/>
        </p:nvSpPr>
        <p:spPr>
          <a:xfrm>
            <a:off x="6887183" y="10000034"/>
            <a:ext cx="1064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schemeClr val="bg1"/>
                </a:solidFill>
                <a:latin typeface="Montserrat" pitchFamily="2" charset="77"/>
              </a:rPr>
              <a:t>Font: </a:t>
            </a:r>
            <a:r>
              <a:rPr lang="nb-NO" sz="3200" b="1" dirty="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https://fonts.google.com/specimen/Montserrat?</a:t>
            </a:r>
          </a:p>
          <a:p>
            <a:pPr algn="ctr"/>
            <a:r>
              <a:rPr lang="nb-NO" sz="3200" b="1" dirty="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selection.family=Montserrat</a:t>
            </a:r>
            <a:endParaRPr lang="nb-NO" sz="32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78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8000">
        <p159:morph option="byObjec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kopp, bord, mat, innendørs&#10;&#10;Automatisk generert beskrivelse">
            <a:extLst>
              <a:ext uri="{FF2B5EF4-FFF2-40B4-BE49-F238E27FC236}">
                <a16:creationId xmlns:a16="http://schemas.microsoft.com/office/drawing/2014/main" id="{37611452-5BD4-CE42-BB7C-C5CDB217220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8859" r="8859"/>
          <a:stretch>
            <a:fillRect/>
          </a:stretch>
        </p:blipFill>
        <p:spPr/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CC2FD8AB-502C-2C46-ABE0-27B3D846CEA2}"/>
              </a:ext>
            </a:extLst>
          </p:cNvPr>
          <p:cNvSpPr/>
          <p:nvPr/>
        </p:nvSpPr>
        <p:spPr>
          <a:xfrm>
            <a:off x="1970351" y="1984318"/>
            <a:ext cx="9469375" cy="10172015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SUMMER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It´s always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summer at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DATABEAT.NET</a:t>
            </a:r>
          </a:p>
          <a:p>
            <a:br>
              <a:rPr lang="nb-NO" sz="8000" dirty="0"/>
            </a:br>
            <a:endParaRPr lang="nb-NO" sz="80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10" name="Freeform: Shape 211">
            <a:extLst>
              <a:ext uri="{FF2B5EF4-FFF2-40B4-BE49-F238E27FC236}">
                <a16:creationId xmlns:a16="http://schemas.microsoft.com/office/drawing/2014/main" id="{5B7301EC-2692-2D4A-83F2-A7C97A689B47}"/>
              </a:ext>
            </a:extLst>
          </p:cNvPr>
          <p:cNvSpPr/>
          <p:nvPr/>
        </p:nvSpPr>
        <p:spPr>
          <a:xfrm flipH="1">
            <a:off x="3387439" y="10844901"/>
            <a:ext cx="2282932" cy="1807506"/>
          </a:xfrm>
          <a:custGeom>
            <a:avLst/>
            <a:gdLst>
              <a:gd name="connsiteX0" fmla="*/ 4157065 w 4152900"/>
              <a:gd name="connsiteY0" fmla="*/ 3482037 h 3981450"/>
              <a:gd name="connsiteX1" fmla="*/ 3926846 w 4152900"/>
              <a:gd name="connsiteY1" fmla="*/ 3251751 h 3981450"/>
              <a:gd name="connsiteX2" fmla="*/ 1941721 w 4152900"/>
              <a:gd name="connsiteY2" fmla="*/ 3251751 h 3981450"/>
              <a:gd name="connsiteX3" fmla="*/ 1941436 w 4152900"/>
              <a:gd name="connsiteY3" fmla="*/ 1826040 h 3981450"/>
              <a:gd name="connsiteX4" fmla="*/ 1907612 w 4152900"/>
              <a:gd name="connsiteY4" fmla="*/ 1744610 h 3981450"/>
              <a:gd name="connsiteX5" fmla="*/ 1724085 w 4152900"/>
              <a:gd name="connsiteY5" fmla="*/ 1561159 h 3981450"/>
              <a:gd name="connsiteX6" fmla="*/ 1753088 w 4152900"/>
              <a:gd name="connsiteY6" fmla="*/ 1427942 h 3981450"/>
              <a:gd name="connsiteX7" fmla="*/ 1876637 w 4152900"/>
              <a:gd name="connsiteY7" fmla="*/ 1304479 h 3981450"/>
              <a:gd name="connsiteX8" fmla="*/ 2204497 w 4152900"/>
              <a:gd name="connsiteY8" fmla="*/ 976467 h 3981450"/>
              <a:gd name="connsiteX9" fmla="*/ 2240568 w 4152900"/>
              <a:gd name="connsiteY9" fmla="*/ 889313 h 3981450"/>
              <a:gd name="connsiteX10" fmla="*/ 2240568 w 4152900"/>
              <a:gd name="connsiteY10" fmla="*/ 889170 h 3981450"/>
              <a:gd name="connsiteX11" fmla="*/ 2327598 w 4152900"/>
              <a:gd name="connsiteY11" fmla="*/ 853089 h 3981450"/>
              <a:gd name="connsiteX12" fmla="*/ 2652467 w 4152900"/>
              <a:gd name="connsiteY12" fmla="*/ 553528 h 3981450"/>
              <a:gd name="connsiteX13" fmla="*/ 2628855 w 4152900"/>
              <a:gd name="connsiteY13" fmla="*/ 449810 h 3981450"/>
              <a:gd name="connsiteX14" fmla="*/ 535479 w 4152900"/>
              <a:gd name="connsiteY14" fmla="*/ 372601 h 3981450"/>
              <a:gd name="connsiteX15" fmla="*/ 466423 w 4152900"/>
              <a:gd name="connsiteY15" fmla="*/ 303630 h 3981450"/>
              <a:gd name="connsiteX16" fmla="*/ 303707 w 4152900"/>
              <a:gd name="connsiteY16" fmla="*/ 303630 h 3981450"/>
              <a:gd name="connsiteX17" fmla="*/ 303707 w 4152900"/>
              <a:gd name="connsiteY17" fmla="*/ 466498 h 3981450"/>
              <a:gd name="connsiteX18" fmla="*/ 372611 w 4152900"/>
              <a:gd name="connsiteY18" fmla="*/ 535412 h 3981450"/>
              <a:gd name="connsiteX19" fmla="*/ 449868 w 4152900"/>
              <a:gd name="connsiteY19" fmla="*/ 2628721 h 3981450"/>
              <a:gd name="connsiteX20" fmla="*/ 450440 w 4152900"/>
              <a:gd name="connsiteY20" fmla="*/ 2629140 h 3981450"/>
              <a:gd name="connsiteX21" fmla="*/ 483129 w 4152900"/>
              <a:gd name="connsiteY21" fmla="*/ 2650724 h 3981450"/>
              <a:gd name="connsiteX22" fmla="*/ 522325 w 4152900"/>
              <a:gd name="connsiteY22" fmla="*/ 2658715 h 3981450"/>
              <a:gd name="connsiteX23" fmla="*/ 850318 w 4152900"/>
              <a:gd name="connsiteY23" fmla="*/ 2330722 h 3981450"/>
              <a:gd name="connsiteX24" fmla="*/ 973562 w 4152900"/>
              <a:gd name="connsiteY24" fmla="*/ 2207344 h 3981450"/>
              <a:gd name="connsiteX25" fmla="*/ 981773 w 4152900"/>
              <a:gd name="connsiteY25" fmla="*/ 2207125 h 3981450"/>
              <a:gd name="connsiteX26" fmla="*/ 1205477 w 4152900"/>
              <a:gd name="connsiteY26" fmla="*/ 2111266 h 3981450"/>
              <a:gd name="connsiteX27" fmla="*/ 1205763 w 4152900"/>
              <a:gd name="connsiteY27" fmla="*/ 2111123 h 3981450"/>
              <a:gd name="connsiteX28" fmla="*/ 1301413 w 4152900"/>
              <a:gd name="connsiteY28" fmla="*/ 1879341 h 3981450"/>
              <a:gd name="connsiteX29" fmla="*/ 1425085 w 4152900"/>
              <a:gd name="connsiteY29" fmla="*/ 1756021 h 3981450"/>
              <a:gd name="connsiteX30" fmla="*/ 1562207 w 4152900"/>
              <a:gd name="connsiteY30" fmla="*/ 1724894 h 3981450"/>
              <a:gd name="connsiteX31" fmla="*/ 1711073 w 4152900"/>
              <a:gd name="connsiteY31" fmla="*/ 1873741 h 3981450"/>
              <a:gd name="connsiteX32" fmla="*/ 1711340 w 4152900"/>
              <a:gd name="connsiteY32" fmla="*/ 3251761 h 3981450"/>
              <a:gd name="connsiteX33" fmla="*/ 1641589 w 4152900"/>
              <a:gd name="connsiteY33" fmla="*/ 3251761 h 3981450"/>
              <a:gd name="connsiteX34" fmla="*/ 1173073 w 4152900"/>
              <a:gd name="connsiteY34" fmla="*/ 2582448 h 3981450"/>
              <a:gd name="connsiteX35" fmla="*/ 852433 w 4152900"/>
              <a:gd name="connsiteY35" fmla="*/ 2525851 h 3981450"/>
              <a:gd name="connsiteX36" fmla="*/ 795835 w 4152900"/>
              <a:gd name="connsiteY36" fmla="*/ 2846491 h 3981450"/>
              <a:gd name="connsiteX37" fmla="*/ 1309909 w 4152900"/>
              <a:gd name="connsiteY37" fmla="*/ 3580897 h 3981450"/>
              <a:gd name="connsiteX38" fmla="*/ 1142088 w 4152900"/>
              <a:gd name="connsiteY38" fmla="*/ 3802344 h 3981450"/>
              <a:gd name="connsiteX39" fmla="*/ 1164300 w 4152900"/>
              <a:gd name="connsiteY39" fmla="*/ 3963650 h 3981450"/>
              <a:gd name="connsiteX40" fmla="*/ 1233652 w 4152900"/>
              <a:gd name="connsiteY40" fmla="*/ 3986996 h 3981450"/>
              <a:gd name="connsiteX41" fmla="*/ 1325473 w 4152900"/>
              <a:gd name="connsiteY41" fmla="*/ 3941428 h 3981450"/>
              <a:gd name="connsiteX42" fmla="*/ 1501095 w 4152900"/>
              <a:gd name="connsiteY42" fmla="*/ 3709799 h 3981450"/>
              <a:gd name="connsiteX43" fmla="*/ 1521745 w 4152900"/>
              <a:gd name="connsiteY43" fmla="*/ 3712352 h 3981450"/>
              <a:gd name="connsiteX44" fmla="*/ 3566725 w 4152900"/>
              <a:gd name="connsiteY44" fmla="*/ 3712352 h 3981450"/>
              <a:gd name="connsiteX45" fmla="*/ 3740346 w 4152900"/>
              <a:gd name="connsiteY45" fmla="*/ 3941437 h 3981450"/>
              <a:gd name="connsiteX46" fmla="*/ 3832177 w 4152900"/>
              <a:gd name="connsiteY46" fmla="*/ 3987005 h 3981450"/>
              <a:gd name="connsiteX47" fmla="*/ 3901519 w 4152900"/>
              <a:gd name="connsiteY47" fmla="*/ 3963659 h 3981450"/>
              <a:gd name="connsiteX48" fmla="*/ 3923741 w 4152900"/>
              <a:gd name="connsiteY48" fmla="*/ 3802353 h 3981450"/>
              <a:gd name="connsiteX49" fmla="*/ 3855532 w 4152900"/>
              <a:gd name="connsiteY49" fmla="*/ 3712361 h 3981450"/>
              <a:gd name="connsiteX50" fmla="*/ 3926846 w 4152900"/>
              <a:gd name="connsiteY50" fmla="*/ 3712361 h 3981450"/>
              <a:gd name="connsiteX51" fmla="*/ 4157065 w 4152900"/>
              <a:gd name="connsiteY51" fmla="*/ 3482037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52900" h="3981450">
                <a:moveTo>
                  <a:pt x="4157065" y="3482037"/>
                </a:moveTo>
                <a:cubicBezTo>
                  <a:pt x="4157065" y="3354840"/>
                  <a:pt x="4054061" y="3251751"/>
                  <a:pt x="3926846" y="3251751"/>
                </a:cubicBezTo>
                <a:lnTo>
                  <a:pt x="1941721" y="3251751"/>
                </a:lnTo>
                <a:lnTo>
                  <a:pt x="1941436" y="1826040"/>
                </a:lnTo>
                <a:cubicBezTo>
                  <a:pt x="1941436" y="1795483"/>
                  <a:pt x="1929263" y="1766184"/>
                  <a:pt x="1907612" y="1744610"/>
                </a:cubicBezTo>
                <a:lnTo>
                  <a:pt x="1724085" y="1561159"/>
                </a:lnTo>
                <a:cubicBezTo>
                  <a:pt x="1742334" y="1520325"/>
                  <a:pt x="1753088" y="1475405"/>
                  <a:pt x="1753088" y="1427942"/>
                </a:cubicBezTo>
                <a:cubicBezTo>
                  <a:pt x="1753088" y="1359800"/>
                  <a:pt x="1808428" y="1304403"/>
                  <a:pt x="1876637" y="1304479"/>
                </a:cubicBezTo>
                <a:cubicBezTo>
                  <a:pt x="2057174" y="1304403"/>
                  <a:pt x="2204497" y="1157242"/>
                  <a:pt x="2204497" y="976467"/>
                </a:cubicBezTo>
                <a:cubicBezTo>
                  <a:pt x="2204497" y="943434"/>
                  <a:pt x="2217365" y="912516"/>
                  <a:pt x="2240568" y="889313"/>
                </a:cubicBezTo>
                <a:lnTo>
                  <a:pt x="2240568" y="889170"/>
                </a:lnTo>
                <a:cubicBezTo>
                  <a:pt x="2263914" y="866024"/>
                  <a:pt x="2294756" y="853089"/>
                  <a:pt x="2327598" y="853089"/>
                </a:cubicBezTo>
                <a:cubicBezTo>
                  <a:pt x="2490742" y="853089"/>
                  <a:pt x="2636770" y="714205"/>
                  <a:pt x="2652467" y="553528"/>
                </a:cubicBezTo>
                <a:cubicBezTo>
                  <a:pt x="2664221" y="518219"/>
                  <a:pt x="2656868" y="477966"/>
                  <a:pt x="2628855" y="449810"/>
                </a:cubicBezTo>
                <a:cubicBezTo>
                  <a:pt x="2055488" y="-123423"/>
                  <a:pt x="1139831" y="-148331"/>
                  <a:pt x="535479" y="372601"/>
                </a:cubicBezTo>
                <a:lnTo>
                  <a:pt x="466423" y="303630"/>
                </a:lnTo>
                <a:cubicBezTo>
                  <a:pt x="421426" y="258625"/>
                  <a:pt x="348417" y="258767"/>
                  <a:pt x="303707" y="303630"/>
                </a:cubicBezTo>
                <a:cubicBezTo>
                  <a:pt x="258692" y="348617"/>
                  <a:pt x="258692" y="421502"/>
                  <a:pt x="303707" y="466498"/>
                </a:cubicBezTo>
                <a:lnTo>
                  <a:pt x="372611" y="535412"/>
                </a:lnTo>
                <a:cubicBezTo>
                  <a:pt x="-148273" y="1140040"/>
                  <a:pt x="-123508" y="2055563"/>
                  <a:pt x="449868" y="2628721"/>
                </a:cubicBezTo>
                <a:cubicBezTo>
                  <a:pt x="450144" y="2628854"/>
                  <a:pt x="450287" y="2628997"/>
                  <a:pt x="450440" y="2629140"/>
                </a:cubicBezTo>
                <a:cubicBezTo>
                  <a:pt x="459765" y="2638274"/>
                  <a:pt x="470814" y="2645685"/>
                  <a:pt x="483129" y="2650724"/>
                </a:cubicBezTo>
                <a:cubicBezTo>
                  <a:pt x="495579" y="2656096"/>
                  <a:pt x="509028" y="2658715"/>
                  <a:pt x="522325" y="2658715"/>
                </a:cubicBezTo>
                <a:cubicBezTo>
                  <a:pt x="697509" y="2658648"/>
                  <a:pt x="850318" y="2505753"/>
                  <a:pt x="850318" y="2330722"/>
                </a:cubicBezTo>
                <a:cubicBezTo>
                  <a:pt x="850318" y="2262589"/>
                  <a:pt x="905363" y="2207344"/>
                  <a:pt x="973562" y="2207344"/>
                </a:cubicBezTo>
                <a:lnTo>
                  <a:pt x="981773" y="2207125"/>
                </a:lnTo>
                <a:cubicBezTo>
                  <a:pt x="1066393" y="2205220"/>
                  <a:pt x="1145622" y="2171321"/>
                  <a:pt x="1205477" y="2111266"/>
                </a:cubicBezTo>
                <a:cubicBezTo>
                  <a:pt x="1205763" y="2111123"/>
                  <a:pt x="1205763" y="2111123"/>
                  <a:pt x="1205763" y="2111123"/>
                </a:cubicBezTo>
                <a:cubicBezTo>
                  <a:pt x="1267475" y="2049277"/>
                  <a:pt x="1301698" y="1966933"/>
                  <a:pt x="1301413" y="1879341"/>
                </a:cubicBezTo>
                <a:cubicBezTo>
                  <a:pt x="1301413" y="1811133"/>
                  <a:pt x="1357172" y="1756021"/>
                  <a:pt x="1425085" y="1756021"/>
                </a:cubicBezTo>
                <a:cubicBezTo>
                  <a:pt x="1474187" y="1755945"/>
                  <a:pt x="1520326" y="1744344"/>
                  <a:pt x="1562207" y="1724894"/>
                </a:cubicBezTo>
                <a:lnTo>
                  <a:pt x="1711073" y="1873741"/>
                </a:lnTo>
                <a:lnTo>
                  <a:pt x="1711340" y="3251761"/>
                </a:lnTo>
                <a:lnTo>
                  <a:pt x="1641589" y="3251761"/>
                </a:lnTo>
                <a:lnTo>
                  <a:pt x="1173073" y="2582448"/>
                </a:lnTo>
                <a:cubicBezTo>
                  <a:pt x="1100207" y="2478016"/>
                  <a:pt x="956570" y="2452899"/>
                  <a:pt x="852433" y="2525851"/>
                </a:cubicBezTo>
                <a:cubicBezTo>
                  <a:pt x="748277" y="2598717"/>
                  <a:pt x="722817" y="2742335"/>
                  <a:pt x="795835" y="2846491"/>
                </a:cubicBezTo>
                <a:lnTo>
                  <a:pt x="1309909" y="3580897"/>
                </a:lnTo>
                <a:lnTo>
                  <a:pt x="1142088" y="3802344"/>
                </a:lnTo>
                <a:cubicBezTo>
                  <a:pt x="1103607" y="3852998"/>
                  <a:pt x="1113513" y="3925226"/>
                  <a:pt x="1164300" y="3963650"/>
                </a:cubicBezTo>
                <a:cubicBezTo>
                  <a:pt x="1185112" y="3979413"/>
                  <a:pt x="1209449" y="3986996"/>
                  <a:pt x="1233652" y="3986996"/>
                </a:cubicBezTo>
                <a:cubicBezTo>
                  <a:pt x="1268447" y="3986996"/>
                  <a:pt x="1302842" y="3971289"/>
                  <a:pt x="1325473" y="3941428"/>
                </a:cubicBezTo>
                <a:lnTo>
                  <a:pt x="1501095" y="3709799"/>
                </a:lnTo>
                <a:cubicBezTo>
                  <a:pt x="1508020" y="3710428"/>
                  <a:pt x="1514677" y="3712352"/>
                  <a:pt x="1521745" y="3712352"/>
                </a:cubicBezTo>
                <a:lnTo>
                  <a:pt x="3566725" y="3712352"/>
                </a:lnTo>
                <a:lnTo>
                  <a:pt x="3740346" y="3941437"/>
                </a:lnTo>
                <a:cubicBezTo>
                  <a:pt x="3762987" y="3971298"/>
                  <a:pt x="3797363" y="3987005"/>
                  <a:pt x="3832177" y="3987005"/>
                </a:cubicBezTo>
                <a:cubicBezTo>
                  <a:pt x="3856370" y="3987005"/>
                  <a:pt x="3880716" y="3979423"/>
                  <a:pt x="3901519" y="3963659"/>
                </a:cubicBezTo>
                <a:cubicBezTo>
                  <a:pt x="3952325" y="3925235"/>
                  <a:pt x="3962221" y="3853007"/>
                  <a:pt x="3923741" y="3802353"/>
                </a:cubicBezTo>
                <a:lnTo>
                  <a:pt x="3855532" y="3712361"/>
                </a:lnTo>
                <a:lnTo>
                  <a:pt x="3926846" y="3712361"/>
                </a:lnTo>
                <a:cubicBezTo>
                  <a:pt x="4054061" y="3712342"/>
                  <a:pt x="4157065" y="3609196"/>
                  <a:pt x="4157065" y="34820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1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vin, bord, innendørs, bakke&#10;&#10;Automatisk generert beskrivelse">
            <a:extLst>
              <a:ext uri="{FF2B5EF4-FFF2-40B4-BE49-F238E27FC236}">
                <a16:creationId xmlns:a16="http://schemas.microsoft.com/office/drawing/2014/main" id="{FFA2A498-E9CE-4C40-8BFC-5AA80C72C22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8805" r="8805"/>
          <a:stretch>
            <a:fillRect/>
          </a:stretch>
        </p:blipFill>
        <p:spPr/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A1AC1D8-38D7-0046-9CB7-2A5E2CE8D160}"/>
              </a:ext>
            </a:extLst>
          </p:cNvPr>
          <p:cNvSpPr/>
          <p:nvPr/>
        </p:nvSpPr>
        <p:spPr>
          <a:xfrm>
            <a:off x="16963510" y="1533581"/>
            <a:ext cx="7944786" cy="8168133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HAPPY</a:t>
            </a:r>
          </a:p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SUMMER </a:t>
            </a:r>
          </a:p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TO </a:t>
            </a:r>
          </a:p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YOU! </a:t>
            </a:r>
          </a:p>
        </p:txBody>
      </p:sp>
      <p:sp>
        <p:nvSpPr>
          <p:cNvPr id="17" name="Freeform: Shape 50">
            <a:extLst>
              <a:ext uri="{FF2B5EF4-FFF2-40B4-BE49-F238E27FC236}">
                <a16:creationId xmlns:a16="http://schemas.microsoft.com/office/drawing/2014/main" id="{28A1D28A-9672-824E-ACF6-5A2E427705AD}"/>
              </a:ext>
            </a:extLst>
          </p:cNvPr>
          <p:cNvSpPr/>
          <p:nvPr/>
        </p:nvSpPr>
        <p:spPr>
          <a:xfrm>
            <a:off x="21130456" y="11092262"/>
            <a:ext cx="1651277" cy="1700711"/>
          </a:xfrm>
          <a:custGeom>
            <a:avLst/>
            <a:gdLst>
              <a:gd name="connsiteX0" fmla="*/ 577457 w 577450"/>
              <a:gd name="connsiteY0" fmla="*/ 506421 h 672510"/>
              <a:gd name="connsiteX1" fmla="*/ 555978 w 577450"/>
              <a:gd name="connsiteY1" fmla="*/ 392770 h 672510"/>
              <a:gd name="connsiteX2" fmla="*/ 547564 w 577450"/>
              <a:gd name="connsiteY2" fmla="*/ 382128 h 672510"/>
              <a:gd name="connsiteX3" fmla="*/ 534026 w 577450"/>
              <a:gd name="connsiteY3" fmla="*/ 382946 h 672510"/>
              <a:gd name="connsiteX4" fmla="*/ 434973 w 577450"/>
              <a:gd name="connsiteY4" fmla="*/ 442658 h 672510"/>
              <a:gd name="connsiteX5" fmla="*/ 428568 w 577450"/>
              <a:gd name="connsiteY5" fmla="*/ 459615 h 672510"/>
              <a:gd name="connsiteX6" fmla="*/ 443550 w 577450"/>
              <a:gd name="connsiteY6" fmla="*/ 469808 h 672510"/>
              <a:gd name="connsiteX7" fmla="*/ 482239 w 577450"/>
              <a:gd name="connsiteY7" fmla="*/ 467109 h 672510"/>
              <a:gd name="connsiteX8" fmla="*/ 325918 w 577450"/>
              <a:gd name="connsiteY8" fmla="*/ 542357 h 672510"/>
              <a:gd name="connsiteX9" fmla="*/ 325918 w 577450"/>
              <a:gd name="connsiteY9" fmla="*/ 217222 h 672510"/>
              <a:gd name="connsiteX10" fmla="*/ 357769 w 577450"/>
              <a:gd name="connsiteY10" fmla="*/ 217222 h 672510"/>
              <a:gd name="connsiteX11" fmla="*/ 376113 w 577450"/>
              <a:gd name="connsiteY11" fmla="*/ 223384 h 672510"/>
              <a:gd name="connsiteX12" fmla="*/ 407001 w 577450"/>
              <a:gd name="connsiteY12" fmla="*/ 192505 h 672510"/>
              <a:gd name="connsiteX13" fmla="*/ 376113 w 577450"/>
              <a:gd name="connsiteY13" fmla="*/ 161617 h 672510"/>
              <a:gd name="connsiteX14" fmla="*/ 357756 w 577450"/>
              <a:gd name="connsiteY14" fmla="*/ 167790 h 672510"/>
              <a:gd name="connsiteX15" fmla="*/ 325917 w 577450"/>
              <a:gd name="connsiteY15" fmla="*/ 167790 h 672510"/>
              <a:gd name="connsiteX16" fmla="*/ 325917 w 577450"/>
              <a:gd name="connsiteY16" fmla="*/ 123136 h 672510"/>
              <a:gd name="connsiteX17" fmla="*/ 356039 w 577450"/>
              <a:gd name="connsiteY17" fmla="*/ 67184 h 672510"/>
              <a:gd name="connsiteX18" fmla="*/ 288858 w 577450"/>
              <a:gd name="connsiteY18" fmla="*/ 0 h 672510"/>
              <a:gd name="connsiteX19" fmla="*/ 221672 w 577450"/>
              <a:gd name="connsiteY19" fmla="*/ 67184 h 672510"/>
              <a:gd name="connsiteX20" fmla="*/ 251795 w 577450"/>
              <a:gd name="connsiteY20" fmla="*/ 123136 h 672510"/>
              <a:gd name="connsiteX21" fmla="*/ 251795 w 577450"/>
              <a:gd name="connsiteY21" fmla="*/ 167791 h 672510"/>
              <a:gd name="connsiteX22" fmla="*/ 219957 w 577450"/>
              <a:gd name="connsiteY22" fmla="*/ 167791 h 672510"/>
              <a:gd name="connsiteX23" fmla="*/ 201602 w 577450"/>
              <a:gd name="connsiteY23" fmla="*/ 161618 h 672510"/>
              <a:gd name="connsiteX24" fmla="*/ 170713 w 577450"/>
              <a:gd name="connsiteY24" fmla="*/ 192507 h 672510"/>
              <a:gd name="connsiteX25" fmla="*/ 201602 w 577450"/>
              <a:gd name="connsiteY25" fmla="*/ 223385 h 672510"/>
              <a:gd name="connsiteX26" fmla="*/ 219946 w 577450"/>
              <a:gd name="connsiteY26" fmla="*/ 217224 h 672510"/>
              <a:gd name="connsiteX27" fmla="*/ 251795 w 577450"/>
              <a:gd name="connsiteY27" fmla="*/ 217224 h 672510"/>
              <a:gd name="connsiteX28" fmla="*/ 251795 w 577450"/>
              <a:gd name="connsiteY28" fmla="*/ 542358 h 672510"/>
              <a:gd name="connsiteX29" fmla="*/ 95477 w 577450"/>
              <a:gd name="connsiteY29" fmla="*/ 467111 h 672510"/>
              <a:gd name="connsiteX30" fmla="*/ 134166 w 577450"/>
              <a:gd name="connsiteY30" fmla="*/ 469809 h 672510"/>
              <a:gd name="connsiteX31" fmla="*/ 149146 w 577450"/>
              <a:gd name="connsiteY31" fmla="*/ 459617 h 672510"/>
              <a:gd name="connsiteX32" fmla="*/ 142743 w 577450"/>
              <a:gd name="connsiteY32" fmla="*/ 442659 h 672510"/>
              <a:gd name="connsiteX33" fmla="*/ 43688 w 577450"/>
              <a:gd name="connsiteY33" fmla="*/ 382948 h 672510"/>
              <a:gd name="connsiteX34" fmla="*/ 30150 w 577450"/>
              <a:gd name="connsiteY34" fmla="*/ 382129 h 672510"/>
              <a:gd name="connsiteX35" fmla="*/ 21737 w 577450"/>
              <a:gd name="connsiteY35" fmla="*/ 392772 h 672510"/>
              <a:gd name="connsiteX36" fmla="*/ 256 w 577450"/>
              <a:gd name="connsiteY36" fmla="*/ 506423 h 672510"/>
              <a:gd name="connsiteX37" fmla="*/ 8635 w 577450"/>
              <a:gd name="connsiteY37" fmla="*/ 522494 h 672510"/>
              <a:gd name="connsiteX38" fmla="*/ 26227 w 577450"/>
              <a:gd name="connsiteY38" fmla="*/ 518112 h 672510"/>
              <a:gd name="connsiteX39" fmla="*/ 49335 w 577450"/>
              <a:gd name="connsiteY39" fmla="*/ 488306 h 672510"/>
              <a:gd name="connsiteX40" fmla="*/ 247490 w 577450"/>
              <a:gd name="connsiteY40" fmla="*/ 638617 h 672510"/>
              <a:gd name="connsiteX41" fmla="*/ 278497 w 577450"/>
              <a:gd name="connsiteY41" fmla="*/ 669623 h 672510"/>
              <a:gd name="connsiteX42" fmla="*/ 299202 w 577450"/>
              <a:gd name="connsiteY42" fmla="*/ 669623 h 672510"/>
              <a:gd name="connsiteX43" fmla="*/ 330209 w 577450"/>
              <a:gd name="connsiteY43" fmla="*/ 638617 h 672510"/>
              <a:gd name="connsiteX44" fmla="*/ 528375 w 577450"/>
              <a:gd name="connsiteY44" fmla="*/ 488306 h 672510"/>
              <a:gd name="connsiteX45" fmla="*/ 551483 w 577450"/>
              <a:gd name="connsiteY45" fmla="*/ 518112 h 672510"/>
              <a:gd name="connsiteX46" fmla="*/ 569073 w 577450"/>
              <a:gd name="connsiteY46" fmla="*/ 522494 h 672510"/>
              <a:gd name="connsiteX47" fmla="*/ 577457 w 577450"/>
              <a:gd name="connsiteY47" fmla="*/ 506421 h 672510"/>
              <a:gd name="connsiteX48" fmla="*/ 288858 w 577450"/>
              <a:gd name="connsiteY48" fmla="*/ 49430 h 672510"/>
              <a:gd name="connsiteX49" fmla="*/ 306611 w 577450"/>
              <a:gd name="connsiteY49" fmla="*/ 67184 h 672510"/>
              <a:gd name="connsiteX50" fmla="*/ 288858 w 577450"/>
              <a:gd name="connsiteY50" fmla="*/ 84939 h 672510"/>
              <a:gd name="connsiteX51" fmla="*/ 271102 w 577450"/>
              <a:gd name="connsiteY51" fmla="*/ 67184 h 672510"/>
              <a:gd name="connsiteX52" fmla="*/ 288858 w 577450"/>
              <a:gd name="connsiteY52" fmla="*/ 49430 h 67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77450" h="672510">
                <a:moveTo>
                  <a:pt x="577457" y="506421"/>
                </a:moveTo>
                <a:lnTo>
                  <a:pt x="555978" y="392770"/>
                </a:lnTo>
                <a:cubicBezTo>
                  <a:pt x="555081" y="388060"/>
                  <a:pt x="551946" y="384083"/>
                  <a:pt x="547564" y="382128"/>
                </a:cubicBezTo>
                <a:cubicBezTo>
                  <a:pt x="543193" y="380161"/>
                  <a:pt x="538134" y="380478"/>
                  <a:pt x="534026" y="382946"/>
                </a:cubicBezTo>
                <a:lnTo>
                  <a:pt x="434973" y="442658"/>
                </a:lnTo>
                <a:cubicBezTo>
                  <a:pt x="429170" y="446154"/>
                  <a:pt x="426525" y="453168"/>
                  <a:pt x="428568" y="459615"/>
                </a:cubicBezTo>
                <a:cubicBezTo>
                  <a:pt x="430603" y="466074"/>
                  <a:pt x="436796" y="470278"/>
                  <a:pt x="443550" y="469808"/>
                </a:cubicBezTo>
                <a:lnTo>
                  <a:pt x="482239" y="467109"/>
                </a:lnTo>
                <a:cubicBezTo>
                  <a:pt x="445297" y="516757"/>
                  <a:pt x="389695" y="537134"/>
                  <a:pt x="325918" y="542357"/>
                </a:cubicBezTo>
                <a:lnTo>
                  <a:pt x="325918" y="217222"/>
                </a:lnTo>
                <a:lnTo>
                  <a:pt x="357769" y="217222"/>
                </a:lnTo>
                <a:cubicBezTo>
                  <a:pt x="362905" y="221046"/>
                  <a:pt x="369219" y="223384"/>
                  <a:pt x="376113" y="223384"/>
                </a:cubicBezTo>
                <a:cubicBezTo>
                  <a:pt x="393168" y="223384"/>
                  <a:pt x="407001" y="209562"/>
                  <a:pt x="407001" y="192505"/>
                </a:cubicBezTo>
                <a:cubicBezTo>
                  <a:pt x="407001" y="175439"/>
                  <a:pt x="393168" y="161617"/>
                  <a:pt x="376113" y="161617"/>
                </a:cubicBezTo>
                <a:cubicBezTo>
                  <a:pt x="369207" y="161617"/>
                  <a:pt x="362892" y="163966"/>
                  <a:pt x="357756" y="167790"/>
                </a:cubicBezTo>
                <a:lnTo>
                  <a:pt x="325917" y="167790"/>
                </a:lnTo>
                <a:lnTo>
                  <a:pt x="325917" y="123136"/>
                </a:lnTo>
                <a:cubicBezTo>
                  <a:pt x="344044" y="111085"/>
                  <a:pt x="356039" y="90522"/>
                  <a:pt x="356039" y="67184"/>
                </a:cubicBezTo>
                <a:cubicBezTo>
                  <a:pt x="356041" y="30145"/>
                  <a:pt x="325899" y="0"/>
                  <a:pt x="288858" y="0"/>
                </a:cubicBezTo>
                <a:cubicBezTo>
                  <a:pt x="251817" y="0"/>
                  <a:pt x="221672" y="30145"/>
                  <a:pt x="221672" y="67184"/>
                </a:cubicBezTo>
                <a:cubicBezTo>
                  <a:pt x="221672" y="90522"/>
                  <a:pt x="233670" y="111085"/>
                  <a:pt x="251795" y="123136"/>
                </a:cubicBezTo>
                <a:lnTo>
                  <a:pt x="251795" y="167791"/>
                </a:lnTo>
                <a:lnTo>
                  <a:pt x="219957" y="167791"/>
                </a:lnTo>
                <a:cubicBezTo>
                  <a:pt x="214821" y="163968"/>
                  <a:pt x="208507" y="161618"/>
                  <a:pt x="201602" y="161618"/>
                </a:cubicBezTo>
                <a:cubicBezTo>
                  <a:pt x="184547" y="161618"/>
                  <a:pt x="170713" y="175440"/>
                  <a:pt x="170713" y="192507"/>
                </a:cubicBezTo>
                <a:cubicBezTo>
                  <a:pt x="170713" y="209562"/>
                  <a:pt x="184547" y="223385"/>
                  <a:pt x="201602" y="223385"/>
                </a:cubicBezTo>
                <a:cubicBezTo>
                  <a:pt x="208496" y="223385"/>
                  <a:pt x="214809" y="221047"/>
                  <a:pt x="219946" y="217224"/>
                </a:cubicBezTo>
                <a:lnTo>
                  <a:pt x="251795" y="217224"/>
                </a:lnTo>
                <a:lnTo>
                  <a:pt x="251795" y="542358"/>
                </a:lnTo>
                <a:cubicBezTo>
                  <a:pt x="188020" y="537136"/>
                  <a:pt x="132417" y="516759"/>
                  <a:pt x="95477" y="467111"/>
                </a:cubicBezTo>
                <a:lnTo>
                  <a:pt x="134166" y="469809"/>
                </a:lnTo>
                <a:cubicBezTo>
                  <a:pt x="140918" y="470279"/>
                  <a:pt x="147113" y="466075"/>
                  <a:pt x="149146" y="459617"/>
                </a:cubicBezTo>
                <a:cubicBezTo>
                  <a:pt x="151189" y="453171"/>
                  <a:pt x="148546" y="446155"/>
                  <a:pt x="142743" y="442659"/>
                </a:cubicBezTo>
                <a:lnTo>
                  <a:pt x="43688" y="382948"/>
                </a:lnTo>
                <a:cubicBezTo>
                  <a:pt x="39579" y="380479"/>
                  <a:pt x="34521" y="380163"/>
                  <a:pt x="30150" y="382129"/>
                </a:cubicBezTo>
                <a:cubicBezTo>
                  <a:pt x="25769" y="384084"/>
                  <a:pt x="22633" y="388061"/>
                  <a:pt x="21737" y="392772"/>
                </a:cubicBezTo>
                <a:lnTo>
                  <a:pt x="256" y="506423"/>
                </a:lnTo>
                <a:cubicBezTo>
                  <a:pt x="-1001" y="513076"/>
                  <a:pt x="2462" y="519720"/>
                  <a:pt x="8635" y="522494"/>
                </a:cubicBezTo>
                <a:cubicBezTo>
                  <a:pt x="14809" y="525282"/>
                  <a:pt x="22074" y="523467"/>
                  <a:pt x="26227" y="518112"/>
                </a:cubicBezTo>
                <a:lnTo>
                  <a:pt x="49335" y="488306"/>
                </a:lnTo>
                <a:cubicBezTo>
                  <a:pt x="94514" y="561467"/>
                  <a:pt x="165555" y="622718"/>
                  <a:pt x="247490" y="638617"/>
                </a:cubicBezTo>
                <a:lnTo>
                  <a:pt x="278497" y="669623"/>
                </a:lnTo>
                <a:cubicBezTo>
                  <a:pt x="284223" y="675338"/>
                  <a:pt x="293486" y="675338"/>
                  <a:pt x="299202" y="669623"/>
                </a:cubicBezTo>
                <a:lnTo>
                  <a:pt x="330209" y="638617"/>
                </a:lnTo>
                <a:cubicBezTo>
                  <a:pt x="412144" y="622729"/>
                  <a:pt x="483195" y="561467"/>
                  <a:pt x="528375" y="488306"/>
                </a:cubicBezTo>
                <a:lnTo>
                  <a:pt x="551483" y="518112"/>
                </a:lnTo>
                <a:cubicBezTo>
                  <a:pt x="555636" y="523467"/>
                  <a:pt x="562902" y="525282"/>
                  <a:pt x="569073" y="522494"/>
                </a:cubicBezTo>
                <a:cubicBezTo>
                  <a:pt x="575251" y="519718"/>
                  <a:pt x="578714" y="513074"/>
                  <a:pt x="577457" y="506421"/>
                </a:cubicBezTo>
                <a:close/>
                <a:moveTo>
                  <a:pt x="288858" y="49430"/>
                </a:moveTo>
                <a:cubicBezTo>
                  <a:pt x="298648" y="49430"/>
                  <a:pt x="306611" y="57395"/>
                  <a:pt x="306611" y="67184"/>
                </a:cubicBezTo>
                <a:cubicBezTo>
                  <a:pt x="306611" y="76974"/>
                  <a:pt x="298648" y="84939"/>
                  <a:pt x="288858" y="84939"/>
                </a:cubicBezTo>
                <a:cubicBezTo>
                  <a:pt x="279068" y="84939"/>
                  <a:pt x="271102" y="76974"/>
                  <a:pt x="271102" y="67184"/>
                </a:cubicBezTo>
                <a:cubicBezTo>
                  <a:pt x="271103" y="57395"/>
                  <a:pt x="279068" y="49430"/>
                  <a:pt x="288858" y="49430"/>
                </a:cubicBezTo>
                <a:close/>
              </a:path>
            </a:pathLst>
          </a:custGeom>
          <a:solidFill>
            <a:schemeClr val="bg1"/>
          </a:solidFill>
          <a:ln w="14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F7A009F-6270-E542-8954-E4CF2D3A8068}"/>
              </a:ext>
            </a:extLst>
          </p:cNvPr>
          <p:cNvSpPr/>
          <p:nvPr/>
        </p:nvSpPr>
        <p:spPr>
          <a:xfrm>
            <a:off x="1040573" y="12025745"/>
            <a:ext cx="28118591" cy="1116396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5000" b="1" spc="600" dirty="0">
                <a:solidFill>
                  <a:schemeClr val="bg1"/>
                </a:solidFill>
                <a:latin typeface="Montserrat" pitchFamily="2" charset="77"/>
              </a:rPr>
              <a:t>Go to our web site for more information!</a:t>
            </a:r>
            <a:endParaRPr lang="nb-NO" sz="5000" cap="all" spc="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232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bakke, mat, bord, disk&#10;&#10;Automatisk generert beskrivelse">
            <a:extLst>
              <a:ext uri="{FF2B5EF4-FFF2-40B4-BE49-F238E27FC236}">
                <a16:creationId xmlns:a16="http://schemas.microsoft.com/office/drawing/2014/main" id="{E4020FBA-28D0-DF4C-B9F2-2666C77C78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525" t="8834" r="16137" b="4197"/>
          <a:stretch/>
        </p:blipFill>
        <p:spPr>
          <a:xfrm>
            <a:off x="9670473" y="0"/>
            <a:ext cx="14711940" cy="12991522"/>
          </a:xfr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CB7F6A5-1E5E-E345-84C1-B7903641B5A5}"/>
              </a:ext>
            </a:extLst>
          </p:cNvPr>
          <p:cNvSpPr/>
          <p:nvPr/>
        </p:nvSpPr>
        <p:spPr>
          <a:xfrm>
            <a:off x="0" y="0"/>
            <a:ext cx="9919856" cy="1368425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15D963F-E777-4F44-A7D0-2CBF3C949E9D}"/>
              </a:ext>
            </a:extLst>
          </p:cNvPr>
          <p:cNvSpPr/>
          <p:nvPr/>
        </p:nvSpPr>
        <p:spPr>
          <a:xfrm>
            <a:off x="999117" y="1891603"/>
            <a:ext cx="9391791" cy="9901044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6000" b="1" cap="all" dirty="0">
                <a:solidFill>
                  <a:schemeClr val="bg1"/>
                </a:solidFill>
                <a:latin typeface="Montserrat" pitchFamily="2" charset="77"/>
              </a:rPr>
              <a:t>INGREDIENTS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10 large sprigs tarragon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2 lemons, thinly sliced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2 tablespoons sugar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3/4 cup gin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3/4 cup St-Germain 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(elderflower liqueur)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1/3 cup fresh lemon juice</a:t>
            </a:r>
          </a:p>
          <a:p>
            <a:pPr>
              <a:lnSpc>
                <a:spcPct val="150000"/>
              </a:lnSpc>
            </a:pPr>
            <a:r>
              <a:rPr lang="nb-NO" sz="4500" dirty="0">
                <a:solidFill>
                  <a:schemeClr val="bg1"/>
                </a:solidFill>
                <a:latin typeface="Montserrat" pitchFamily="2" charset="77"/>
              </a:rPr>
              <a:t>1 12-ounce can club soda</a:t>
            </a:r>
            <a:endParaRPr lang="nb-NO" sz="45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11" name="Friform 10">
            <a:extLst>
              <a:ext uri="{FF2B5EF4-FFF2-40B4-BE49-F238E27FC236}">
                <a16:creationId xmlns:a16="http://schemas.microsoft.com/office/drawing/2014/main" id="{1E9C47B3-1A82-D849-9976-3B1F71189263}"/>
              </a:ext>
            </a:extLst>
          </p:cNvPr>
          <p:cNvSpPr/>
          <p:nvPr/>
        </p:nvSpPr>
        <p:spPr>
          <a:xfrm>
            <a:off x="8364892" y="692728"/>
            <a:ext cx="3025133" cy="2816514"/>
          </a:xfrm>
          <a:custGeom>
            <a:avLst/>
            <a:gdLst>
              <a:gd name="connsiteX0" fmla="*/ 4441849 w 6553601"/>
              <a:gd name="connsiteY0" fmla="*/ 5424669 h 6553601"/>
              <a:gd name="connsiteX1" fmla="*/ 4353436 w 6553601"/>
              <a:gd name="connsiteY1" fmla="*/ 5446472 h 6553601"/>
              <a:gd name="connsiteX2" fmla="*/ 4326049 w 6553601"/>
              <a:gd name="connsiteY2" fmla="*/ 5612305 h 6553601"/>
              <a:gd name="connsiteX3" fmla="*/ 4491493 w 6553601"/>
              <a:gd name="connsiteY3" fmla="*/ 5637366 h 6553601"/>
              <a:gd name="connsiteX4" fmla="*/ 4518900 w 6553601"/>
              <a:gd name="connsiteY4" fmla="*/ 5471553 h 6553601"/>
              <a:gd name="connsiteX5" fmla="*/ 4441849 w 6553601"/>
              <a:gd name="connsiteY5" fmla="*/ 5424669 h 6553601"/>
              <a:gd name="connsiteX6" fmla="*/ 1258237 w 6553601"/>
              <a:gd name="connsiteY6" fmla="*/ 5177633 h 6553601"/>
              <a:gd name="connsiteX7" fmla="*/ 1174129 w 6553601"/>
              <a:gd name="connsiteY7" fmla="*/ 5212958 h 6553601"/>
              <a:gd name="connsiteX8" fmla="*/ 1172950 w 6553601"/>
              <a:gd name="connsiteY8" fmla="*/ 5380668 h 6553601"/>
              <a:gd name="connsiteX9" fmla="*/ 1340682 w 6553601"/>
              <a:gd name="connsiteY9" fmla="*/ 5379510 h 6553601"/>
              <a:gd name="connsiteX10" fmla="*/ 1341839 w 6553601"/>
              <a:gd name="connsiteY10" fmla="*/ 5211778 h 6553601"/>
              <a:gd name="connsiteX11" fmla="*/ 1258237 w 6553601"/>
              <a:gd name="connsiteY11" fmla="*/ 5177633 h 6553601"/>
              <a:gd name="connsiteX12" fmla="*/ 4072196 w 6553601"/>
              <a:gd name="connsiteY12" fmla="*/ 4875221 h 6553601"/>
              <a:gd name="connsiteX13" fmla="*/ 3960263 w 6553601"/>
              <a:gd name="connsiteY13" fmla="*/ 4902835 h 6553601"/>
              <a:gd name="connsiteX14" fmla="*/ 3925583 w 6553601"/>
              <a:gd name="connsiteY14" fmla="*/ 5112779 h 6553601"/>
              <a:gd name="connsiteX15" fmla="*/ 4135038 w 6553601"/>
              <a:gd name="connsiteY15" fmla="*/ 5144510 h 6553601"/>
              <a:gd name="connsiteX16" fmla="*/ 4169751 w 6553601"/>
              <a:gd name="connsiteY16" fmla="*/ 4934577 h 6553601"/>
              <a:gd name="connsiteX17" fmla="*/ 4072196 w 6553601"/>
              <a:gd name="connsiteY17" fmla="*/ 4875221 h 6553601"/>
              <a:gd name="connsiteX18" fmla="*/ 1716958 w 6553601"/>
              <a:gd name="connsiteY18" fmla="*/ 4687588 h 6553601"/>
              <a:gd name="connsiteX19" fmla="*/ 1610488 w 6553601"/>
              <a:gd name="connsiteY19" fmla="*/ 4732305 h 6553601"/>
              <a:gd name="connsiteX20" fmla="*/ 1608995 w 6553601"/>
              <a:gd name="connsiteY20" fmla="*/ 4944622 h 6553601"/>
              <a:gd name="connsiteX21" fmla="*/ 1821334 w 6553601"/>
              <a:gd name="connsiteY21" fmla="*/ 4943151 h 6553601"/>
              <a:gd name="connsiteX22" fmla="*/ 1822807 w 6553601"/>
              <a:gd name="connsiteY22" fmla="*/ 4730810 h 6553601"/>
              <a:gd name="connsiteX23" fmla="*/ 1716958 w 6553601"/>
              <a:gd name="connsiteY23" fmla="*/ 4687588 h 6553601"/>
              <a:gd name="connsiteX24" fmla="*/ 3702538 w 6553601"/>
              <a:gd name="connsiteY24" fmla="*/ 4325737 h 6553601"/>
              <a:gd name="connsiteX25" fmla="*/ 3567105 w 6553601"/>
              <a:gd name="connsiteY25" fmla="*/ 4359148 h 6553601"/>
              <a:gd name="connsiteX26" fmla="*/ 3525129 w 6553601"/>
              <a:gd name="connsiteY26" fmla="*/ 4613216 h 6553601"/>
              <a:gd name="connsiteX27" fmla="*/ 3778595 w 6553601"/>
              <a:gd name="connsiteY27" fmla="*/ 4651627 h 6553601"/>
              <a:gd name="connsiteX28" fmla="*/ 3820611 w 6553601"/>
              <a:gd name="connsiteY28" fmla="*/ 4397554 h 6553601"/>
              <a:gd name="connsiteX29" fmla="*/ 3702538 w 6553601"/>
              <a:gd name="connsiteY29" fmla="*/ 4325737 h 6553601"/>
              <a:gd name="connsiteX30" fmla="*/ 2175696 w 6553601"/>
              <a:gd name="connsiteY30" fmla="*/ 4197532 h 6553601"/>
              <a:gd name="connsiteX31" fmla="*/ 2046858 w 6553601"/>
              <a:gd name="connsiteY31" fmla="*/ 4251642 h 6553601"/>
              <a:gd name="connsiteX32" fmla="*/ 2045052 w 6553601"/>
              <a:gd name="connsiteY32" fmla="*/ 4508566 h 6553601"/>
              <a:gd name="connsiteX33" fmla="*/ 2301978 w 6553601"/>
              <a:gd name="connsiteY33" fmla="*/ 4506762 h 6553601"/>
              <a:gd name="connsiteX34" fmla="*/ 2303784 w 6553601"/>
              <a:gd name="connsiteY34" fmla="*/ 4249834 h 6553601"/>
              <a:gd name="connsiteX35" fmla="*/ 2175696 w 6553601"/>
              <a:gd name="connsiteY35" fmla="*/ 4197532 h 6553601"/>
              <a:gd name="connsiteX36" fmla="*/ 4258431 w 6553601"/>
              <a:gd name="connsiteY36" fmla="*/ 3098694 h 6553601"/>
              <a:gd name="connsiteX37" fmla="*/ 4221684 w 6553601"/>
              <a:gd name="connsiteY37" fmla="*/ 3101045 h 6553601"/>
              <a:gd name="connsiteX38" fmla="*/ 4069264 w 6553601"/>
              <a:gd name="connsiteY38" fmla="*/ 3310018 h 6553601"/>
              <a:gd name="connsiteX39" fmla="*/ 4276091 w 6553601"/>
              <a:gd name="connsiteY39" fmla="*/ 3459515 h 6553601"/>
              <a:gd name="connsiteX40" fmla="*/ 4428536 w 6553601"/>
              <a:gd name="connsiteY40" fmla="*/ 3250562 h 6553601"/>
              <a:gd name="connsiteX41" fmla="*/ 4258431 w 6553601"/>
              <a:gd name="connsiteY41" fmla="*/ 3098694 h 6553601"/>
              <a:gd name="connsiteX42" fmla="*/ 4863025 w 6553601"/>
              <a:gd name="connsiteY42" fmla="*/ 3026814 h 6553601"/>
              <a:gd name="connsiteX43" fmla="*/ 4737082 w 6553601"/>
              <a:gd name="connsiteY43" fmla="*/ 3199473 h 6553601"/>
              <a:gd name="connsiteX44" fmla="*/ 4907995 w 6553601"/>
              <a:gd name="connsiteY44" fmla="*/ 3323031 h 6553601"/>
              <a:gd name="connsiteX45" fmla="*/ 5033969 w 6553601"/>
              <a:gd name="connsiteY45" fmla="*/ 3150363 h 6553601"/>
              <a:gd name="connsiteX46" fmla="*/ 4863025 w 6553601"/>
              <a:gd name="connsiteY46" fmla="*/ 3026814 h 6553601"/>
              <a:gd name="connsiteX47" fmla="*/ 5504388 w 6553601"/>
              <a:gd name="connsiteY47" fmla="*/ 2952605 h 6553601"/>
              <a:gd name="connsiteX48" fmla="*/ 5404929 w 6553601"/>
              <a:gd name="connsiteY48" fmla="*/ 3089000 h 6553601"/>
              <a:gd name="connsiteX49" fmla="*/ 5539927 w 6553601"/>
              <a:gd name="connsiteY49" fmla="*/ 3186602 h 6553601"/>
              <a:gd name="connsiteX50" fmla="*/ 5639437 w 6553601"/>
              <a:gd name="connsiteY50" fmla="*/ 3050195 h 6553601"/>
              <a:gd name="connsiteX51" fmla="*/ 5504388 w 6553601"/>
              <a:gd name="connsiteY51" fmla="*/ 2952605 h 6553601"/>
              <a:gd name="connsiteX52" fmla="*/ 2021037 w 6553601"/>
              <a:gd name="connsiteY52" fmla="*/ 2701510 h 6553601"/>
              <a:gd name="connsiteX53" fmla="*/ 1901944 w 6553601"/>
              <a:gd name="connsiteY53" fmla="*/ 2775015 h 6553601"/>
              <a:gd name="connsiteX54" fmla="*/ 1940371 w 6553601"/>
              <a:gd name="connsiteY54" fmla="*/ 3028502 h 6553601"/>
              <a:gd name="connsiteX55" fmla="*/ 2194422 w 6553601"/>
              <a:gd name="connsiteY55" fmla="*/ 2986504 h 6553601"/>
              <a:gd name="connsiteX56" fmla="*/ 2156036 w 6553601"/>
              <a:gd name="connsiteY56" fmla="*/ 2733019 h 6553601"/>
              <a:gd name="connsiteX57" fmla="*/ 2021037 w 6553601"/>
              <a:gd name="connsiteY57" fmla="*/ 2701510 h 6553601"/>
              <a:gd name="connsiteX58" fmla="*/ 1507488 w 6553601"/>
              <a:gd name="connsiteY58" fmla="*/ 2357822 h 6553601"/>
              <a:gd name="connsiteX59" fmla="*/ 1409101 w 6553601"/>
              <a:gd name="connsiteY59" fmla="*/ 2418551 h 6553601"/>
              <a:gd name="connsiteX60" fmla="*/ 1440852 w 6553601"/>
              <a:gd name="connsiteY60" fmla="*/ 2628026 h 6553601"/>
              <a:gd name="connsiteX61" fmla="*/ 1650774 w 6553601"/>
              <a:gd name="connsiteY61" fmla="*/ 2593324 h 6553601"/>
              <a:gd name="connsiteX62" fmla="*/ 1619032 w 6553601"/>
              <a:gd name="connsiteY62" fmla="*/ 2383841 h 6553601"/>
              <a:gd name="connsiteX63" fmla="*/ 1507488 w 6553601"/>
              <a:gd name="connsiteY63" fmla="*/ 2357822 h 6553601"/>
              <a:gd name="connsiteX64" fmla="*/ 3266332 w 6553601"/>
              <a:gd name="connsiteY64" fmla="*/ 2123269 h 6553601"/>
              <a:gd name="connsiteX65" fmla="*/ 3094086 w 6553601"/>
              <a:gd name="connsiteY65" fmla="*/ 2277526 h 6553601"/>
              <a:gd name="connsiteX66" fmla="*/ 3243602 w 6553601"/>
              <a:gd name="connsiteY66" fmla="*/ 2484378 h 6553601"/>
              <a:gd name="connsiteX67" fmla="*/ 3452577 w 6553601"/>
              <a:gd name="connsiteY67" fmla="*/ 2331955 h 6553601"/>
              <a:gd name="connsiteX68" fmla="*/ 3303058 w 6553601"/>
              <a:gd name="connsiteY68" fmla="*/ 2125106 h 6553601"/>
              <a:gd name="connsiteX69" fmla="*/ 3266332 w 6553601"/>
              <a:gd name="connsiteY69" fmla="*/ 2123269 h 6553601"/>
              <a:gd name="connsiteX70" fmla="*/ 993929 w 6553601"/>
              <a:gd name="connsiteY70" fmla="*/ 2014122 h 6553601"/>
              <a:gd name="connsiteX71" fmla="*/ 916224 w 6553601"/>
              <a:gd name="connsiteY71" fmla="*/ 2062097 h 6553601"/>
              <a:gd name="connsiteX72" fmla="*/ 941305 w 6553601"/>
              <a:gd name="connsiteY72" fmla="*/ 2227561 h 6553601"/>
              <a:gd name="connsiteX73" fmla="*/ 1107118 w 6553601"/>
              <a:gd name="connsiteY73" fmla="*/ 2200153 h 6553601"/>
              <a:gd name="connsiteX74" fmla="*/ 1082037 w 6553601"/>
              <a:gd name="connsiteY74" fmla="*/ 2034690 h 6553601"/>
              <a:gd name="connsiteX75" fmla="*/ 993929 w 6553601"/>
              <a:gd name="connsiteY75" fmla="*/ 2014122 h 6553601"/>
              <a:gd name="connsiteX76" fmla="*/ 3403265 w 6553601"/>
              <a:gd name="connsiteY76" fmla="*/ 1519659 h 6553601"/>
              <a:gd name="connsiteX77" fmla="*/ 3230567 w 6553601"/>
              <a:gd name="connsiteY77" fmla="*/ 1645625 h 6553601"/>
              <a:gd name="connsiteX78" fmla="*/ 3354117 w 6553601"/>
              <a:gd name="connsiteY78" fmla="*/ 1816529 h 6553601"/>
              <a:gd name="connsiteX79" fmla="*/ 3526795 w 6553601"/>
              <a:gd name="connsiteY79" fmla="*/ 1690584 h 6553601"/>
              <a:gd name="connsiteX80" fmla="*/ 3403265 w 6553601"/>
              <a:gd name="connsiteY80" fmla="*/ 1519659 h 6553601"/>
              <a:gd name="connsiteX81" fmla="*/ 3503444 w 6553601"/>
              <a:gd name="connsiteY81" fmla="*/ 914202 h 6553601"/>
              <a:gd name="connsiteX82" fmla="*/ 3367018 w 6553601"/>
              <a:gd name="connsiteY82" fmla="*/ 1013693 h 6553601"/>
              <a:gd name="connsiteX83" fmla="*/ 3464640 w 6553601"/>
              <a:gd name="connsiteY83" fmla="*/ 1148711 h 6553601"/>
              <a:gd name="connsiteX84" fmla="*/ 3601015 w 6553601"/>
              <a:gd name="connsiteY84" fmla="*/ 1049232 h 6553601"/>
              <a:gd name="connsiteX85" fmla="*/ 3503444 w 6553601"/>
              <a:gd name="connsiteY85" fmla="*/ 914202 h 6553601"/>
              <a:gd name="connsiteX86" fmla="*/ 3577611 w 6553601"/>
              <a:gd name="connsiteY86" fmla="*/ 122 h 6553601"/>
              <a:gd name="connsiteX87" fmla="*/ 3638049 w 6553601"/>
              <a:gd name="connsiteY87" fmla="*/ 3819 h 6553601"/>
              <a:gd name="connsiteX88" fmla="*/ 3828201 w 6553601"/>
              <a:gd name="connsiteY88" fmla="*/ 99509 h 6553601"/>
              <a:gd name="connsiteX89" fmla="*/ 3927513 w 6553601"/>
              <a:gd name="connsiteY89" fmla="*/ 327533 h 6553601"/>
              <a:gd name="connsiteX90" fmla="*/ 4012562 w 6553601"/>
              <a:gd name="connsiteY90" fmla="*/ 2541018 h 6553601"/>
              <a:gd name="connsiteX91" fmla="*/ 6226067 w 6553601"/>
              <a:gd name="connsiteY91" fmla="*/ 2626087 h 6553601"/>
              <a:gd name="connsiteX92" fmla="*/ 6454090 w 6553601"/>
              <a:gd name="connsiteY92" fmla="*/ 2725398 h 6553601"/>
              <a:gd name="connsiteX93" fmla="*/ 6549782 w 6553601"/>
              <a:gd name="connsiteY93" fmla="*/ 2915552 h 6553601"/>
              <a:gd name="connsiteX94" fmla="*/ 6326199 w 6553601"/>
              <a:gd name="connsiteY94" fmla="*/ 3294515 h 6553601"/>
              <a:gd name="connsiteX95" fmla="*/ 4287211 w 6553601"/>
              <a:gd name="connsiteY95" fmla="*/ 4065652 h 6553601"/>
              <a:gd name="connsiteX96" fmla="*/ 5119260 w 6553601"/>
              <a:gd name="connsiteY96" fmla="*/ 6071746 h 6553601"/>
              <a:gd name="connsiteX97" fmla="*/ 4990498 w 6553601"/>
              <a:gd name="connsiteY97" fmla="*/ 6493471 h 6553601"/>
              <a:gd name="connsiteX98" fmla="*/ 4553624 w 6553601"/>
              <a:gd name="connsiteY98" fmla="*/ 6454079 h 6553601"/>
              <a:gd name="connsiteX99" fmla="*/ 2875379 w 6553601"/>
              <a:gd name="connsiteY99" fmla="*/ 4775835 h 6553601"/>
              <a:gd name="connsiteX100" fmla="*/ 1152995 w 6553601"/>
              <a:gd name="connsiteY100" fmla="*/ 5874169 h 6553601"/>
              <a:gd name="connsiteX101" fmla="*/ 723964 w 6553601"/>
              <a:gd name="connsiteY101" fmla="*/ 5829615 h 6553601"/>
              <a:gd name="connsiteX102" fmla="*/ 679430 w 6553601"/>
              <a:gd name="connsiteY102" fmla="*/ 5400604 h 6553601"/>
              <a:gd name="connsiteX103" fmla="*/ 1777755 w 6553601"/>
              <a:gd name="connsiteY103" fmla="*/ 3678211 h 6553601"/>
              <a:gd name="connsiteX104" fmla="*/ 99521 w 6553601"/>
              <a:gd name="connsiteY104" fmla="*/ 1999977 h 6553601"/>
              <a:gd name="connsiteX105" fmla="*/ 60128 w 6553601"/>
              <a:gd name="connsiteY105" fmla="*/ 1563101 h 6553601"/>
              <a:gd name="connsiteX106" fmla="*/ 481852 w 6553601"/>
              <a:gd name="connsiteY106" fmla="*/ 1434360 h 6553601"/>
              <a:gd name="connsiteX107" fmla="*/ 2487948 w 6553601"/>
              <a:gd name="connsiteY107" fmla="*/ 2266411 h 6553601"/>
              <a:gd name="connsiteX108" fmla="*/ 3259084 w 6553601"/>
              <a:gd name="connsiteY108" fmla="*/ 227399 h 6553601"/>
              <a:gd name="connsiteX109" fmla="*/ 3577611 w 6553601"/>
              <a:gd name="connsiteY109" fmla="*/ 122 h 655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553601" h="6553601">
                <a:moveTo>
                  <a:pt x="4441849" y="5424669"/>
                </a:moveTo>
                <a:cubicBezTo>
                  <a:pt x="4411907" y="5420132"/>
                  <a:pt x="4380073" y="5427043"/>
                  <a:pt x="4353436" y="5446472"/>
                </a:cubicBezTo>
                <a:cubicBezTo>
                  <a:pt x="4300192" y="5485364"/>
                  <a:pt x="4287926" y="5559604"/>
                  <a:pt x="4326049" y="5612305"/>
                </a:cubicBezTo>
                <a:cubicBezTo>
                  <a:pt x="4364171" y="5665028"/>
                  <a:pt x="4438259" y="5676263"/>
                  <a:pt x="4491493" y="5637366"/>
                </a:cubicBezTo>
                <a:cubicBezTo>
                  <a:pt x="4544757" y="5598516"/>
                  <a:pt x="4557025" y="5524273"/>
                  <a:pt x="4518900" y="5471553"/>
                </a:cubicBezTo>
                <a:cubicBezTo>
                  <a:pt x="4499837" y="5445190"/>
                  <a:pt x="4471790" y="5429205"/>
                  <a:pt x="4441849" y="5424669"/>
                </a:cubicBezTo>
                <a:close/>
                <a:moveTo>
                  <a:pt x="1258237" y="5177633"/>
                </a:moveTo>
                <a:cubicBezTo>
                  <a:pt x="1227888" y="5177844"/>
                  <a:pt x="1197454" y="5189633"/>
                  <a:pt x="1174129" y="5212958"/>
                </a:cubicBezTo>
                <a:cubicBezTo>
                  <a:pt x="1127480" y="5259607"/>
                  <a:pt x="1126974" y="5334691"/>
                  <a:pt x="1172950" y="5380668"/>
                </a:cubicBezTo>
                <a:cubicBezTo>
                  <a:pt x="1218940" y="5426657"/>
                  <a:pt x="1294032" y="5426160"/>
                  <a:pt x="1340682" y="5379510"/>
                </a:cubicBezTo>
                <a:cubicBezTo>
                  <a:pt x="1387331" y="5332861"/>
                  <a:pt x="1387838" y="5257777"/>
                  <a:pt x="1341839" y="5211778"/>
                </a:cubicBezTo>
                <a:cubicBezTo>
                  <a:pt x="1318851" y="5188790"/>
                  <a:pt x="1288586" y="5177423"/>
                  <a:pt x="1258237" y="5177633"/>
                </a:cubicBezTo>
                <a:close/>
                <a:moveTo>
                  <a:pt x="4072196" y="4875221"/>
                </a:moveTo>
                <a:cubicBezTo>
                  <a:pt x="4034288" y="4869478"/>
                  <a:pt x="3993983" y="4878230"/>
                  <a:pt x="3960263" y="4902835"/>
                </a:cubicBezTo>
                <a:cubicBezTo>
                  <a:pt x="3892850" y="4952046"/>
                  <a:pt x="3877315" y="5046025"/>
                  <a:pt x="3925583" y="5112779"/>
                </a:cubicBezTo>
                <a:cubicBezTo>
                  <a:pt x="3973832" y="5179510"/>
                  <a:pt x="4067631" y="5193732"/>
                  <a:pt x="4135038" y="5144510"/>
                </a:cubicBezTo>
                <a:cubicBezTo>
                  <a:pt x="4202476" y="5095319"/>
                  <a:pt x="4218016" y="5001330"/>
                  <a:pt x="4169751" y="4934577"/>
                </a:cubicBezTo>
                <a:cubicBezTo>
                  <a:pt x="4145617" y="4901202"/>
                  <a:pt x="4110105" y="4880964"/>
                  <a:pt x="4072196" y="4875221"/>
                </a:cubicBezTo>
                <a:close/>
                <a:moveTo>
                  <a:pt x="1716958" y="4687588"/>
                </a:moveTo>
                <a:cubicBezTo>
                  <a:pt x="1678535" y="4687858"/>
                  <a:pt x="1640008" y="4702785"/>
                  <a:pt x="1610488" y="4732305"/>
                </a:cubicBezTo>
                <a:cubicBezTo>
                  <a:pt x="1551450" y="4791343"/>
                  <a:pt x="1550782" y="4886409"/>
                  <a:pt x="1608995" y="4944622"/>
                </a:cubicBezTo>
                <a:cubicBezTo>
                  <a:pt x="1667211" y="5002838"/>
                  <a:pt x="1762296" y="5002189"/>
                  <a:pt x="1821334" y="4943151"/>
                </a:cubicBezTo>
                <a:cubicBezTo>
                  <a:pt x="1880374" y="4884111"/>
                  <a:pt x="1881023" y="4789026"/>
                  <a:pt x="1822807" y="4730810"/>
                </a:cubicBezTo>
                <a:cubicBezTo>
                  <a:pt x="1793701" y="4701703"/>
                  <a:pt x="1755381" y="4687317"/>
                  <a:pt x="1716958" y="4687588"/>
                </a:cubicBezTo>
                <a:close/>
                <a:moveTo>
                  <a:pt x="3702538" y="4325737"/>
                </a:moveTo>
                <a:cubicBezTo>
                  <a:pt x="3656666" y="4318791"/>
                  <a:pt x="3607899" y="4329382"/>
                  <a:pt x="3567105" y="4359148"/>
                </a:cubicBezTo>
                <a:cubicBezTo>
                  <a:pt x="3485505" y="4418710"/>
                  <a:pt x="3466707" y="4532448"/>
                  <a:pt x="3525129" y="4613216"/>
                </a:cubicBezTo>
                <a:cubicBezTo>
                  <a:pt x="3583531" y="4693987"/>
                  <a:pt x="3697025" y="4711179"/>
                  <a:pt x="3778595" y="4651627"/>
                </a:cubicBezTo>
                <a:cubicBezTo>
                  <a:pt x="3860184" y="4592094"/>
                  <a:pt x="3879002" y="4478336"/>
                  <a:pt x="3820611" y="4397554"/>
                </a:cubicBezTo>
                <a:cubicBezTo>
                  <a:pt x="3791390" y="4357169"/>
                  <a:pt x="3748411" y="4332684"/>
                  <a:pt x="3702538" y="4325737"/>
                </a:cubicBezTo>
                <a:close/>
                <a:moveTo>
                  <a:pt x="2175696" y="4197532"/>
                </a:moveTo>
                <a:cubicBezTo>
                  <a:pt x="2129200" y="4197859"/>
                  <a:pt x="2082579" y="4215921"/>
                  <a:pt x="2046858" y="4251642"/>
                </a:cubicBezTo>
                <a:cubicBezTo>
                  <a:pt x="1975397" y="4323104"/>
                  <a:pt x="1974610" y="4438124"/>
                  <a:pt x="2045052" y="4508566"/>
                </a:cubicBezTo>
                <a:cubicBezTo>
                  <a:pt x="2115515" y="4579030"/>
                  <a:pt x="2230516" y="4578224"/>
                  <a:pt x="2301978" y="4506762"/>
                </a:cubicBezTo>
                <a:cubicBezTo>
                  <a:pt x="2373420" y="4435320"/>
                  <a:pt x="2374248" y="4320297"/>
                  <a:pt x="2303784" y="4249834"/>
                </a:cubicBezTo>
                <a:cubicBezTo>
                  <a:pt x="2268563" y="4214613"/>
                  <a:pt x="2222192" y="4197204"/>
                  <a:pt x="2175696" y="4197532"/>
                </a:cubicBezTo>
                <a:close/>
                <a:moveTo>
                  <a:pt x="4258431" y="3098694"/>
                </a:moveTo>
                <a:cubicBezTo>
                  <a:pt x="4246377" y="3098242"/>
                  <a:pt x="4234082" y="3098993"/>
                  <a:pt x="4221684" y="3101045"/>
                </a:cubicBezTo>
                <a:cubicBezTo>
                  <a:pt x="4122479" y="3117487"/>
                  <a:pt x="4054222" y="3211024"/>
                  <a:pt x="4069264" y="3310018"/>
                </a:cubicBezTo>
                <a:cubicBezTo>
                  <a:pt x="4084302" y="3409010"/>
                  <a:pt x="4176878" y="3475926"/>
                  <a:pt x="4276091" y="3459515"/>
                </a:cubicBezTo>
                <a:cubicBezTo>
                  <a:pt x="4375306" y="3443102"/>
                  <a:pt x="4443553" y="3349536"/>
                  <a:pt x="4428536" y="3250562"/>
                </a:cubicBezTo>
                <a:cubicBezTo>
                  <a:pt x="4415376" y="3163944"/>
                  <a:pt x="4342811" y="3101860"/>
                  <a:pt x="4258431" y="3098694"/>
                </a:cubicBezTo>
                <a:close/>
                <a:moveTo>
                  <a:pt x="4863025" y="3026814"/>
                </a:moveTo>
                <a:cubicBezTo>
                  <a:pt x="4781060" y="3040395"/>
                  <a:pt x="4724680" y="3117719"/>
                  <a:pt x="4737082" y="3199473"/>
                </a:cubicBezTo>
                <a:cubicBezTo>
                  <a:pt x="4749490" y="3281299"/>
                  <a:pt x="4826009" y="3336612"/>
                  <a:pt x="4907995" y="3323031"/>
                </a:cubicBezTo>
                <a:cubicBezTo>
                  <a:pt x="4989993" y="3309482"/>
                  <a:pt x="5046389" y="3232180"/>
                  <a:pt x="5033969" y="3150363"/>
                </a:cubicBezTo>
                <a:cubicBezTo>
                  <a:pt x="5021550" y="3068570"/>
                  <a:pt x="4945033" y="3013255"/>
                  <a:pt x="4863025" y="3026814"/>
                </a:cubicBezTo>
                <a:close/>
                <a:moveTo>
                  <a:pt x="5504388" y="2952605"/>
                </a:moveTo>
                <a:cubicBezTo>
                  <a:pt x="5439639" y="2963324"/>
                  <a:pt x="5395111" y="3024404"/>
                  <a:pt x="5404929" y="3089000"/>
                </a:cubicBezTo>
                <a:cubicBezTo>
                  <a:pt x="5414718" y="3153625"/>
                  <a:pt x="5475167" y="3197288"/>
                  <a:pt x="5539927" y="3186602"/>
                </a:cubicBezTo>
                <a:cubicBezTo>
                  <a:pt x="5604688" y="3175872"/>
                  <a:pt x="5649235" y="3114811"/>
                  <a:pt x="5639437" y="3050195"/>
                </a:cubicBezTo>
                <a:cubicBezTo>
                  <a:pt x="5629628" y="2985590"/>
                  <a:pt x="5569170" y="2941897"/>
                  <a:pt x="5504388" y="2952605"/>
                </a:cubicBezTo>
                <a:close/>
                <a:moveTo>
                  <a:pt x="2021037" y="2701510"/>
                </a:moveTo>
                <a:cubicBezTo>
                  <a:pt x="1975056" y="2709112"/>
                  <a:pt x="1931726" y="2734216"/>
                  <a:pt x="1901944" y="2775015"/>
                </a:cubicBezTo>
                <a:cubicBezTo>
                  <a:pt x="1842411" y="2856604"/>
                  <a:pt x="1859590" y="2970089"/>
                  <a:pt x="1940371" y="3028502"/>
                </a:cubicBezTo>
                <a:cubicBezTo>
                  <a:pt x="2021133" y="3086914"/>
                  <a:pt x="2134878" y="3068104"/>
                  <a:pt x="2194422" y="2986504"/>
                </a:cubicBezTo>
                <a:cubicBezTo>
                  <a:pt x="2253988" y="2904926"/>
                  <a:pt x="2236785" y="2791421"/>
                  <a:pt x="2156036" y="2733019"/>
                </a:cubicBezTo>
                <a:cubicBezTo>
                  <a:pt x="2115651" y="2703809"/>
                  <a:pt x="2067018" y="2693908"/>
                  <a:pt x="2021037" y="2701510"/>
                </a:cubicBezTo>
                <a:close/>
                <a:moveTo>
                  <a:pt x="1507488" y="2357822"/>
                </a:moveTo>
                <a:cubicBezTo>
                  <a:pt x="1469498" y="2364101"/>
                  <a:pt x="1433700" y="2384838"/>
                  <a:pt x="1409101" y="2418551"/>
                </a:cubicBezTo>
                <a:cubicBezTo>
                  <a:pt x="1359880" y="2485959"/>
                  <a:pt x="1374111" y="2579749"/>
                  <a:pt x="1440852" y="2628026"/>
                </a:cubicBezTo>
                <a:cubicBezTo>
                  <a:pt x="1507574" y="2676283"/>
                  <a:pt x="1601574" y="2660753"/>
                  <a:pt x="1650774" y="2593324"/>
                </a:cubicBezTo>
                <a:cubicBezTo>
                  <a:pt x="1700005" y="2525908"/>
                  <a:pt x="1685774" y="2432118"/>
                  <a:pt x="1619032" y="2383841"/>
                </a:cubicBezTo>
                <a:cubicBezTo>
                  <a:pt x="1585662" y="2359722"/>
                  <a:pt x="1545478" y="2351543"/>
                  <a:pt x="1507488" y="2357822"/>
                </a:cubicBezTo>
                <a:close/>
                <a:moveTo>
                  <a:pt x="3266332" y="2123269"/>
                </a:moveTo>
                <a:cubicBezTo>
                  <a:pt x="3181886" y="2127614"/>
                  <a:pt x="3108472" y="2190723"/>
                  <a:pt x="3094086" y="2277526"/>
                </a:cubicBezTo>
                <a:cubicBezTo>
                  <a:pt x="3077670" y="2376761"/>
                  <a:pt x="3144600" y="2469350"/>
                  <a:pt x="3243602" y="2484378"/>
                </a:cubicBezTo>
                <a:cubicBezTo>
                  <a:pt x="3342596" y="2499398"/>
                  <a:pt x="3436144" y="2431151"/>
                  <a:pt x="3452577" y="2331955"/>
                </a:cubicBezTo>
                <a:cubicBezTo>
                  <a:pt x="3468977" y="2232732"/>
                  <a:pt x="3402031" y="2140126"/>
                  <a:pt x="3303058" y="2125106"/>
                </a:cubicBezTo>
                <a:cubicBezTo>
                  <a:pt x="3290684" y="2123226"/>
                  <a:pt x="3278395" y="2122648"/>
                  <a:pt x="3266332" y="2123269"/>
                </a:cubicBezTo>
                <a:close/>
                <a:moveTo>
                  <a:pt x="993929" y="2014122"/>
                </a:moveTo>
                <a:cubicBezTo>
                  <a:pt x="963922" y="2019082"/>
                  <a:pt x="935649" y="2035465"/>
                  <a:pt x="916224" y="2062097"/>
                </a:cubicBezTo>
                <a:cubicBezTo>
                  <a:pt x="877346" y="2115350"/>
                  <a:pt x="888560" y="2189417"/>
                  <a:pt x="941305" y="2227561"/>
                </a:cubicBezTo>
                <a:cubicBezTo>
                  <a:pt x="994017" y="2265694"/>
                  <a:pt x="1068237" y="2253409"/>
                  <a:pt x="1107118" y="2200153"/>
                </a:cubicBezTo>
                <a:cubicBezTo>
                  <a:pt x="1145996" y="2146900"/>
                  <a:pt x="1134762" y="2072814"/>
                  <a:pt x="1082037" y="2034690"/>
                </a:cubicBezTo>
                <a:cubicBezTo>
                  <a:pt x="1055677" y="2015627"/>
                  <a:pt x="1023936" y="2009163"/>
                  <a:pt x="993929" y="2014122"/>
                </a:cubicBezTo>
                <a:close/>
                <a:moveTo>
                  <a:pt x="3403265" y="1519659"/>
                </a:moveTo>
                <a:cubicBezTo>
                  <a:pt x="3321442" y="1507211"/>
                  <a:pt x="3244148" y="1563638"/>
                  <a:pt x="3230567" y="1645625"/>
                </a:cubicBezTo>
                <a:cubicBezTo>
                  <a:pt x="3217008" y="1727611"/>
                  <a:pt x="3272291" y="1804121"/>
                  <a:pt x="3354117" y="1816529"/>
                </a:cubicBezTo>
                <a:cubicBezTo>
                  <a:pt x="3435909" y="1828948"/>
                  <a:pt x="3513216" y="1772551"/>
                  <a:pt x="3526795" y="1690584"/>
                </a:cubicBezTo>
                <a:cubicBezTo>
                  <a:pt x="3540354" y="1608598"/>
                  <a:pt x="3485049" y="1532070"/>
                  <a:pt x="3403265" y="1519659"/>
                </a:cubicBezTo>
                <a:close/>
                <a:moveTo>
                  <a:pt x="3503444" y="914202"/>
                </a:moveTo>
                <a:cubicBezTo>
                  <a:pt x="3438829" y="904404"/>
                  <a:pt x="3377748" y="948933"/>
                  <a:pt x="3367018" y="1013693"/>
                </a:cubicBezTo>
                <a:cubicBezTo>
                  <a:pt x="3356332" y="1078452"/>
                  <a:pt x="3400015" y="1138921"/>
                  <a:pt x="3464640" y="1148711"/>
                </a:cubicBezTo>
                <a:cubicBezTo>
                  <a:pt x="3529216" y="1158509"/>
                  <a:pt x="3590286" y="1113970"/>
                  <a:pt x="3601015" y="1049232"/>
                </a:cubicBezTo>
                <a:cubicBezTo>
                  <a:pt x="3611723" y="984450"/>
                  <a:pt x="3568049" y="924012"/>
                  <a:pt x="3503444" y="914202"/>
                </a:cubicBezTo>
                <a:close/>
                <a:moveTo>
                  <a:pt x="3577611" y="122"/>
                </a:moveTo>
                <a:cubicBezTo>
                  <a:pt x="3597574" y="-411"/>
                  <a:pt x="3617783" y="784"/>
                  <a:pt x="3638049" y="3819"/>
                </a:cubicBezTo>
                <a:cubicBezTo>
                  <a:pt x="3712480" y="14991"/>
                  <a:pt x="3778233" y="49541"/>
                  <a:pt x="3828201" y="99509"/>
                </a:cubicBezTo>
                <a:cubicBezTo>
                  <a:pt x="3887123" y="158431"/>
                  <a:pt x="3924096" y="238774"/>
                  <a:pt x="3927513" y="327533"/>
                </a:cubicBezTo>
                <a:lnTo>
                  <a:pt x="4012562" y="2541018"/>
                </a:lnTo>
                <a:lnTo>
                  <a:pt x="6226067" y="2626087"/>
                </a:lnTo>
                <a:cubicBezTo>
                  <a:pt x="6314825" y="2629502"/>
                  <a:pt x="6395158" y="2666466"/>
                  <a:pt x="6454090" y="2725398"/>
                </a:cubicBezTo>
                <a:cubicBezTo>
                  <a:pt x="6504060" y="2775368"/>
                  <a:pt x="6538609" y="2841121"/>
                  <a:pt x="6549782" y="2915552"/>
                </a:cubicBezTo>
                <a:cubicBezTo>
                  <a:pt x="6574061" y="3077683"/>
                  <a:pt x="6480588" y="3236135"/>
                  <a:pt x="6326199" y="3294515"/>
                </a:cubicBezTo>
                <a:lnTo>
                  <a:pt x="4287211" y="4065652"/>
                </a:lnTo>
                <a:lnTo>
                  <a:pt x="5119260" y="6071746"/>
                </a:lnTo>
                <a:cubicBezTo>
                  <a:pt x="5182236" y="6223607"/>
                  <a:pt x="5128289" y="6400339"/>
                  <a:pt x="4990498" y="6493471"/>
                </a:cubicBezTo>
                <a:cubicBezTo>
                  <a:pt x="4852708" y="6586605"/>
                  <a:pt x="4669631" y="6570086"/>
                  <a:pt x="4553624" y="6454079"/>
                </a:cubicBezTo>
                <a:lnTo>
                  <a:pt x="2875379" y="4775835"/>
                </a:lnTo>
                <a:lnTo>
                  <a:pt x="1152995" y="5874169"/>
                </a:lnTo>
                <a:cubicBezTo>
                  <a:pt x="1015761" y="5961664"/>
                  <a:pt x="837531" y="5943183"/>
                  <a:pt x="723964" y="5829615"/>
                </a:cubicBezTo>
                <a:cubicBezTo>
                  <a:pt x="610427" y="5716078"/>
                  <a:pt x="591934" y="5537837"/>
                  <a:pt x="679430" y="5400604"/>
                </a:cubicBezTo>
                <a:lnTo>
                  <a:pt x="1777755" y="3678211"/>
                </a:lnTo>
                <a:lnTo>
                  <a:pt x="99521" y="1999977"/>
                </a:lnTo>
                <a:cubicBezTo>
                  <a:pt x="-16486" y="1883970"/>
                  <a:pt x="-33004" y="1700893"/>
                  <a:pt x="60128" y="1563101"/>
                </a:cubicBezTo>
                <a:cubicBezTo>
                  <a:pt x="153262" y="1425311"/>
                  <a:pt x="329992" y="1371362"/>
                  <a:pt x="481852" y="1434360"/>
                </a:cubicBezTo>
                <a:lnTo>
                  <a:pt x="2487948" y="2266411"/>
                </a:lnTo>
                <a:lnTo>
                  <a:pt x="3259084" y="227399"/>
                </a:lnTo>
                <a:cubicBezTo>
                  <a:pt x="3310168" y="92311"/>
                  <a:pt x="3437869" y="3859"/>
                  <a:pt x="3577611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Friform 11">
            <a:extLst>
              <a:ext uri="{FF2B5EF4-FFF2-40B4-BE49-F238E27FC236}">
                <a16:creationId xmlns:a16="http://schemas.microsoft.com/office/drawing/2014/main" id="{15E2F420-55B9-0347-8E52-9C5D78FEDDF7}"/>
              </a:ext>
            </a:extLst>
          </p:cNvPr>
          <p:cNvSpPr/>
          <p:nvPr/>
        </p:nvSpPr>
        <p:spPr>
          <a:xfrm rot="19994369">
            <a:off x="10772163" y="3462456"/>
            <a:ext cx="2115729" cy="1969824"/>
          </a:xfrm>
          <a:custGeom>
            <a:avLst/>
            <a:gdLst>
              <a:gd name="connsiteX0" fmla="*/ 4441849 w 6553601"/>
              <a:gd name="connsiteY0" fmla="*/ 5424669 h 6553601"/>
              <a:gd name="connsiteX1" fmla="*/ 4353436 w 6553601"/>
              <a:gd name="connsiteY1" fmla="*/ 5446472 h 6553601"/>
              <a:gd name="connsiteX2" fmla="*/ 4326049 w 6553601"/>
              <a:gd name="connsiteY2" fmla="*/ 5612305 h 6553601"/>
              <a:gd name="connsiteX3" fmla="*/ 4491493 w 6553601"/>
              <a:gd name="connsiteY3" fmla="*/ 5637366 h 6553601"/>
              <a:gd name="connsiteX4" fmla="*/ 4518900 w 6553601"/>
              <a:gd name="connsiteY4" fmla="*/ 5471553 h 6553601"/>
              <a:gd name="connsiteX5" fmla="*/ 4441849 w 6553601"/>
              <a:gd name="connsiteY5" fmla="*/ 5424669 h 6553601"/>
              <a:gd name="connsiteX6" fmla="*/ 1258237 w 6553601"/>
              <a:gd name="connsiteY6" fmla="*/ 5177633 h 6553601"/>
              <a:gd name="connsiteX7" fmla="*/ 1174129 w 6553601"/>
              <a:gd name="connsiteY7" fmla="*/ 5212958 h 6553601"/>
              <a:gd name="connsiteX8" fmla="*/ 1172950 w 6553601"/>
              <a:gd name="connsiteY8" fmla="*/ 5380668 h 6553601"/>
              <a:gd name="connsiteX9" fmla="*/ 1340682 w 6553601"/>
              <a:gd name="connsiteY9" fmla="*/ 5379510 h 6553601"/>
              <a:gd name="connsiteX10" fmla="*/ 1341839 w 6553601"/>
              <a:gd name="connsiteY10" fmla="*/ 5211778 h 6553601"/>
              <a:gd name="connsiteX11" fmla="*/ 1258237 w 6553601"/>
              <a:gd name="connsiteY11" fmla="*/ 5177633 h 6553601"/>
              <a:gd name="connsiteX12" fmla="*/ 4072196 w 6553601"/>
              <a:gd name="connsiteY12" fmla="*/ 4875221 h 6553601"/>
              <a:gd name="connsiteX13" fmla="*/ 3960263 w 6553601"/>
              <a:gd name="connsiteY13" fmla="*/ 4902835 h 6553601"/>
              <a:gd name="connsiteX14" fmla="*/ 3925583 w 6553601"/>
              <a:gd name="connsiteY14" fmla="*/ 5112779 h 6553601"/>
              <a:gd name="connsiteX15" fmla="*/ 4135038 w 6553601"/>
              <a:gd name="connsiteY15" fmla="*/ 5144510 h 6553601"/>
              <a:gd name="connsiteX16" fmla="*/ 4169751 w 6553601"/>
              <a:gd name="connsiteY16" fmla="*/ 4934577 h 6553601"/>
              <a:gd name="connsiteX17" fmla="*/ 4072196 w 6553601"/>
              <a:gd name="connsiteY17" fmla="*/ 4875221 h 6553601"/>
              <a:gd name="connsiteX18" fmla="*/ 1716958 w 6553601"/>
              <a:gd name="connsiteY18" fmla="*/ 4687588 h 6553601"/>
              <a:gd name="connsiteX19" fmla="*/ 1610488 w 6553601"/>
              <a:gd name="connsiteY19" fmla="*/ 4732305 h 6553601"/>
              <a:gd name="connsiteX20" fmla="*/ 1608995 w 6553601"/>
              <a:gd name="connsiteY20" fmla="*/ 4944622 h 6553601"/>
              <a:gd name="connsiteX21" fmla="*/ 1821334 w 6553601"/>
              <a:gd name="connsiteY21" fmla="*/ 4943151 h 6553601"/>
              <a:gd name="connsiteX22" fmla="*/ 1822807 w 6553601"/>
              <a:gd name="connsiteY22" fmla="*/ 4730810 h 6553601"/>
              <a:gd name="connsiteX23" fmla="*/ 1716958 w 6553601"/>
              <a:gd name="connsiteY23" fmla="*/ 4687588 h 6553601"/>
              <a:gd name="connsiteX24" fmla="*/ 3702538 w 6553601"/>
              <a:gd name="connsiteY24" fmla="*/ 4325737 h 6553601"/>
              <a:gd name="connsiteX25" fmla="*/ 3567105 w 6553601"/>
              <a:gd name="connsiteY25" fmla="*/ 4359148 h 6553601"/>
              <a:gd name="connsiteX26" fmla="*/ 3525129 w 6553601"/>
              <a:gd name="connsiteY26" fmla="*/ 4613216 h 6553601"/>
              <a:gd name="connsiteX27" fmla="*/ 3778595 w 6553601"/>
              <a:gd name="connsiteY27" fmla="*/ 4651627 h 6553601"/>
              <a:gd name="connsiteX28" fmla="*/ 3820611 w 6553601"/>
              <a:gd name="connsiteY28" fmla="*/ 4397554 h 6553601"/>
              <a:gd name="connsiteX29" fmla="*/ 3702538 w 6553601"/>
              <a:gd name="connsiteY29" fmla="*/ 4325737 h 6553601"/>
              <a:gd name="connsiteX30" fmla="*/ 2175696 w 6553601"/>
              <a:gd name="connsiteY30" fmla="*/ 4197532 h 6553601"/>
              <a:gd name="connsiteX31" fmla="*/ 2046858 w 6553601"/>
              <a:gd name="connsiteY31" fmla="*/ 4251642 h 6553601"/>
              <a:gd name="connsiteX32" fmla="*/ 2045052 w 6553601"/>
              <a:gd name="connsiteY32" fmla="*/ 4508566 h 6553601"/>
              <a:gd name="connsiteX33" fmla="*/ 2301978 w 6553601"/>
              <a:gd name="connsiteY33" fmla="*/ 4506762 h 6553601"/>
              <a:gd name="connsiteX34" fmla="*/ 2303784 w 6553601"/>
              <a:gd name="connsiteY34" fmla="*/ 4249834 h 6553601"/>
              <a:gd name="connsiteX35" fmla="*/ 2175696 w 6553601"/>
              <a:gd name="connsiteY35" fmla="*/ 4197532 h 6553601"/>
              <a:gd name="connsiteX36" fmla="*/ 4258431 w 6553601"/>
              <a:gd name="connsiteY36" fmla="*/ 3098694 h 6553601"/>
              <a:gd name="connsiteX37" fmla="*/ 4221684 w 6553601"/>
              <a:gd name="connsiteY37" fmla="*/ 3101045 h 6553601"/>
              <a:gd name="connsiteX38" fmla="*/ 4069264 w 6553601"/>
              <a:gd name="connsiteY38" fmla="*/ 3310018 h 6553601"/>
              <a:gd name="connsiteX39" fmla="*/ 4276091 w 6553601"/>
              <a:gd name="connsiteY39" fmla="*/ 3459515 h 6553601"/>
              <a:gd name="connsiteX40" fmla="*/ 4428536 w 6553601"/>
              <a:gd name="connsiteY40" fmla="*/ 3250562 h 6553601"/>
              <a:gd name="connsiteX41" fmla="*/ 4258431 w 6553601"/>
              <a:gd name="connsiteY41" fmla="*/ 3098694 h 6553601"/>
              <a:gd name="connsiteX42" fmla="*/ 4863025 w 6553601"/>
              <a:gd name="connsiteY42" fmla="*/ 3026814 h 6553601"/>
              <a:gd name="connsiteX43" fmla="*/ 4737082 w 6553601"/>
              <a:gd name="connsiteY43" fmla="*/ 3199473 h 6553601"/>
              <a:gd name="connsiteX44" fmla="*/ 4907995 w 6553601"/>
              <a:gd name="connsiteY44" fmla="*/ 3323031 h 6553601"/>
              <a:gd name="connsiteX45" fmla="*/ 5033969 w 6553601"/>
              <a:gd name="connsiteY45" fmla="*/ 3150363 h 6553601"/>
              <a:gd name="connsiteX46" fmla="*/ 4863025 w 6553601"/>
              <a:gd name="connsiteY46" fmla="*/ 3026814 h 6553601"/>
              <a:gd name="connsiteX47" fmla="*/ 5504388 w 6553601"/>
              <a:gd name="connsiteY47" fmla="*/ 2952605 h 6553601"/>
              <a:gd name="connsiteX48" fmla="*/ 5404929 w 6553601"/>
              <a:gd name="connsiteY48" fmla="*/ 3089000 h 6553601"/>
              <a:gd name="connsiteX49" fmla="*/ 5539927 w 6553601"/>
              <a:gd name="connsiteY49" fmla="*/ 3186602 h 6553601"/>
              <a:gd name="connsiteX50" fmla="*/ 5639437 w 6553601"/>
              <a:gd name="connsiteY50" fmla="*/ 3050195 h 6553601"/>
              <a:gd name="connsiteX51" fmla="*/ 5504388 w 6553601"/>
              <a:gd name="connsiteY51" fmla="*/ 2952605 h 6553601"/>
              <a:gd name="connsiteX52" fmla="*/ 2021037 w 6553601"/>
              <a:gd name="connsiteY52" fmla="*/ 2701510 h 6553601"/>
              <a:gd name="connsiteX53" fmla="*/ 1901944 w 6553601"/>
              <a:gd name="connsiteY53" fmla="*/ 2775015 h 6553601"/>
              <a:gd name="connsiteX54" fmla="*/ 1940371 w 6553601"/>
              <a:gd name="connsiteY54" fmla="*/ 3028502 h 6553601"/>
              <a:gd name="connsiteX55" fmla="*/ 2194422 w 6553601"/>
              <a:gd name="connsiteY55" fmla="*/ 2986504 h 6553601"/>
              <a:gd name="connsiteX56" fmla="*/ 2156036 w 6553601"/>
              <a:gd name="connsiteY56" fmla="*/ 2733019 h 6553601"/>
              <a:gd name="connsiteX57" fmla="*/ 2021037 w 6553601"/>
              <a:gd name="connsiteY57" fmla="*/ 2701510 h 6553601"/>
              <a:gd name="connsiteX58" fmla="*/ 1507488 w 6553601"/>
              <a:gd name="connsiteY58" fmla="*/ 2357822 h 6553601"/>
              <a:gd name="connsiteX59" fmla="*/ 1409101 w 6553601"/>
              <a:gd name="connsiteY59" fmla="*/ 2418551 h 6553601"/>
              <a:gd name="connsiteX60" fmla="*/ 1440852 w 6553601"/>
              <a:gd name="connsiteY60" fmla="*/ 2628026 h 6553601"/>
              <a:gd name="connsiteX61" fmla="*/ 1650774 w 6553601"/>
              <a:gd name="connsiteY61" fmla="*/ 2593324 h 6553601"/>
              <a:gd name="connsiteX62" fmla="*/ 1619032 w 6553601"/>
              <a:gd name="connsiteY62" fmla="*/ 2383841 h 6553601"/>
              <a:gd name="connsiteX63" fmla="*/ 1507488 w 6553601"/>
              <a:gd name="connsiteY63" fmla="*/ 2357822 h 6553601"/>
              <a:gd name="connsiteX64" fmla="*/ 3266332 w 6553601"/>
              <a:gd name="connsiteY64" fmla="*/ 2123269 h 6553601"/>
              <a:gd name="connsiteX65" fmla="*/ 3094086 w 6553601"/>
              <a:gd name="connsiteY65" fmla="*/ 2277526 h 6553601"/>
              <a:gd name="connsiteX66" fmla="*/ 3243602 w 6553601"/>
              <a:gd name="connsiteY66" fmla="*/ 2484378 h 6553601"/>
              <a:gd name="connsiteX67" fmla="*/ 3452577 w 6553601"/>
              <a:gd name="connsiteY67" fmla="*/ 2331955 h 6553601"/>
              <a:gd name="connsiteX68" fmla="*/ 3303058 w 6553601"/>
              <a:gd name="connsiteY68" fmla="*/ 2125106 h 6553601"/>
              <a:gd name="connsiteX69" fmla="*/ 3266332 w 6553601"/>
              <a:gd name="connsiteY69" fmla="*/ 2123269 h 6553601"/>
              <a:gd name="connsiteX70" fmla="*/ 993929 w 6553601"/>
              <a:gd name="connsiteY70" fmla="*/ 2014122 h 6553601"/>
              <a:gd name="connsiteX71" fmla="*/ 916224 w 6553601"/>
              <a:gd name="connsiteY71" fmla="*/ 2062097 h 6553601"/>
              <a:gd name="connsiteX72" fmla="*/ 941305 w 6553601"/>
              <a:gd name="connsiteY72" fmla="*/ 2227561 h 6553601"/>
              <a:gd name="connsiteX73" fmla="*/ 1107118 w 6553601"/>
              <a:gd name="connsiteY73" fmla="*/ 2200153 h 6553601"/>
              <a:gd name="connsiteX74" fmla="*/ 1082037 w 6553601"/>
              <a:gd name="connsiteY74" fmla="*/ 2034690 h 6553601"/>
              <a:gd name="connsiteX75" fmla="*/ 993929 w 6553601"/>
              <a:gd name="connsiteY75" fmla="*/ 2014122 h 6553601"/>
              <a:gd name="connsiteX76" fmla="*/ 3403265 w 6553601"/>
              <a:gd name="connsiteY76" fmla="*/ 1519659 h 6553601"/>
              <a:gd name="connsiteX77" fmla="*/ 3230567 w 6553601"/>
              <a:gd name="connsiteY77" fmla="*/ 1645625 h 6553601"/>
              <a:gd name="connsiteX78" fmla="*/ 3354117 w 6553601"/>
              <a:gd name="connsiteY78" fmla="*/ 1816529 h 6553601"/>
              <a:gd name="connsiteX79" fmla="*/ 3526795 w 6553601"/>
              <a:gd name="connsiteY79" fmla="*/ 1690584 h 6553601"/>
              <a:gd name="connsiteX80" fmla="*/ 3403265 w 6553601"/>
              <a:gd name="connsiteY80" fmla="*/ 1519659 h 6553601"/>
              <a:gd name="connsiteX81" fmla="*/ 3503444 w 6553601"/>
              <a:gd name="connsiteY81" fmla="*/ 914202 h 6553601"/>
              <a:gd name="connsiteX82" fmla="*/ 3367018 w 6553601"/>
              <a:gd name="connsiteY82" fmla="*/ 1013693 h 6553601"/>
              <a:gd name="connsiteX83" fmla="*/ 3464640 w 6553601"/>
              <a:gd name="connsiteY83" fmla="*/ 1148711 h 6553601"/>
              <a:gd name="connsiteX84" fmla="*/ 3601015 w 6553601"/>
              <a:gd name="connsiteY84" fmla="*/ 1049232 h 6553601"/>
              <a:gd name="connsiteX85" fmla="*/ 3503444 w 6553601"/>
              <a:gd name="connsiteY85" fmla="*/ 914202 h 6553601"/>
              <a:gd name="connsiteX86" fmla="*/ 3577611 w 6553601"/>
              <a:gd name="connsiteY86" fmla="*/ 122 h 6553601"/>
              <a:gd name="connsiteX87" fmla="*/ 3638049 w 6553601"/>
              <a:gd name="connsiteY87" fmla="*/ 3819 h 6553601"/>
              <a:gd name="connsiteX88" fmla="*/ 3828201 w 6553601"/>
              <a:gd name="connsiteY88" fmla="*/ 99509 h 6553601"/>
              <a:gd name="connsiteX89" fmla="*/ 3927513 w 6553601"/>
              <a:gd name="connsiteY89" fmla="*/ 327533 h 6553601"/>
              <a:gd name="connsiteX90" fmla="*/ 4012562 w 6553601"/>
              <a:gd name="connsiteY90" fmla="*/ 2541018 h 6553601"/>
              <a:gd name="connsiteX91" fmla="*/ 6226067 w 6553601"/>
              <a:gd name="connsiteY91" fmla="*/ 2626087 h 6553601"/>
              <a:gd name="connsiteX92" fmla="*/ 6454090 w 6553601"/>
              <a:gd name="connsiteY92" fmla="*/ 2725398 h 6553601"/>
              <a:gd name="connsiteX93" fmla="*/ 6549782 w 6553601"/>
              <a:gd name="connsiteY93" fmla="*/ 2915552 h 6553601"/>
              <a:gd name="connsiteX94" fmla="*/ 6326199 w 6553601"/>
              <a:gd name="connsiteY94" fmla="*/ 3294515 h 6553601"/>
              <a:gd name="connsiteX95" fmla="*/ 4287211 w 6553601"/>
              <a:gd name="connsiteY95" fmla="*/ 4065652 h 6553601"/>
              <a:gd name="connsiteX96" fmla="*/ 5119260 w 6553601"/>
              <a:gd name="connsiteY96" fmla="*/ 6071746 h 6553601"/>
              <a:gd name="connsiteX97" fmla="*/ 4990498 w 6553601"/>
              <a:gd name="connsiteY97" fmla="*/ 6493471 h 6553601"/>
              <a:gd name="connsiteX98" fmla="*/ 4553624 w 6553601"/>
              <a:gd name="connsiteY98" fmla="*/ 6454079 h 6553601"/>
              <a:gd name="connsiteX99" fmla="*/ 2875379 w 6553601"/>
              <a:gd name="connsiteY99" fmla="*/ 4775835 h 6553601"/>
              <a:gd name="connsiteX100" fmla="*/ 1152995 w 6553601"/>
              <a:gd name="connsiteY100" fmla="*/ 5874169 h 6553601"/>
              <a:gd name="connsiteX101" fmla="*/ 723964 w 6553601"/>
              <a:gd name="connsiteY101" fmla="*/ 5829615 h 6553601"/>
              <a:gd name="connsiteX102" fmla="*/ 679430 w 6553601"/>
              <a:gd name="connsiteY102" fmla="*/ 5400604 h 6553601"/>
              <a:gd name="connsiteX103" fmla="*/ 1777755 w 6553601"/>
              <a:gd name="connsiteY103" fmla="*/ 3678211 h 6553601"/>
              <a:gd name="connsiteX104" fmla="*/ 99521 w 6553601"/>
              <a:gd name="connsiteY104" fmla="*/ 1999977 h 6553601"/>
              <a:gd name="connsiteX105" fmla="*/ 60128 w 6553601"/>
              <a:gd name="connsiteY105" fmla="*/ 1563101 h 6553601"/>
              <a:gd name="connsiteX106" fmla="*/ 481852 w 6553601"/>
              <a:gd name="connsiteY106" fmla="*/ 1434360 h 6553601"/>
              <a:gd name="connsiteX107" fmla="*/ 2487948 w 6553601"/>
              <a:gd name="connsiteY107" fmla="*/ 2266411 h 6553601"/>
              <a:gd name="connsiteX108" fmla="*/ 3259084 w 6553601"/>
              <a:gd name="connsiteY108" fmla="*/ 227399 h 6553601"/>
              <a:gd name="connsiteX109" fmla="*/ 3577611 w 6553601"/>
              <a:gd name="connsiteY109" fmla="*/ 122 h 655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553601" h="6553601">
                <a:moveTo>
                  <a:pt x="4441849" y="5424669"/>
                </a:moveTo>
                <a:cubicBezTo>
                  <a:pt x="4411907" y="5420132"/>
                  <a:pt x="4380073" y="5427043"/>
                  <a:pt x="4353436" y="5446472"/>
                </a:cubicBezTo>
                <a:cubicBezTo>
                  <a:pt x="4300192" y="5485364"/>
                  <a:pt x="4287926" y="5559604"/>
                  <a:pt x="4326049" y="5612305"/>
                </a:cubicBezTo>
                <a:cubicBezTo>
                  <a:pt x="4364171" y="5665028"/>
                  <a:pt x="4438259" y="5676263"/>
                  <a:pt x="4491493" y="5637366"/>
                </a:cubicBezTo>
                <a:cubicBezTo>
                  <a:pt x="4544757" y="5598516"/>
                  <a:pt x="4557025" y="5524273"/>
                  <a:pt x="4518900" y="5471553"/>
                </a:cubicBezTo>
                <a:cubicBezTo>
                  <a:pt x="4499837" y="5445190"/>
                  <a:pt x="4471790" y="5429205"/>
                  <a:pt x="4441849" y="5424669"/>
                </a:cubicBezTo>
                <a:close/>
                <a:moveTo>
                  <a:pt x="1258237" y="5177633"/>
                </a:moveTo>
                <a:cubicBezTo>
                  <a:pt x="1227888" y="5177844"/>
                  <a:pt x="1197454" y="5189633"/>
                  <a:pt x="1174129" y="5212958"/>
                </a:cubicBezTo>
                <a:cubicBezTo>
                  <a:pt x="1127480" y="5259607"/>
                  <a:pt x="1126974" y="5334691"/>
                  <a:pt x="1172950" y="5380668"/>
                </a:cubicBezTo>
                <a:cubicBezTo>
                  <a:pt x="1218940" y="5426657"/>
                  <a:pt x="1294032" y="5426160"/>
                  <a:pt x="1340682" y="5379510"/>
                </a:cubicBezTo>
                <a:cubicBezTo>
                  <a:pt x="1387331" y="5332861"/>
                  <a:pt x="1387838" y="5257777"/>
                  <a:pt x="1341839" y="5211778"/>
                </a:cubicBezTo>
                <a:cubicBezTo>
                  <a:pt x="1318851" y="5188790"/>
                  <a:pt x="1288586" y="5177423"/>
                  <a:pt x="1258237" y="5177633"/>
                </a:cubicBezTo>
                <a:close/>
                <a:moveTo>
                  <a:pt x="4072196" y="4875221"/>
                </a:moveTo>
                <a:cubicBezTo>
                  <a:pt x="4034288" y="4869478"/>
                  <a:pt x="3993983" y="4878230"/>
                  <a:pt x="3960263" y="4902835"/>
                </a:cubicBezTo>
                <a:cubicBezTo>
                  <a:pt x="3892850" y="4952046"/>
                  <a:pt x="3877315" y="5046025"/>
                  <a:pt x="3925583" y="5112779"/>
                </a:cubicBezTo>
                <a:cubicBezTo>
                  <a:pt x="3973832" y="5179510"/>
                  <a:pt x="4067631" y="5193732"/>
                  <a:pt x="4135038" y="5144510"/>
                </a:cubicBezTo>
                <a:cubicBezTo>
                  <a:pt x="4202476" y="5095319"/>
                  <a:pt x="4218016" y="5001330"/>
                  <a:pt x="4169751" y="4934577"/>
                </a:cubicBezTo>
                <a:cubicBezTo>
                  <a:pt x="4145617" y="4901202"/>
                  <a:pt x="4110105" y="4880964"/>
                  <a:pt x="4072196" y="4875221"/>
                </a:cubicBezTo>
                <a:close/>
                <a:moveTo>
                  <a:pt x="1716958" y="4687588"/>
                </a:moveTo>
                <a:cubicBezTo>
                  <a:pt x="1678535" y="4687858"/>
                  <a:pt x="1640008" y="4702785"/>
                  <a:pt x="1610488" y="4732305"/>
                </a:cubicBezTo>
                <a:cubicBezTo>
                  <a:pt x="1551450" y="4791343"/>
                  <a:pt x="1550782" y="4886409"/>
                  <a:pt x="1608995" y="4944622"/>
                </a:cubicBezTo>
                <a:cubicBezTo>
                  <a:pt x="1667211" y="5002838"/>
                  <a:pt x="1762296" y="5002189"/>
                  <a:pt x="1821334" y="4943151"/>
                </a:cubicBezTo>
                <a:cubicBezTo>
                  <a:pt x="1880374" y="4884111"/>
                  <a:pt x="1881023" y="4789026"/>
                  <a:pt x="1822807" y="4730810"/>
                </a:cubicBezTo>
                <a:cubicBezTo>
                  <a:pt x="1793701" y="4701703"/>
                  <a:pt x="1755381" y="4687317"/>
                  <a:pt x="1716958" y="4687588"/>
                </a:cubicBezTo>
                <a:close/>
                <a:moveTo>
                  <a:pt x="3702538" y="4325737"/>
                </a:moveTo>
                <a:cubicBezTo>
                  <a:pt x="3656666" y="4318791"/>
                  <a:pt x="3607899" y="4329382"/>
                  <a:pt x="3567105" y="4359148"/>
                </a:cubicBezTo>
                <a:cubicBezTo>
                  <a:pt x="3485505" y="4418710"/>
                  <a:pt x="3466707" y="4532448"/>
                  <a:pt x="3525129" y="4613216"/>
                </a:cubicBezTo>
                <a:cubicBezTo>
                  <a:pt x="3583531" y="4693987"/>
                  <a:pt x="3697025" y="4711179"/>
                  <a:pt x="3778595" y="4651627"/>
                </a:cubicBezTo>
                <a:cubicBezTo>
                  <a:pt x="3860184" y="4592094"/>
                  <a:pt x="3879002" y="4478336"/>
                  <a:pt x="3820611" y="4397554"/>
                </a:cubicBezTo>
                <a:cubicBezTo>
                  <a:pt x="3791390" y="4357169"/>
                  <a:pt x="3748411" y="4332684"/>
                  <a:pt x="3702538" y="4325737"/>
                </a:cubicBezTo>
                <a:close/>
                <a:moveTo>
                  <a:pt x="2175696" y="4197532"/>
                </a:moveTo>
                <a:cubicBezTo>
                  <a:pt x="2129200" y="4197859"/>
                  <a:pt x="2082579" y="4215921"/>
                  <a:pt x="2046858" y="4251642"/>
                </a:cubicBezTo>
                <a:cubicBezTo>
                  <a:pt x="1975397" y="4323104"/>
                  <a:pt x="1974610" y="4438124"/>
                  <a:pt x="2045052" y="4508566"/>
                </a:cubicBezTo>
                <a:cubicBezTo>
                  <a:pt x="2115515" y="4579030"/>
                  <a:pt x="2230516" y="4578224"/>
                  <a:pt x="2301978" y="4506762"/>
                </a:cubicBezTo>
                <a:cubicBezTo>
                  <a:pt x="2373420" y="4435320"/>
                  <a:pt x="2374248" y="4320297"/>
                  <a:pt x="2303784" y="4249834"/>
                </a:cubicBezTo>
                <a:cubicBezTo>
                  <a:pt x="2268563" y="4214613"/>
                  <a:pt x="2222192" y="4197204"/>
                  <a:pt x="2175696" y="4197532"/>
                </a:cubicBezTo>
                <a:close/>
                <a:moveTo>
                  <a:pt x="4258431" y="3098694"/>
                </a:moveTo>
                <a:cubicBezTo>
                  <a:pt x="4246377" y="3098242"/>
                  <a:pt x="4234082" y="3098993"/>
                  <a:pt x="4221684" y="3101045"/>
                </a:cubicBezTo>
                <a:cubicBezTo>
                  <a:pt x="4122479" y="3117487"/>
                  <a:pt x="4054222" y="3211024"/>
                  <a:pt x="4069264" y="3310018"/>
                </a:cubicBezTo>
                <a:cubicBezTo>
                  <a:pt x="4084302" y="3409010"/>
                  <a:pt x="4176878" y="3475926"/>
                  <a:pt x="4276091" y="3459515"/>
                </a:cubicBezTo>
                <a:cubicBezTo>
                  <a:pt x="4375306" y="3443102"/>
                  <a:pt x="4443553" y="3349536"/>
                  <a:pt x="4428536" y="3250562"/>
                </a:cubicBezTo>
                <a:cubicBezTo>
                  <a:pt x="4415376" y="3163944"/>
                  <a:pt x="4342811" y="3101860"/>
                  <a:pt x="4258431" y="3098694"/>
                </a:cubicBezTo>
                <a:close/>
                <a:moveTo>
                  <a:pt x="4863025" y="3026814"/>
                </a:moveTo>
                <a:cubicBezTo>
                  <a:pt x="4781060" y="3040395"/>
                  <a:pt x="4724680" y="3117719"/>
                  <a:pt x="4737082" y="3199473"/>
                </a:cubicBezTo>
                <a:cubicBezTo>
                  <a:pt x="4749490" y="3281299"/>
                  <a:pt x="4826009" y="3336612"/>
                  <a:pt x="4907995" y="3323031"/>
                </a:cubicBezTo>
                <a:cubicBezTo>
                  <a:pt x="4989993" y="3309482"/>
                  <a:pt x="5046389" y="3232180"/>
                  <a:pt x="5033969" y="3150363"/>
                </a:cubicBezTo>
                <a:cubicBezTo>
                  <a:pt x="5021550" y="3068570"/>
                  <a:pt x="4945033" y="3013255"/>
                  <a:pt x="4863025" y="3026814"/>
                </a:cubicBezTo>
                <a:close/>
                <a:moveTo>
                  <a:pt x="5504388" y="2952605"/>
                </a:moveTo>
                <a:cubicBezTo>
                  <a:pt x="5439639" y="2963324"/>
                  <a:pt x="5395111" y="3024404"/>
                  <a:pt x="5404929" y="3089000"/>
                </a:cubicBezTo>
                <a:cubicBezTo>
                  <a:pt x="5414718" y="3153625"/>
                  <a:pt x="5475167" y="3197288"/>
                  <a:pt x="5539927" y="3186602"/>
                </a:cubicBezTo>
                <a:cubicBezTo>
                  <a:pt x="5604688" y="3175872"/>
                  <a:pt x="5649235" y="3114811"/>
                  <a:pt x="5639437" y="3050195"/>
                </a:cubicBezTo>
                <a:cubicBezTo>
                  <a:pt x="5629628" y="2985590"/>
                  <a:pt x="5569170" y="2941897"/>
                  <a:pt x="5504388" y="2952605"/>
                </a:cubicBezTo>
                <a:close/>
                <a:moveTo>
                  <a:pt x="2021037" y="2701510"/>
                </a:moveTo>
                <a:cubicBezTo>
                  <a:pt x="1975056" y="2709112"/>
                  <a:pt x="1931726" y="2734216"/>
                  <a:pt x="1901944" y="2775015"/>
                </a:cubicBezTo>
                <a:cubicBezTo>
                  <a:pt x="1842411" y="2856604"/>
                  <a:pt x="1859590" y="2970089"/>
                  <a:pt x="1940371" y="3028502"/>
                </a:cubicBezTo>
                <a:cubicBezTo>
                  <a:pt x="2021133" y="3086914"/>
                  <a:pt x="2134878" y="3068104"/>
                  <a:pt x="2194422" y="2986504"/>
                </a:cubicBezTo>
                <a:cubicBezTo>
                  <a:pt x="2253988" y="2904926"/>
                  <a:pt x="2236785" y="2791421"/>
                  <a:pt x="2156036" y="2733019"/>
                </a:cubicBezTo>
                <a:cubicBezTo>
                  <a:pt x="2115651" y="2703809"/>
                  <a:pt x="2067018" y="2693908"/>
                  <a:pt x="2021037" y="2701510"/>
                </a:cubicBezTo>
                <a:close/>
                <a:moveTo>
                  <a:pt x="1507488" y="2357822"/>
                </a:moveTo>
                <a:cubicBezTo>
                  <a:pt x="1469498" y="2364101"/>
                  <a:pt x="1433700" y="2384838"/>
                  <a:pt x="1409101" y="2418551"/>
                </a:cubicBezTo>
                <a:cubicBezTo>
                  <a:pt x="1359880" y="2485959"/>
                  <a:pt x="1374111" y="2579749"/>
                  <a:pt x="1440852" y="2628026"/>
                </a:cubicBezTo>
                <a:cubicBezTo>
                  <a:pt x="1507574" y="2676283"/>
                  <a:pt x="1601574" y="2660753"/>
                  <a:pt x="1650774" y="2593324"/>
                </a:cubicBezTo>
                <a:cubicBezTo>
                  <a:pt x="1700005" y="2525908"/>
                  <a:pt x="1685774" y="2432118"/>
                  <a:pt x="1619032" y="2383841"/>
                </a:cubicBezTo>
                <a:cubicBezTo>
                  <a:pt x="1585662" y="2359722"/>
                  <a:pt x="1545478" y="2351543"/>
                  <a:pt x="1507488" y="2357822"/>
                </a:cubicBezTo>
                <a:close/>
                <a:moveTo>
                  <a:pt x="3266332" y="2123269"/>
                </a:moveTo>
                <a:cubicBezTo>
                  <a:pt x="3181886" y="2127614"/>
                  <a:pt x="3108472" y="2190723"/>
                  <a:pt x="3094086" y="2277526"/>
                </a:cubicBezTo>
                <a:cubicBezTo>
                  <a:pt x="3077670" y="2376761"/>
                  <a:pt x="3144600" y="2469350"/>
                  <a:pt x="3243602" y="2484378"/>
                </a:cubicBezTo>
                <a:cubicBezTo>
                  <a:pt x="3342596" y="2499398"/>
                  <a:pt x="3436144" y="2431151"/>
                  <a:pt x="3452577" y="2331955"/>
                </a:cubicBezTo>
                <a:cubicBezTo>
                  <a:pt x="3468977" y="2232732"/>
                  <a:pt x="3402031" y="2140126"/>
                  <a:pt x="3303058" y="2125106"/>
                </a:cubicBezTo>
                <a:cubicBezTo>
                  <a:pt x="3290684" y="2123226"/>
                  <a:pt x="3278395" y="2122648"/>
                  <a:pt x="3266332" y="2123269"/>
                </a:cubicBezTo>
                <a:close/>
                <a:moveTo>
                  <a:pt x="993929" y="2014122"/>
                </a:moveTo>
                <a:cubicBezTo>
                  <a:pt x="963922" y="2019082"/>
                  <a:pt x="935649" y="2035465"/>
                  <a:pt x="916224" y="2062097"/>
                </a:cubicBezTo>
                <a:cubicBezTo>
                  <a:pt x="877346" y="2115350"/>
                  <a:pt x="888560" y="2189417"/>
                  <a:pt x="941305" y="2227561"/>
                </a:cubicBezTo>
                <a:cubicBezTo>
                  <a:pt x="994017" y="2265694"/>
                  <a:pt x="1068237" y="2253409"/>
                  <a:pt x="1107118" y="2200153"/>
                </a:cubicBezTo>
                <a:cubicBezTo>
                  <a:pt x="1145996" y="2146900"/>
                  <a:pt x="1134762" y="2072814"/>
                  <a:pt x="1082037" y="2034690"/>
                </a:cubicBezTo>
                <a:cubicBezTo>
                  <a:pt x="1055677" y="2015627"/>
                  <a:pt x="1023936" y="2009163"/>
                  <a:pt x="993929" y="2014122"/>
                </a:cubicBezTo>
                <a:close/>
                <a:moveTo>
                  <a:pt x="3403265" y="1519659"/>
                </a:moveTo>
                <a:cubicBezTo>
                  <a:pt x="3321442" y="1507211"/>
                  <a:pt x="3244148" y="1563638"/>
                  <a:pt x="3230567" y="1645625"/>
                </a:cubicBezTo>
                <a:cubicBezTo>
                  <a:pt x="3217008" y="1727611"/>
                  <a:pt x="3272291" y="1804121"/>
                  <a:pt x="3354117" y="1816529"/>
                </a:cubicBezTo>
                <a:cubicBezTo>
                  <a:pt x="3435909" y="1828948"/>
                  <a:pt x="3513216" y="1772551"/>
                  <a:pt x="3526795" y="1690584"/>
                </a:cubicBezTo>
                <a:cubicBezTo>
                  <a:pt x="3540354" y="1608598"/>
                  <a:pt x="3485049" y="1532070"/>
                  <a:pt x="3403265" y="1519659"/>
                </a:cubicBezTo>
                <a:close/>
                <a:moveTo>
                  <a:pt x="3503444" y="914202"/>
                </a:moveTo>
                <a:cubicBezTo>
                  <a:pt x="3438829" y="904404"/>
                  <a:pt x="3377748" y="948933"/>
                  <a:pt x="3367018" y="1013693"/>
                </a:cubicBezTo>
                <a:cubicBezTo>
                  <a:pt x="3356332" y="1078452"/>
                  <a:pt x="3400015" y="1138921"/>
                  <a:pt x="3464640" y="1148711"/>
                </a:cubicBezTo>
                <a:cubicBezTo>
                  <a:pt x="3529216" y="1158509"/>
                  <a:pt x="3590286" y="1113970"/>
                  <a:pt x="3601015" y="1049232"/>
                </a:cubicBezTo>
                <a:cubicBezTo>
                  <a:pt x="3611723" y="984450"/>
                  <a:pt x="3568049" y="924012"/>
                  <a:pt x="3503444" y="914202"/>
                </a:cubicBezTo>
                <a:close/>
                <a:moveTo>
                  <a:pt x="3577611" y="122"/>
                </a:moveTo>
                <a:cubicBezTo>
                  <a:pt x="3597574" y="-411"/>
                  <a:pt x="3617783" y="784"/>
                  <a:pt x="3638049" y="3819"/>
                </a:cubicBezTo>
                <a:cubicBezTo>
                  <a:pt x="3712480" y="14991"/>
                  <a:pt x="3778233" y="49541"/>
                  <a:pt x="3828201" y="99509"/>
                </a:cubicBezTo>
                <a:cubicBezTo>
                  <a:pt x="3887123" y="158431"/>
                  <a:pt x="3924096" y="238774"/>
                  <a:pt x="3927513" y="327533"/>
                </a:cubicBezTo>
                <a:lnTo>
                  <a:pt x="4012562" y="2541018"/>
                </a:lnTo>
                <a:lnTo>
                  <a:pt x="6226067" y="2626087"/>
                </a:lnTo>
                <a:cubicBezTo>
                  <a:pt x="6314825" y="2629502"/>
                  <a:pt x="6395158" y="2666466"/>
                  <a:pt x="6454090" y="2725398"/>
                </a:cubicBezTo>
                <a:cubicBezTo>
                  <a:pt x="6504060" y="2775368"/>
                  <a:pt x="6538609" y="2841121"/>
                  <a:pt x="6549782" y="2915552"/>
                </a:cubicBezTo>
                <a:cubicBezTo>
                  <a:pt x="6574061" y="3077683"/>
                  <a:pt x="6480588" y="3236135"/>
                  <a:pt x="6326199" y="3294515"/>
                </a:cubicBezTo>
                <a:lnTo>
                  <a:pt x="4287211" y="4065652"/>
                </a:lnTo>
                <a:lnTo>
                  <a:pt x="5119260" y="6071746"/>
                </a:lnTo>
                <a:cubicBezTo>
                  <a:pt x="5182236" y="6223607"/>
                  <a:pt x="5128289" y="6400339"/>
                  <a:pt x="4990498" y="6493471"/>
                </a:cubicBezTo>
                <a:cubicBezTo>
                  <a:pt x="4852708" y="6586605"/>
                  <a:pt x="4669631" y="6570086"/>
                  <a:pt x="4553624" y="6454079"/>
                </a:cubicBezTo>
                <a:lnTo>
                  <a:pt x="2875379" y="4775835"/>
                </a:lnTo>
                <a:lnTo>
                  <a:pt x="1152995" y="5874169"/>
                </a:lnTo>
                <a:cubicBezTo>
                  <a:pt x="1015761" y="5961664"/>
                  <a:pt x="837531" y="5943183"/>
                  <a:pt x="723964" y="5829615"/>
                </a:cubicBezTo>
                <a:cubicBezTo>
                  <a:pt x="610427" y="5716078"/>
                  <a:pt x="591934" y="5537837"/>
                  <a:pt x="679430" y="5400604"/>
                </a:cubicBezTo>
                <a:lnTo>
                  <a:pt x="1777755" y="3678211"/>
                </a:lnTo>
                <a:lnTo>
                  <a:pt x="99521" y="1999977"/>
                </a:lnTo>
                <a:cubicBezTo>
                  <a:pt x="-16486" y="1883970"/>
                  <a:pt x="-33004" y="1700893"/>
                  <a:pt x="60128" y="1563101"/>
                </a:cubicBezTo>
                <a:cubicBezTo>
                  <a:pt x="153262" y="1425311"/>
                  <a:pt x="329992" y="1371362"/>
                  <a:pt x="481852" y="1434360"/>
                </a:cubicBezTo>
                <a:lnTo>
                  <a:pt x="2487948" y="2266411"/>
                </a:lnTo>
                <a:lnTo>
                  <a:pt x="3259084" y="227399"/>
                </a:lnTo>
                <a:cubicBezTo>
                  <a:pt x="3310168" y="92311"/>
                  <a:pt x="3437869" y="3859"/>
                  <a:pt x="3577611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8" name="Freeform: Shape 62">
            <a:extLst>
              <a:ext uri="{FF2B5EF4-FFF2-40B4-BE49-F238E27FC236}">
                <a16:creationId xmlns:a16="http://schemas.microsoft.com/office/drawing/2014/main" id="{623302EF-2FCF-744D-8F11-84BC4CA530BE}"/>
              </a:ext>
            </a:extLst>
          </p:cNvPr>
          <p:cNvSpPr/>
          <p:nvPr/>
        </p:nvSpPr>
        <p:spPr>
          <a:xfrm>
            <a:off x="8662167" y="4264327"/>
            <a:ext cx="1896584" cy="1854271"/>
          </a:xfrm>
          <a:custGeom>
            <a:avLst/>
            <a:gdLst>
              <a:gd name="connsiteX0" fmla="*/ 421986 w 438150"/>
              <a:gd name="connsiteY0" fmla="*/ 310048 h 428625"/>
              <a:gd name="connsiteX1" fmla="*/ 363064 w 438150"/>
              <a:gd name="connsiteY1" fmla="*/ 310048 h 428625"/>
              <a:gd name="connsiteX2" fmla="*/ 267100 w 438150"/>
              <a:gd name="connsiteY2" fmla="*/ 110280 h 428625"/>
              <a:gd name="connsiteX3" fmla="*/ 258766 w 438150"/>
              <a:gd name="connsiteY3" fmla="*/ 106356 h 428625"/>
              <a:gd name="connsiteX4" fmla="*/ 252994 w 438150"/>
              <a:gd name="connsiteY4" fmla="*/ 113643 h 428625"/>
              <a:gd name="connsiteX5" fmla="*/ 252994 w 438150"/>
              <a:gd name="connsiteY5" fmla="*/ 310048 h 428625"/>
              <a:gd name="connsiteX6" fmla="*/ 233905 w 438150"/>
              <a:gd name="connsiteY6" fmla="*/ 310048 h 428625"/>
              <a:gd name="connsiteX7" fmla="*/ 233905 w 438150"/>
              <a:gd name="connsiteY7" fmla="*/ 14326 h 428625"/>
              <a:gd name="connsiteX8" fmla="*/ 219904 w 438150"/>
              <a:gd name="connsiteY8" fmla="*/ 0 h 428625"/>
              <a:gd name="connsiteX9" fmla="*/ 205911 w 438150"/>
              <a:gd name="connsiteY9" fmla="*/ 14326 h 428625"/>
              <a:gd name="connsiteX10" fmla="*/ 205911 w 438150"/>
              <a:gd name="connsiteY10" fmla="*/ 310048 h 428625"/>
              <a:gd name="connsiteX11" fmla="*/ 186823 w 438150"/>
              <a:gd name="connsiteY11" fmla="*/ 310048 h 428625"/>
              <a:gd name="connsiteX12" fmla="*/ 186823 w 438150"/>
              <a:gd name="connsiteY12" fmla="*/ 28985 h 428625"/>
              <a:gd name="connsiteX13" fmla="*/ 177632 w 438150"/>
              <a:gd name="connsiteY13" fmla="*/ 18012 h 428625"/>
              <a:gd name="connsiteX14" fmla="*/ 164897 w 438150"/>
              <a:gd name="connsiteY14" fmla="*/ 24270 h 428625"/>
              <a:gd name="connsiteX15" fmla="*/ 37662 w 438150"/>
              <a:gd name="connsiteY15" fmla="*/ 310048 h 428625"/>
              <a:gd name="connsiteX16" fmla="*/ 17307 w 438150"/>
              <a:gd name="connsiteY16" fmla="*/ 310048 h 428625"/>
              <a:gd name="connsiteX17" fmla="*/ 0 w 438150"/>
              <a:gd name="connsiteY17" fmla="*/ 327631 h 428625"/>
              <a:gd name="connsiteX18" fmla="*/ 106832 w 438150"/>
              <a:gd name="connsiteY18" fmla="*/ 434731 h 428625"/>
              <a:gd name="connsiteX19" fmla="*/ 332442 w 438150"/>
              <a:gd name="connsiteY19" fmla="*/ 434731 h 428625"/>
              <a:gd name="connsiteX20" fmla="*/ 439283 w 438150"/>
              <a:gd name="connsiteY20" fmla="*/ 327631 h 428625"/>
              <a:gd name="connsiteX21" fmla="*/ 421986 w 438150"/>
              <a:gd name="connsiteY21" fmla="*/ 31004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150" h="428625">
                <a:moveTo>
                  <a:pt x="421986" y="310048"/>
                </a:moveTo>
                <a:lnTo>
                  <a:pt x="363064" y="310048"/>
                </a:lnTo>
                <a:lnTo>
                  <a:pt x="267100" y="110280"/>
                </a:lnTo>
                <a:cubicBezTo>
                  <a:pt x="265605" y="107175"/>
                  <a:pt x="262128" y="105594"/>
                  <a:pt x="258766" y="106356"/>
                </a:cubicBezTo>
                <a:cubicBezTo>
                  <a:pt x="255403" y="107128"/>
                  <a:pt x="252994" y="110195"/>
                  <a:pt x="252994" y="113643"/>
                </a:cubicBezTo>
                <a:lnTo>
                  <a:pt x="252994" y="310048"/>
                </a:lnTo>
                <a:lnTo>
                  <a:pt x="233905" y="310048"/>
                </a:lnTo>
                <a:lnTo>
                  <a:pt x="233905" y="14326"/>
                </a:lnTo>
                <a:cubicBezTo>
                  <a:pt x="233905" y="6420"/>
                  <a:pt x="227809" y="0"/>
                  <a:pt x="219904" y="0"/>
                </a:cubicBezTo>
                <a:cubicBezTo>
                  <a:pt x="211998" y="0"/>
                  <a:pt x="205911" y="6420"/>
                  <a:pt x="205911" y="14326"/>
                </a:cubicBezTo>
                <a:lnTo>
                  <a:pt x="205911" y="310048"/>
                </a:lnTo>
                <a:lnTo>
                  <a:pt x="186823" y="310048"/>
                </a:lnTo>
                <a:lnTo>
                  <a:pt x="186823" y="28985"/>
                </a:lnTo>
                <a:cubicBezTo>
                  <a:pt x="186823" y="23689"/>
                  <a:pt x="182813" y="19117"/>
                  <a:pt x="177632" y="18012"/>
                </a:cubicBezTo>
                <a:cubicBezTo>
                  <a:pt x="172450" y="16916"/>
                  <a:pt x="167059" y="19431"/>
                  <a:pt x="164897" y="24270"/>
                </a:cubicBezTo>
                <a:lnTo>
                  <a:pt x="37662" y="310048"/>
                </a:lnTo>
                <a:lnTo>
                  <a:pt x="17307" y="310048"/>
                </a:lnTo>
                <a:cubicBezTo>
                  <a:pt x="7744" y="310048"/>
                  <a:pt x="0" y="318087"/>
                  <a:pt x="0" y="327631"/>
                </a:cubicBezTo>
                <a:cubicBezTo>
                  <a:pt x="-10" y="386639"/>
                  <a:pt x="47835" y="434731"/>
                  <a:pt x="106832" y="434731"/>
                </a:cubicBezTo>
                <a:lnTo>
                  <a:pt x="332442" y="434731"/>
                </a:lnTo>
                <a:cubicBezTo>
                  <a:pt x="391449" y="434731"/>
                  <a:pt x="439283" y="386639"/>
                  <a:pt x="439283" y="327631"/>
                </a:cubicBezTo>
                <a:cubicBezTo>
                  <a:pt x="439283" y="318087"/>
                  <a:pt x="431530" y="310048"/>
                  <a:pt x="421986" y="31004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65">
            <a:extLst>
              <a:ext uri="{FF2B5EF4-FFF2-40B4-BE49-F238E27FC236}">
                <a16:creationId xmlns:a16="http://schemas.microsoft.com/office/drawing/2014/main" id="{79330AF8-84D6-594B-8929-619854DC7E61}"/>
              </a:ext>
            </a:extLst>
          </p:cNvPr>
          <p:cNvSpPr/>
          <p:nvPr/>
        </p:nvSpPr>
        <p:spPr>
          <a:xfrm>
            <a:off x="9919855" y="11277600"/>
            <a:ext cx="14462557" cy="2406650"/>
          </a:xfrm>
          <a:custGeom>
            <a:avLst/>
            <a:gdLst>
              <a:gd name="connsiteX0" fmla="*/ 1562834 w 12191996"/>
              <a:gd name="connsiteY0" fmla="*/ 498 h 2173348"/>
              <a:gd name="connsiteX1" fmla="*/ 2006351 w 12191996"/>
              <a:gd name="connsiteY1" fmla="*/ 97230 h 2173348"/>
              <a:gd name="connsiteX2" fmla="*/ 2194971 w 12191996"/>
              <a:gd name="connsiteY2" fmla="*/ 458889 h 2173348"/>
              <a:gd name="connsiteX3" fmla="*/ 1888257 w 12191996"/>
              <a:gd name="connsiteY3" fmla="*/ 690977 h 2173348"/>
              <a:gd name="connsiteX4" fmla="*/ 1916960 w 12191996"/>
              <a:gd name="connsiteY4" fmla="*/ 545822 h 2173348"/>
              <a:gd name="connsiteX5" fmla="*/ 1511014 w 12191996"/>
              <a:gd name="connsiteY5" fmla="*/ 488414 h 2173348"/>
              <a:gd name="connsiteX6" fmla="*/ 1952226 w 12191996"/>
              <a:gd name="connsiteY6" fmla="*/ 1369194 h 2173348"/>
              <a:gd name="connsiteX7" fmla="*/ 2334389 w 12191996"/>
              <a:gd name="connsiteY7" fmla="*/ 1369194 h 2173348"/>
              <a:gd name="connsiteX8" fmla="*/ 3196305 w 12191996"/>
              <a:gd name="connsiteY8" fmla="*/ 386721 h 2173348"/>
              <a:gd name="connsiteX9" fmla="*/ 4346895 w 12191996"/>
              <a:gd name="connsiteY9" fmla="*/ 97230 h 2173348"/>
              <a:gd name="connsiteX10" fmla="*/ 4534696 w 12191996"/>
              <a:gd name="connsiteY10" fmla="*/ 458889 h 2173348"/>
              <a:gd name="connsiteX11" fmla="*/ 4227981 w 12191996"/>
              <a:gd name="connsiteY11" fmla="*/ 690977 h 2173348"/>
              <a:gd name="connsiteX12" fmla="*/ 4257507 w 12191996"/>
              <a:gd name="connsiteY12" fmla="*/ 545822 h 2173348"/>
              <a:gd name="connsiteX13" fmla="*/ 3850739 w 12191996"/>
              <a:gd name="connsiteY13" fmla="*/ 488414 h 2173348"/>
              <a:gd name="connsiteX14" fmla="*/ 4291950 w 12191996"/>
              <a:gd name="connsiteY14" fmla="*/ 1369194 h 2173348"/>
              <a:gd name="connsiteX15" fmla="*/ 4674114 w 12191996"/>
              <a:gd name="connsiteY15" fmla="*/ 1369194 h 2173348"/>
              <a:gd name="connsiteX16" fmla="*/ 5536029 w 12191996"/>
              <a:gd name="connsiteY16" fmla="*/ 386721 h 2173348"/>
              <a:gd name="connsiteX17" fmla="*/ 6686620 w 12191996"/>
              <a:gd name="connsiteY17" fmla="*/ 97230 h 2173348"/>
              <a:gd name="connsiteX18" fmla="*/ 6874422 w 12191996"/>
              <a:gd name="connsiteY18" fmla="*/ 458889 h 2173348"/>
              <a:gd name="connsiteX19" fmla="*/ 6567707 w 12191996"/>
              <a:gd name="connsiteY19" fmla="*/ 690977 h 2173348"/>
              <a:gd name="connsiteX20" fmla="*/ 6597229 w 12191996"/>
              <a:gd name="connsiteY20" fmla="*/ 545822 h 2173348"/>
              <a:gd name="connsiteX21" fmla="*/ 6190464 w 12191996"/>
              <a:gd name="connsiteY21" fmla="*/ 488414 h 2173348"/>
              <a:gd name="connsiteX22" fmla="*/ 6631676 w 12191996"/>
              <a:gd name="connsiteY22" fmla="*/ 1369194 h 2173348"/>
              <a:gd name="connsiteX23" fmla="*/ 7013836 w 12191996"/>
              <a:gd name="connsiteY23" fmla="*/ 1369194 h 2173348"/>
              <a:gd name="connsiteX24" fmla="*/ 7875755 w 12191996"/>
              <a:gd name="connsiteY24" fmla="*/ 386721 h 2173348"/>
              <a:gd name="connsiteX25" fmla="*/ 9026345 w 12191996"/>
              <a:gd name="connsiteY25" fmla="*/ 97230 h 2173348"/>
              <a:gd name="connsiteX26" fmla="*/ 9214146 w 12191996"/>
              <a:gd name="connsiteY26" fmla="*/ 458889 h 2173348"/>
              <a:gd name="connsiteX27" fmla="*/ 8907431 w 12191996"/>
              <a:gd name="connsiteY27" fmla="*/ 690977 h 2173348"/>
              <a:gd name="connsiteX28" fmla="*/ 8936953 w 12191996"/>
              <a:gd name="connsiteY28" fmla="*/ 545822 h 2173348"/>
              <a:gd name="connsiteX29" fmla="*/ 8530189 w 12191996"/>
              <a:gd name="connsiteY29" fmla="*/ 488414 h 2173348"/>
              <a:gd name="connsiteX30" fmla="*/ 8972220 w 12191996"/>
              <a:gd name="connsiteY30" fmla="*/ 1369194 h 2173348"/>
              <a:gd name="connsiteX31" fmla="*/ 9353560 w 12191996"/>
              <a:gd name="connsiteY31" fmla="*/ 1369194 h 2173348"/>
              <a:gd name="connsiteX32" fmla="*/ 10215479 w 12191996"/>
              <a:gd name="connsiteY32" fmla="*/ 386721 h 2173348"/>
              <a:gd name="connsiteX33" fmla="*/ 11366069 w 12191996"/>
              <a:gd name="connsiteY33" fmla="*/ 97230 h 2173348"/>
              <a:gd name="connsiteX34" fmla="*/ 11553871 w 12191996"/>
              <a:gd name="connsiteY34" fmla="*/ 458889 h 2173348"/>
              <a:gd name="connsiteX35" fmla="*/ 11247974 w 12191996"/>
              <a:gd name="connsiteY35" fmla="*/ 690977 h 2173348"/>
              <a:gd name="connsiteX36" fmla="*/ 11276677 w 12191996"/>
              <a:gd name="connsiteY36" fmla="*/ 545822 h 2173348"/>
              <a:gd name="connsiteX37" fmla="*/ 10869914 w 12191996"/>
              <a:gd name="connsiteY37" fmla="*/ 488414 h 2173348"/>
              <a:gd name="connsiteX38" fmla="*/ 11311943 w 12191996"/>
              <a:gd name="connsiteY38" fmla="*/ 1369194 h 2173348"/>
              <a:gd name="connsiteX39" fmla="*/ 11694107 w 12191996"/>
              <a:gd name="connsiteY39" fmla="*/ 1369194 h 2173348"/>
              <a:gd name="connsiteX40" fmla="*/ 12117106 w 12191996"/>
              <a:gd name="connsiteY40" fmla="*/ 1060064 h 2173348"/>
              <a:gd name="connsiteX41" fmla="*/ 12191996 w 12191996"/>
              <a:gd name="connsiteY41" fmla="*/ 958994 h 2173348"/>
              <a:gd name="connsiteX42" fmla="*/ 12191996 w 12191996"/>
              <a:gd name="connsiteY42" fmla="*/ 2173348 h 2173348"/>
              <a:gd name="connsiteX43" fmla="*/ 0 w 12191996"/>
              <a:gd name="connsiteY43" fmla="*/ 2173348 h 2173348"/>
              <a:gd name="connsiteX44" fmla="*/ 0 w 12191996"/>
              <a:gd name="connsiteY44" fmla="*/ 1745617 h 2173348"/>
              <a:gd name="connsiteX45" fmla="*/ 0 w 12191996"/>
              <a:gd name="connsiteY45" fmla="*/ 1365073 h 2173348"/>
              <a:gd name="connsiteX46" fmla="*/ 137587 w 12191996"/>
              <a:gd name="connsiteY46" fmla="*/ 1258831 h 2173348"/>
              <a:gd name="connsiteX47" fmla="*/ 856579 w 12191996"/>
              <a:gd name="connsiteY47" fmla="*/ 386721 h 2173348"/>
              <a:gd name="connsiteX48" fmla="*/ 1562834 w 12191996"/>
              <a:gd name="connsiteY48" fmla="*/ 498 h 217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1996" h="2173348">
                <a:moveTo>
                  <a:pt x="1562834" y="498"/>
                </a:moveTo>
                <a:cubicBezTo>
                  <a:pt x="1694511" y="-4051"/>
                  <a:pt x="1842742" y="22192"/>
                  <a:pt x="2006351" y="97230"/>
                </a:cubicBezTo>
                <a:cubicBezTo>
                  <a:pt x="2166267" y="205482"/>
                  <a:pt x="2222035" y="368679"/>
                  <a:pt x="2194971" y="458889"/>
                </a:cubicBezTo>
                <a:cubicBezTo>
                  <a:pt x="2129365" y="672116"/>
                  <a:pt x="1965345" y="770525"/>
                  <a:pt x="1888257" y="690977"/>
                </a:cubicBezTo>
                <a:cubicBezTo>
                  <a:pt x="1852995" y="654075"/>
                  <a:pt x="1913679" y="582725"/>
                  <a:pt x="1916960" y="545822"/>
                </a:cubicBezTo>
                <a:cubicBezTo>
                  <a:pt x="1934183" y="361298"/>
                  <a:pt x="1666833" y="349818"/>
                  <a:pt x="1511014" y="488414"/>
                </a:cubicBezTo>
                <a:cubicBezTo>
                  <a:pt x="1242023" y="748384"/>
                  <a:pt x="1515117" y="1273243"/>
                  <a:pt x="1952226" y="1369194"/>
                </a:cubicBezTo>
                <a:cubicBezTo>
                  <a:pt x="2045716" y="1389695"/>
                  <a:pt x="2243357" y="1397897"/>
                  <a:pt x="2334389" y="1369194"/>
                </a:cubicBezTo>
                <a:cubicBezTo>
                  <a:pt x="2794461" y="1226498"/>
                  <a:pt x="3000305" y="631111"/>
                  <a:pt x="3196305" y="386721"/>
                </a:cubicBezTo>
                <a:cubicBezTo>
                  <a:pt x="3283237" y="277651"/>
                  <a:pt x="3691642" y="-202923"/>
                  <a:pt x="4346895" y="97230"/>
                </a:cubicBezTo>
                <a:cubicBezTo>
                  <a:pt x="4505993" y="205482"/>
                  <a:pt x="4561759" y="368679"/>
                  <a:pt x="4534696" y="458889"/>
                </a:cubicBezTo>
                <a:cubicBezTo>
                  <a:pt x="4469090" y="672116"/>
                  <a:pt x="4305071" y="770525"/>
                  <a:pt x="4227981" y="690977"/>
                </a:cubicBezTo>
                <a:cubicBezTo>
                  <a:pt x="4192719" y="654075"/>
                  <a:pt x="4253405" y="582725"/>
                  <a:pt x="4257507" y="545822"/>
                </a:cubicBezTo>
                <a:cubicBezTo>
                  <a:pt x="4273909" y="361298"/>
                  <a:pt x="4006559" y="349818"/>
                  <a:pt x="3850739" y="488414"/>
                </a:cubicBezTo>
                <a:cubicBezTo>
                  <a:pt x="3581750" y="748384"/>
                  <a:pt x="3854838" y="1273243"/>
                  <a:pt x="4291950" y="1369194"/>
                </a:cubicBezTo>
                <a:cubicBezTo>
                  <a:pt x="4385442" y="1389695"/>
                  <a:pt x="4583082" y="1397897"/>
                  <a:pt x="4674114" y="1369194"/>
                </a:cubicBezTo>
                <a:cubicBezTo>
                  <a:pt x="5134187" y="1226498"/>
                  <a:pt x="5340030" y="631111"/>
                  <a:pt x="5536029" y="386721"/>
                </a:cubicBezTo>
                <a:cubicBezTo>
                  <a:pt x="5622959" y="277651"/>
                  <a:pt x="6031367" y="-202923"/>
                  <a:pt x="6686620" y="97230"/>
                </a:cubicBezTo>
                <a:cubicBezTo>
                  <a:pt x="6845718" y="205482"/>
                  <a:pt x="6901485" y="368679"/>
                  <a:pt x="6874422" y="458889"/>
                </a:cubicBezTo>
                <a:cubicBezTo>
                  <a:pt x="6809634" y="672116"/>
                  <a:pt x="6644797" y="770525"/>
                  <a:pt x="6567707" y="690977"/>
                </a:cubicBezTo>
                <a:cubicBezTo>
                  <a:pt x="6532444" y="654075"/>
                  <a:pt x="6593129" y="582725"/>
                  <a:pt x="6597229" y="545822"/>
                </a:cubicBezTo>
                <a:cubicBezTo>
                  <a:pt x="6613635" y="361298"/>
                  <a:pt x="6346280" y="349818"/>
                  <a:pt x="6190464" y="488414"/>
                </a:cubicBezTo>
                <a:cubicBezTo>
                  <a:pt x="5921475" y="748384"/>
                  <a:pt x="6194564" y="1273243"/>
                  <a:pt x="6631676" y="1369194"/>
                </a:cubicBezTo>
                <a:cubicBezTo>
                  <a:pt x="6725164" y="1389695"/>
                  <a:pt x="6922808" y="1397897"/>
                  <a:pt x="7013836" y="1369194"/>
                </a:cubicBezTo>
                <a:cubicBezTo>
                  <a:pt x="7474731" y="1226498"/>
                  <a:pt x="7679754" y="631111"/>
                  <a:pt x="7875755" y="386721"/>
                </a:cubicBezTo>
                <a:cubicBezTo>
                  <a:pt x="7962683" y="277651"/>
                  <a:pt x="8371911" y="-202923"/>
                  <a:pt x="9026345" y="97230"/>
                </a:cubicBezTo>
                <a:cubicBezTo>
                  <a:pt x="9185443" y="205482"/>
                  <a:pt x="9241209" y="368679"/>
                  <a:pt x="9214146" y="458889"/>
                </a:cubicBezTo>
                <a:cubicBezTo>
                  <a:pt x="9149358" y="672116"/>
                  <a:pt x="8984522" y="770525"/>
                  <a:pt x="8907431" y="690977"/>
                </a:cubicBezTo>
                <a:cubicBezTo>
                  <a:pt x="8872166" y="654075"/>
                  <a:pt x="8933675" y="582725"/>
                  <a:pt x="8936953" y="545822"/>
                </a:cubicBezTo>
                <a:cubicBezTo>
                  <a:pt x="8954177" y="361298"/>
                  <a:pt x="8686005" y="349818"/>
                  <a:pt x="8530189" y="488414"/>
                </a:cubicBezTo>
                <a:cubicBezTo>
                  <a:pt x="8262018" y="748384"/>
                  <a:pt x="8534289" y="1273243"/>
                  <a:pt x="8972220" y="1369194"/>
                </a:cubicBezTo>
                <a:cubicBezTo>
                  <a:pt x="9064888" y="1389695"/>
                  <a:pt x="9262533" y="1397897"/>
                  <a:pt x="9353560" y="1369194"/>
                </a:cubicBezTo>
                <a:cubicBezTo>
                  <a:pt x="9814455" y="1226498"/>
                  <a:pt x="10019476" y="631111"/>
                  <a:pt x="10215479" y="386721"/>
                </a:cubicBezTo>
                <a:cubicBezTo>
                  <a:pt x="10303230" y="277651"/>
                  <a:pt x="10711635" y="-202923"/>
                  <a:pt x="11366069" y="97230"/>
                </a:cubicBezTo>
                <a:cubicBezTo>
                  <a:pt x="11525167" y="205482"/>
                  <a:pt x="11581752" y="368679"/>
                  <a:pt x="11553871" y="458889"/>
                </a:cubicBezTo>
                <a:cubicBezTo>
                  <a:pt x="11489082" y="672116"/>
                  <a:pt x="11325064" y="770525"/>
                  <a:pt x="11247974" y="690977"/>
                </a:cubicBezTo>
                <a:cubicBezTo>
                  <a:pt x="11211890" y="654075"/>
                  <a:pt x="11273397" y="582725"/>
                  <a:pt x="11276677" y="545822"/>
                </a:cubicBezTo>
                <a:cubicBezTo>
                  <a:pt x="11293902" y="361298"/>
                  <a:pt x="11025730" y="349818"/>
                  <a:pt x="10869914" y="488414"/>
                </a:cubicBezTo>
                <a:cubicBezTo>
                  <a:pt x="10601742" y="748384"/>
                  <a:pt x="10874013" y="1273243"/>
                  <a:pt x="11311943" y="1369194"/>
                </a:cubicBezTo>
                <a:cubicBezTo>
                  <a:pt x="11404613" y="1389695"/>
                  <a:pt x="11602256" y="1397897"/>
                  <a:pt x="11694107" y="1369194"/>
                </a:cubicBezTo>
                <a:cubicBezTo>
                  <a:pt x="11866634" y="1315683"/>
                  <a:pt x="12003295" y="1198512"/>
                  <a:pt x="12117106" y="1060064"/>
                </a:cubicBezTo>
                <a:lnTo>
                  <a:pt x="12191996" y="958994"/>
                </a:lnTo>
                <a:lnTo>
                  <a:pt x="12191996" y="2173348"/>
                </a:lnTo>
                <a:lnTo>
                  <a:pt x="0" y="2173348"/>
                </a:lnTo>
                <a:lnTo>
                  <a:pt x="0" y="1745617"/>
                </a:lnTo>
                <a:lnTo>
                  <a:pt x="0" y="1365073"/>
                </a:lnTo>
                <a:lnTo>
                  <a:pt x="137587" y="1258831"/>
                </a:lnTo>
                <a:cubicBezTo>
                  <a:pt x="457516" y="983929"/>
                  <a:pt x="684359" y="600562"/>
                  <a:pt x="856579" y="386721"/>
                </a:cubicBezTo>
                <a:cubicBezTo>
                  <a:pt x="921778" y="304918"/>
                  <a:pt x="1167806" y="14145"/>
                  <a:pt x="1562834" y="49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2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bord, innendørs&#10;&#10;Automatisk generert beskrivelse">
            <a:extLst>
              <a:ext uri="{FF2B5EF4-FFF2-40B4-BE49-F238E27FC236}">
                <a16:creationId xmlns:a16="http://schemas.microsoft.com/office/drawing/2014/main" id="{D77BB257-041E-2442-B528-54C9E1C34D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095" b="18095"/>
          <a:stretch>
            <a:fillRect/>
          </a:stretch>
        </p:blipFill>
        <p:spPr/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D680C7C-64AB-594C-B317-14B2E2271514}"/>
              </a:ext>
            </a:extLst>
          </p:cNvPr>
          <p:cNvSpPr/>
          <p:nvPr/>
        </p:nvSpPr>
        <p:spPr>
          <a:xfrm>
            <a:off x="2400697" y="2232429"/>
            <a:ext cx="7944786" cy="7270773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SUMMER</a:t>
            </a:r>
          </a:p>
          <a:p>
            <a:pPr>
              <a:lnSpc>
                <a:spcPct val="150000"/>
              </a:lnSpc>
            </a:pPr>
            <a:r>
              <a:rPr lang="nb-NO" sz="8000" b="1" dirty="0">
                <a:solidFill>
                  <a:schemeClr val="bg1"/>
                </a:solidFill>
                <a:latin typeface="Montserrat" pitchFamily="2" charset="77"/>
              </a:rPr>
              <a:t>Do something cool with your summer.</a:t>
            </a:r>
            <a:endParaRPr lang="nb-NO" sz="8000" b="1" cap="all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14" name="Group 85">
            <a:extLst>
              <a:ext uri="{FF2B5EF4-FFF2-40B4-BE49-F238E27FC236}">
                <a16:creationId xmlns:a16="http://schemas.microsoft.com/office/drawing/2014/main" id="{D6EC8F3F-04F7-5845-B0DB-CDFA9B3D7222}"/>
              </a:ext>
            </a:extLst>
          </p:cNvPr>
          <p:cNvGrpSpPr/>
          <p:nvPr/>
        </p:nvGrpSpPr>
        <p:grpSpPr>
          <a:xfrm>
            <a:off x="4230558" y="10389141"/>
            <a:ext cx="1333663" cy="1812628"/>
            <a:chOff x="1588" y="31751"/>
            <a:chExt cx="600076" cy="962025"/>
          </a:xfrm>
          <a:solidFill>
            <a:schemeClr val="bg1"/>
          </a:solidFill>
        </p:grpSpPr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216CE56C-BED5-8745-A360-488F7BB1E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51" y="588963"/>
              <a:ext cx="415925" cy="404813"/>
            </a:xfrm>
            <a:custGeom>
              <a:avLst/>
              <a:gdLst>
                <a:gd name="T0" fmla="*/ 55 w 111"/>
                <a:gd name="T1" fmla="*/ 107 h 107"/>
                <a:gd name="T2" fmla="*/ 48 w 111"/>
                <a:gd name="T3" fmla="*/ 103 h 107"/>
                <a:gd name="T4" fmla="*/ 1 w 111"/>
                <a:gd name="T5" fmla="*/ 12 h 107"/>
                <a:gd name="T6" fmla="*/ 1 w 111"/>
                <a:gd name="T7" fmla="*/ 4 h 107"/>
                <a:gd name="T8" fmla="*/ 8 w 111"/>
                <a:gd name="T9" fmla="*/ 0 h 107"/>
                <a:gd name="T10" fmla="*/ 103 w 111"/>
                <a:gd name="T11" fmla="*/ 0 h 107"/>
                <a:gd name="T12" fmla="*/ 110 w 111"/>
                <a:gd name="T13" fmla="*/ 4 h 107"/>
                <a:gd name="T14" fmla="*/ 110 w 111"/>
                <a:gd name="T15" fmla="*/ 12 h 107"/>
                <a:gd name="T16" fmla="*/ 63 w 111"/>
                <a:gd name="T17" fmla="*/ 103 h 107"/>
                <a:gd name="T18" fmla="*/ 55 w 111"/>
                <a:gd name="T19" fmla="*/ 107 h 107"/>
                <a:gd name="T20" fmla="*/ 21 w 111"/>
                <a:gd name="T21" fmla="*/ 16 h 107"/>
                <a:gd name="T22" fmla="*/ 55 w 111"/>
                <a:gd name="T23" fmla="*/ 82 h 107"/>
                <a:gd name="T24" fmla="*/ 90 w 111"/>
                <a:gd name="T25" fmla="*/ 16 h 107"/>
                <a:gd name="T26" fmla="*/ 21 w 111"/>
                <a:gd name="T27" fmla="*/ 1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07">
                  <a:moveTo>
                    <a:pt x="55" y="107"/>
                  </a:moveTo>
                  <a:cubicBezTo>
                    <a:pt x="52" y="107"/>
                    <a:pt x="50" y="105"/>
                    <a:pt x="48" y="10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0"/>
                    <a:pt x="108" y="1"/>
                    <a:pt x="110" y="4"/>
                  </a:cubicBezTo>
                  <a:cubicBezTo>
                    <a:pt x="111" y="6"/>
                    <a:pt x="111" y="9"/>
                    <a:pt x="110" y="12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1" y="105"/>
                    <a:pt x="58" y="107"/>
                    <a:pt x="55" y="107"/>
                  </a:cubicBezTo>
                  <a:close/>
                  <a:moveTo>
                    <a:pt x="21" y="16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90" y="16"/>
                    <a:pt x="90" y="16"/>
                    <a:pt x="90" y="16"/>
                  </a:cubicBezTo>
                  <a:lnTo>
                    <a:pt x="2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D8616996-44B0-364D-8053-05AE5C47E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3" y="31751"/>
              <a:ext cx="315913" cy="314325"/>
            </a:xfrm>
            <a:custGeom>
              <a:avLst/>
              <a:gdLst>
                <a:gd name="T0" fmla="*/ 42 w 84"/>
                <a:gd name="T1" fmla="*/ 83 h 83"/>
                <a:gd name="T2" fmla="*/ 0 w 84"/>
                <a:gd name="T3" fmla="*/ 42 h 83"/>
                <a:gd name="T4" fmla="*/ 42 w 84"/>
                <a:gd name="T5" fmla="*/ 0 h 83"/>
                <a:gd name="T6" fmla="*/ 84 w 84"/>
                <a:gd name="T7" fmla="*/ 42 h 83"/>
                <a:gd name="T8" fmla="*/ 42 w 84"/>
                <a:gd name="T9" fmla="*/ 83 h 83"/>
                <a:gd name="T10" fmla="*/ 42 w 84"/>
                <a:gd name="T11" fmla="*/ 16 h 83"/>
                <a:gd name="T12" fmla="*/ 16 w 84"/>
                <a:gd name="T13" fmla="*/ 42 h 83"/>
                <a:gd name="T14" fmla="*/ 42 w 84"/>
                <a:gd name="T15" fmla="*/ 67 h 83"/>
                <a:gd name="T16" fmla="*/ 68 w 84"/>
                <a:gd name="T17" fmla="*/ 42 h 83"/>
                <a:gd name="T18" fmla="*/ 42 w 84"/>
                <a:gd name="T1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19" y="83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3"/>
                    <a:pt x="42" y="83"/>
                  </a:cubicBezTo>
                  <a:close/>
                  <a:moveTo>
                    <a:pt x="42" y="16"/>
                  </a:moveTo>
                  <a:cubicBezTo>
                    <a:pt x="28" y="16"/>
                    <a:pt x="16" y="27"/>
                    <a:pt x="16" y="42"/>
                  </a:cubicBezTo>
                  <a:cubicBezTo>
                    <a:pt x="16" y="56"/>
                    <a:pt x="28" y="67"/>
                    <a:pt x="42" y="67"/>
                  </a:cubicBezTo>
                  <a:cubicBezTo>
                    <a:pt x="56" y="67"/>
                    <a:pt x="68" y="56"/>
                    <a:pt x="68" y="42"/>
                  </a:cubicBezTo>
                  <a:cubicBezTo>
                    <a:pt x="68" y="27"/>
                    <a:pt x="56" y="16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25079AA0-E9E5-C643-9CA6-3378CDE8A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51" y="258763"/>
              <a:ext cx="315913" cy="314325"/>
            </a:xfrm>
            <a:custGeom>
              <a:avLst/>
              <a:gdLst>
                <a:gd name="T0" fmla="*/ 42 w 84"/>
                <a:gd name="T1" fmla="*/ 83 h 83"/>
                <a:gd name="T2" fmla="*/ 0 w 84"/>
                <a:gd name="T3" fmla="*/ 42 h 83"/>
                <a:gd name="T4" fmla="*/ 42 w 84"/>
                <a:gd name="T5" fmla="*/ 0 h 83"/>
                <a:gd name="T6" fmla="*/ 84 w 84"/>
                <a:gd name="T7" fmla="*/ 42 h 83"/>
                <a:gd name="T8" fmla="*/ 42 w 84"/>
                <a:gd name="T9" fmla="*/ 83 h 83"/>
                <a:gd name="T10" fmla="*/ 42 w 84"/>
                <a:gd name="T11" fmla="*/ 16 h 83"/>
                <a:gd name="T12" fmla="*/ 16 w 84"/>
                <a:gd name="T13" fmla="*/ 42 h 83"/>
                <a:gd name="T14" fmla="*/ 42 w 84"/>
                <a:gd name="T15" fmla="*/ 67 h 83"/>
                <a:gd name="T16" fmla="*/ 68 w 84"/>
                <a:gd name="T17" fmla="*/ 42 h 83"/>
                <a:gd name="T18" fmla="*/ 42 w 84"/>
                <a:gd name="T1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19" y="83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3"/>
                    <a:pt x="42" y="83"/>
                  </a:cubicBezTo>
                  <a:close/>
                  <a:moveTo>
                    <a:pt x="42" y="16"/>
                  </a:moveTo>
                  <a:cubicBezTo>
                    <a:pt x="28" y="16"/>
                    <a:pt x="16" y="27"/>
                    <a:pt x="16" y="42"/>
                  </a:cubicBezTo>
                  <a:cubicBezTo>
                    <a:pt x="16" y="56"/>
                    <a:pt x="28" y="67"/>
                    <a:pt x="42" y="67"/>
                  </a:cubicBezTo>
                  <a:cubicBezTo>
                    <a:pt x="56" y="67"/>
                    <a:pt x="68" y="56"/>
                    <a:pt x="68" y="42"/>
                  </a:cubicBezTo>
                  <a:cubicBezTo>
                    <a:pt x="68" y="27"/>
                    <a:pt x="56" y="16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4A179B12-9E4F-5E48-A09A-3C59B6DD2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258763"/>
              <a:ext cx="314325" cy="314325"/>
            </a:xfrm>
            <a:custGeom>
              <a:avLst/>
              <a:gdLst>
                <a:gd name="T0" fmla="*/ 42 w 84"/>
                <a:gd name="T1" fmla="*/ 83 h 83"/>
                <a:gd name="T2" fmla="*/ 0 w 84"/>
                <a:gd name="T3" fmla="*/ 42 h 83"/>
                <a:gd name="T4" fmla="*/ 42 w 84"/>
                <a:gd name="T5" fmla="*/ 0 h 83"/>
                <a:gd name="T6" fmla="*/ 84 w 84"/>
                <a:gd name="T7" fmla="*/ 42 h 83"/>
                <a:gd name="T8" fmla="*/ 42 w 84"/>
                <a:gd name="T9" fmla="*/ 83 h 83"/>
                <a:gd name="T10" fmla="*/ 42 w 84"/>
                <a:gd name="T11" fmla="*/ 16 h 83"/>
                <a:gd name="T12" fmla="*/ 16 w 84"/>
                <a:gd name="T13" fmla="*/ 42 h 83"/>
                <a:gd name="T14" fmla="*/ 42 w 84"/>
                <a:gd name="T15" fmla="*/ 67 h 83"/>
                <a:gd name="T16" fmla="*/ 68 w 84"/>
                <a:gd name="T17" fmla="*/ 42 h 83"/>
                <a:gd name="T18" fmla="*/ 42 w 84"/>
                <a:gd name="T19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42" y="83"/>
                  </a:moveTo>
                  <a:cubicBezTo>
                    <a:pt x="19" y="83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5"/>
                    <a:pt x="65" y="83"/>
                    <a:pt x="42" y="83"/>
                  </a:cubicBezTo>
                  <a:close/>
                  <a:moveTo>
                    <a:pt x="42" y="16"/>
                  </a:moveTo>
                  <a:cubicBezTo>
                    <a:pt x="28" y="16"/>
                    <a:pt x="16" y="27"/>
                    <a:pt x="16" y="42"/>
                  </a:cubicBezTo>
                  <a:cubicBezTo>
                    <a:pt x="16" y="56"/>
                    <a:pt x="28" y="67"/>
                    <a:pt x="42" y="67"/>
                  </a:cubicBezTo>
                  <a:cubicBezTo>
                    <a:pt x="56" y="67"/>
                    <a:pt x="68" y="56"/>
                    <a:pt x="68" y="42"/>
                  </a:cubicBezTo>
                  <a:cubicBezTo>
                    <a:pt x="68" y="27"/>
                    <a:pt x="56" y="16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D65FB8B6-AE83-0149-9D50-E7825C1C3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1" y="334963"/>
              <a:ext cx="96838" cy="98425"/>
            </a:xfrm>
            <a:custGeom>
              <a:avLst/>
              <a:gdLst>
                <a:gd name="T0" fmla="*/ 4 w 26"/>
                <a:gd name="T1" fmla="*/ 26 h 26"/>
                <a:gd name="T2" fmla="*/ 0 w 26"/>
                <a:gd name="T3" fmla="*/ 22 h 26"/>
                <a:gd name="T4" fmla="*/ 22 w 26"/>
                <a:gd name="T5" fmla="*/ 0 h 26"/>
                <a:gd name="T6" fmla="*/ 26 w 26"/>
                <a:gd name="T7" fmla="*/ 4 h 26"/>
                <a:gd name="T8" fmla="*/ 22 w 26"/>
                <a:gd name="T9" fmla="*/ 8 h 26"/>
                <a:gd name="T10" fmla="*/ 8 w 26"/>
                <a:gd name="T11" fmla="*/ 22 h 26"/>
                <a:gd name="T12" fmla="*/ 4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6"/>
                    <a:pt x="24" y="8"/>
                    <a:pt x="22" y="8"/>
                  </a:cubicBezTo>
                  <a:cubicBezTo>
                    <a:pt x="14" y="8"/>
                    <a:pt x="8" y="14"/>
                    <a:pt x="8" y="22"/>
                  </a:cubicBezTo>
                  <a:cubicBezTo>
                    <a:pt x="8" y="24"/>
                    <a:pt x="7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EA47A890-CE49-2E42-BBB0-633EE7093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6" y="106363"/>
              <a:ext cx="41275" cy="30163"/>
            </a:xfrm>
            <a:custGeom>
              <a:avLst/>
              <a:gdLst>
                <a:gd name="T0" fmla="*/ 4 w 11"/>
                <a:gd name="T1" fmla="*/ 8 h 8"/>
                <a:gd name="T2" fmla="*/ 0 w 11"/>
                <a:gd name="T3" fmla="*/ 5 h 8"/>
                <a:gd name="T4" fmla="*/ 4 w 11"/>
                <a:gd name="T5" fmla="*/ 0 h 8"/>
                <a:gd name="T6" fmla="*/ 7 w 11"/>
                <a:gd name="T7" fmla="*/ 0 h 8"/>
                <a:gd name="T8" fmla="*/ 11 w 11"/>
                <a:gd name="T9" fmla="*/ 4 h 8"/>
                <a:gd name="T10" fmla="*/ 7 w 11"/>
                <a:gd name="T11" fmla="*/ 8 h 8"/>
                <a:gd name="T12" fmla="*/ 5 w 11"/>
                <a:gd name="T13" fmla="*/ 8 h 8"/>
                <a:gd name="T14" fmla="*/ 4 w 11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2" y="1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9" y="8"/>
                    <a:pt x="7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34B8830F-3B44-1C49-BBB9-649EAF1B5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13" y="122238"/>
              <a:ext cx="52388" cy="82550"/>
            </a:xfrm>
            <a:custGeom>
              <a:avLst/>
              <a:gdLst>
                <a:gd name="T0" fmla="*/ 4 w 14"/>
                <a:gd name="T1" fmla="*/ 22 h 22"/>
                <a:gd name="T2" fmla="*/ 0 w 14"/>
                <a:gd name="T3" fmla="*/ 18 h 22"/>
                <a:gd name="T4" fmla="*/ 7 w 14"/>
                <a:gd name="T5" fmla="*/ 2 h 22"/>
                <a:gd name="T6" fmla="*/ 13 w 14"/>
                <a:gd name="T7" fmla="*/ 2 h 22"/>
                <a:gd name="T8" fmla="*/ 13 w 14"/>
                <a:gd name="T9" fmla="*/ 8 h 22"/>
                <a:gd name="T10" fmla="*/ 8 w 14"/>
                <a:gd name="T11" fmla="*/ 18 h 22"/>
                <a:gd name="T12" fmla="*/ 4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4" y="22"/>
                  </a:moveTo>
                  <a:cubicBezTo>
                    <a:pt x="2" y="22"/>
                    <a:pt x="0" y="20"/>
                    <a:pt x="0" y="18"/>
                  </a:cubicBezTo>
                  <a:cubicBezTo>
                    <a:pt x="0" y="12"/>
                    <a:pt x="3" y="6"/>
                    <a:pt x="7" y="2"/>
                  </a:cubicBezTo>
                  <a:cubicBezTo>
                    <a:pt x="9" y="0"/>
                    <a:pt x="11" y="0"/>
                    <a:pt x="13" y="2"/>
                  </a:cubicBezTo>
                  <a:cubicBezTo>
                    <a:pt x="14" y="4"/>
                    <a:pt x="14" y="6"/>
                    <a:pt x="13" y="8"/>
                  </a:cubicBezTo>
                  <a:cubicBezTo>
                    <a:pt x="10" y="10"/>
                    <a:pt x="8" y="14"/>
                    <a:pt x="8" y="18"/>
                  </a:cubicBezTo>
                  <a:cubicBezTo>
                    <a:pt x="8" y="20"/>
                    <a:pt x="7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A591FCD-5702-984E-B819-A5A46D14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1" y="334963"/>
              <a:ext cx="96838" cy="98425"/>
            </a:xfrm>
            <a:custGeom>
              <a:avLst/>
              <a:gdLst>
                <a:gd name="T0" fmla="*/ 4 w 26"/>
                <a:gd name="T1" fmla="*/ 26 h 26"/>
                <a:gd name="T2" fmla="*/ 0 w 26"/>
                <a:gd name="T3" fmla="*/ 22 h 26"/>
                <a:gd name="T4" fmla="*/ 22 w 26"/>
                <a:gd name="T5" fmla="*/ 0 h 26"/>
                <a:gd name="T6" fmla="*/ 26 w 26"/>
                <a:gd name="T7" fmla="*/ 4 h 26"/>
                <a:gd name="T8" fmla="*/ 22 w 26"/>
                <a:gd name="T9" fmla="*/ 8 h 26"/>
                <a:gd name="T10" fmla="*/ 8 w 26"/>
                <a:gd name="T11" fmla="*/ 22 h 26"/>
                <a:gd name="T12" fmla="*/ 4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6"/>
                    <a:pt x="24" y="8"/>
                    <a:pt x="22" y="8"/>
                  </a:cubicBezTo>
                  <a:cubicBezTo>
                    <a:pt x="14" y="8"/>
                    <a:pt x="8" y="14"/>
                    <a:pt x="8" y="22"/>
                  </a:cubicBezTo>
                  <a:cubicBezTo>
                    <a:pt x="8" y="24"/>
                    <a:pt x="7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07054042-F73D-064D-A6B5-859F2C303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8" y="606426"/>
              <a:ext cx="139700" cy="144463"/>
            </a:xfrm>
            <a:custGeom>
              <a:avLst/>
              <a:gdLst>
                <a:gd name="T0" fmla="*/ 4 w 37"/>
                <a:gd name="T1" fmla="*/ 38 h 38"/>
                <a:gd name="T2" fmla="*/ 2 w 37"/>
                <a:gd name="T3" fmla="*/ 36 h 38"/>
                <a:gd name="T4" fmla="*/ 2 w 37"/>
                <a:gd name="T5" fmla="*/ 31 h 38"/>
                <a:gd name="T6" fmla="*/ 30 w 37"/>
                <a:gd name="T7" fmla="*/ 2 h 38"/>
                <a:gd name="T8" fmla="*/ 36 w 37"/>
                <a:gd name="T9" fmla="*/ 2 h 38"/>
                <a:gd name="T10" fmla="*/ 36 w 37"/>
                <a:gd name="T11" fmla="*/ 8 h 38"/>
                <a:gd name="T12" fmla="*/ 7 w 37"/>
                <a:gd name="T13" fmla="*/ 36 h 38"/>
                <a:gd name="T14" fmla="*/ 4 w 3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8">
                  <a:moveTo>
                    <a:pt x="4" y="38"/>
                  </a:moveTo>
                  <a:cubicBezTo>
                    <a:pt x="3" y="38"/>
                    <a:pt x="2" y="37"/>
                    <a:pt x="2" y="36"/>
                  </a:cubicBezTo>
                  <a:cubicBezTo>
                    <a:pt x="0" y="35"/>
                    <a:pt x="0" y="32"/>
                    <a:pt x="2" y="3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4" y="0"/>
                    <a:pt x="36" y="2"/>
                  </a:cubicBezTo>
                  <a:cubicBezTo>
                    <a:pt x="37" y="4"/>
                    <a:pt x="37" y="6"/>
                    <a:pt x="36" y="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5" y="38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491B4AAD-5D00-AD43-9329-2DACA910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3" y="619126"/>
              <a:ext cx="220663" cy="222250"/>
            </a:xfrm>
            <a:custGeom>
              <a:avLst/>
              <a:gdLst>
                <a:gd name="T0" fmla="*/ 4 w 59"/>
                <a:gd name="T1" fmla="*/ 59 h 59"/>
                <a:gd name="T2" fmla="*/ 2 w 59"/>
                <a:gd name="T3" fmla="*/ 57 h 59"/>
                <a:gd name="T4" fmla="*/ 2 w 59"/>
                <a:gd name="T5" fmla="*/ 52 h 59"/>
                <a:gd name="T6" fmla="*/ 52 w 59"/>
                <a:gd name="T7" fmla="*/ 1 h 59"/>
                <a:gd name="T8" fmla="*/ 58 w 59"/>
                <a:gd name="T9" fmla="*/ 1 h 59"/>
                <a:gd name="T10" fmla="*/ 58 w 59"/>
                <a:gd name="T11" fmla="*/ 7 h 59"/>
                <a:gd name="T12" fmla="*/ 7 w 59"/>
                <a:gd name="T13" fmla="*/ 57 h 59"/>
                <a:gd name="T14" fmla="*/ 4 w 59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59">
                  <a:moveTo>
                    <a:pt x="4" y="59"/>
                  </a:moveTo>
                  <a:cubicBezTo>
                    <a:pt x="3" y="59"/>
                    <a:pt x="2" y="58"/>
                    <a:pt x="2" y="57"/>
                  </a:cubicBezTo>
                  <a:cubicBezTo>
                    <a:pt x="0" y="56"/>
                    <a:pt x="0" y="53"/>
                    <a:pt x="2" y="5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8" y="1"/>
                  </a:cubicBezTo>
                  <a:cubicBezTo>
                    <a:pt x="59" y="3"/>
                    <a:pt x="59" y="5"/>
                    <a:pt x="58" y="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8"/>
                    <a:pt x="5" y="59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78AB2C87-EA75-0F4A-8A2A-BB4E6C702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76" y="693738"/>
              <a:ext cx="200025" cy="198438"/>
            </a:xfrm>
            <a:custGeom>
              <a:avLst/>
              <a:gdLst>
                <a:gd name="T0" fmla="*/ 5 w 53"/>
                <a:gd name="T1" fmla="*/ 52 h 52"/>
                <a:gd name="T2" fmla="*/ 2 w 53"/>
                <a:gd name="T3" fmla="*/ 51 h 52"/>
                <a:gd name="T4" fmla="*/ 2 w 53"/>
                <a:gd name="T5" fmla="*/ 45 h 52"/>
                <a:gd name="T6" fmla="*/ 46 w 53"/>
                <a:gd name="T7" fmla="*/ 1 h 52"/>
                <a:gd name="T8" fmla="*/ 52 w 53"/>
                <a:gd name="T9" fmla="*/ 1 h 52"/>
                <a:gd name="T10" fmla="*/ 52 w 53"/>
                <a:gd name="T11" fmla="*/ 7 h 52"/>
                <a:gd name="T12" fmla="*/ 8 w 53"/>
                <a:gd name="T13" fmla="*/ 51 h 52"/>
                <a:gd name="T14" fmla="*/ 5 w 5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2">
                  <a:moveTo>
                    <a:pt x="5" y="52"/>
                  </a:moveTo>
                  <a:cubicBezTo>
                    <a:pt x="4" y="52"/>
                    <a:pt x="3" y="52"/>
                    <a:pt x="2" y="51"/>
                  </a:cubicBezTo>
                  <a:cubicBezTo>
                    <a:pt x="0" y="49"/>
                    <a:pt x="0" y="47"/>
                    <a:pt x="2" y="45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2" y="1"/>
                  </a:cubicBezTo>
                  <a:cubicBezTo>
                    <a:pt x="53" y="3"/>
                    <a:pt x="53" y="5"/>
                    <a:pt x="52" y="7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2"/>
                    <a:pt x="6" y="52"/>
                    <a:pt x="5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84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person, kvinne, utendørs, mat&#10;&#10;Automatisk generert beskrivelse">
            <a:extLst>
              <a:ext uri="{FF2B5EF4-FFF2-40B4-BE49-F238E27FC236}">
                <a16:creationId xmlns:a16="http://schemas.microsoft.com/office/drawing/2014/main" id="{1DA3970C-1100-8744-B665-556C1B55A8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576" r="15576"/>
          <a:stretch>
            <a:fillRect/>
          </a:stretch>
        </p:blipFill>
        <p:spPr/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FBCA952-BDAE-5744-8BCB-5B0D94D9CFD4}"/>
              </a:ext>
            </a:extLst>
          </p:cNvPr>
          <p:cNvSpPr/>
          <p:nvPr/>
        </p:nvSpPr>
        <p:spPr>
          <a:xfrm>
            <a:off x="15061424" y="2379891"/>
            <a:ext cx="7944786" cy="9094797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9000" b="1" cap="all" dirty="0">
                <a:solidFill>
                  <a:schemeClr val="bg1"/>
                </a:solidFill>
                <a:latin typeface="Montserrat" pitchFamily="2" charset="77"/>
              </a:rPr>
              <a:t>SUMMER</a:t>
            </a:r>
          </a:p>
          <a:p>
            <a:r>
              <a:rPr lang="nb-NO" sz="9000" b="1" dirty="0">
                <a:solidFill>
                  <a:schemeClr val="bg1"/>
                </a:solidFill>
                <a:latin typeface="Montserrat" pitchFamily="2" charset="77"/>
              </a:rPr>
              <a:t>There's a drink for every mood </a:t>
            </a:r>
          </a:p>
          <a:p>
            <a:r>
              <a:rPr lang="nb-NO" sz="9000" b="1" dirty="0">
                <a:solidFill>
                  <a:schemeClr val="bg1"/>
                </a:solidFill>
                <a:latin typeface="Montserrat" pitchFamily="2" charset="77"/>
              </a:rPr>
              <a:t>or occasion. </a:t>
            </a:r>
            <a:br>
              <a:rPr lang="nb-NO" sz="9000" dirty="0"/>
            </a:br>
            <a:endParaRPr lang="nb-NO" sz="90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grpSp>
        <p:nvGrpSpPr>
          <p:cNvPr id="8" name="Group 86">
            <a:extLst>
              <a:ext uri="{FF2B5EF4-FFF2-40B4-BE49-F238E27FC236}">
                <a16:creationId xmlns:a16="http://schemas.microsoft.com/office/drawing/2014/main" id="{A428F76B-173C-7945-AB58-9BE314D0AA6C}"/>
              </a:ext>
            </a:extLst>
          </p:cNvPr>
          <p:cNvGrpSpPr/>
          <p:nvPr/>
        </p:nvGrpSpPr>
        <p:grpSpPr>
          <a:xfrm>
            <a:off x="11581924" y="6268795"/>
            <a:ext cx="2160673" cy="1929866"/>
            <a:chOff x="8334437" y="3838439"/>
            <a:chExt cx="1160027" cy="1317476"/>
          </a:xfrm>
          <a:solidFill>
            <a:schemeClr val="bg1"/>
          </a:solidFill>
        </p:grpSpPr>
        <p:sp>
          <p:nvSpPr>
            <p:cNvPr id="9" name="Freeform: Shape 82">
              <a:extLst>
                <a:ext uri="{FF2B5EF4-FFF2-40B4-BE49-F238E27FC236}">
                  <a16:creationId xmlns:a16="http://schemas.microsoft.com/office/drawing/2014/main" id="{B8699CE1-2D9A-F24F-98D2-774B92E9A1C8}"/>
                </a:ext>
              </a:extLst>
            </p:cNvPr>
            <p:cNvSpPr/>
            <p:nvPr/>
          </p:nvSpPr>
          <p:spPr>
            <a:xfrm>
              <a:off x="8346898" y="3838439"/>
              <a:ext cx="551851" cy="464717"/>
            </a:xfrm>
            <a:custGeom>
              <a:avLst/>
              <a:gdLst>
                <a:gd name="connsiteX0" fmla="*/ 548685 w 551850"/>
                <a:gd name="connsiteY0" fmla="*/ 112034 h 464716"/>
                <a:gd name="connsiteX1" fmla="*/ 79728 w 551850"/>
                <a:gd name="connsiteY1" fmla="*/ 166696 h 464716"/>
                <a:gd name="connsiteX2" fmla="*/ 0 w 551850"/>
                <a:gd name="connsiteY2" fmla="*/ 424672 h 464716"/>
                <a:gd name="connsiteX3" fmla="*/ 368375 w 551850"/>
                <a:gd name="connsiteY3" fmla="*/ 166231 h 464716"/>
                <a:gd name="connsiteX4" fmla="*/ 424489 w 551850"/>
                <a:gd name="connsiteY4" fmla="*/ 160103 h 464716"/>
                <a:gd name="connsiteX5" fmla="*/ 459721 w 551850"/>
                <a:gd name="connsiteY5" fmla="*/ 204164 h 464716"/>
                <a:gd name="connsiteX6" fmla="*/ 506425 w 551850"/>
                <a:gd name="connsiteY6" fmla="*/ 474425 h 464716"/>
                <a:gd name="connsiteX7" fmla="*/ 511159 w 551850"/>
                <a:gd name="connsiteY7" fmla="*/ 464608 h 464716"/>
                <a:gd name="connsiteX8" fmla="*/ 548685 w 551850"/>
                <a:gd name="connsiteY8" fmla="*/ 112034 h 46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1850" h="464716">
                  <a:moveTo>
                    <a:pt x="548685" y="112034"/>
                  </a:moveTo>
                  <a:cubicBezTo>
                    <a:pt x="485251" y="2767"/>
                    <a:pt x="260299" y="-94475"/>
                    <a:pt x="79728" y="166696"/>
                  </a:cubicBezTo>
                  <a:cubicBezTo>
                    <a:pt x="40459" y="223566"/>
                    <a:pt x="14116" y="317438"/>
                    <a:pt x="0" y="424672"/>
                  </a:cubicBezTo>
                  <a:lnTo>
                    <a:pt x="368375" y="166231"/>
                  </a:lnTo>
                  <a:cubicBezTo>
                    <a:pt x="384785" y="154671"/>
                    <a:pt x="405843" y="152406"/>
                    <a:pt x="424489" y="160103"/>
                  </a:cubicBezTo>
                  <a:cubicBezTo>
                    <a:pt x="442991" y="167800"/>
                    <a:pt x="456294" y="184413"/>
                    <a:pt x="459721" y="204164"/>
                  </a:cubicBezTo>
                  <a:lnTo>
                    <a:pt x="506425" y="474425"/>
                  </a:lnTo>
                  <a:cubicBezTo>
                    <a:pt x="508080" y="471114"/>
                    <a:pt x="509649" y="467832"/>
                    <a:pt x="511159" y="464608"/>
                  </a:cubicBezTo>
                  <a:cubicBezTo>
                    <a:pt x="540291" y="401814"/>
                    <a:pt x="620832" y="236084"/>
                    <a:pt x="548685" y="112034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83">
              <a:extLst>
                <a:ext uri="{FF2B5EF4-FFF2-40B4-BE49-F238E27FC236}">
                  <a16:creationId xmlns:a16="http://schemas.microsoft.com/office/drawing/2014/main" id="{0447A282-D471-7A4C-988B-1AFF0988C723}"/>
                </a:ext>
              </a:extLst>
            </p:cNvPr>
            <p:cNvSpPr/>
            <p:nvPr/>
          </p:nvSpPr>
          <p:spPr>
            <a:xfrm>
              <a:off x="8334437" y="4164999"/>
              <a:ext cx="406627" cy="842299"/>
            </a:xfrm>
            <a:custGeom>
              <a:avLst/>
              <a:gdLst>
                <a:gd name="connsiteX0" fmla="*/ 429631 w 406626"/>
                <a:gd name="connsiteY0" fmla="*/ 319085 h 842298"/>
                <a:gd name="connsiteX1" fmla="*/ 376741 w 406626"/>
                <a:gd name="connsiteY1" fmla="*/ 13156 h 842298"/>
                <a:gd name="connsiteX2" fmla="*/ 367185 w 406626"/>
                <a:gd name="connsiteY2" fmla="*/ 1189 h 842298"/>
                <a:gd name="connsiteX3" fmla="*/ 352053 w 406626"/>
                <a:gd name="connsiteY3" fmla="*/ 2874 h 842298"/>
                <a:gd name="connsiteX4" fmla="*/ 669 w 406626"/>
                <a:gd name="connsiteY4" fmla="*/ 249348 h 842298"/>
                <a:gd name="connsiteX5" fmla="*/ 75082 w 406626"/>
                <a:gd name="connsiteY5" fmla="*/ 725595 h 842298"/>
                <a:gd name="connsiteX6" fmla="*/ 373459 w 406626"/>
                <a:gd name="connsiteY6" fmla="*/ 782523 h 842298"/>
                <a:gd name="connsiteX7" fmla="*/ 411188 w 406626"/>
                <a:gd name="connsiteY7" fmla="*/ 592193 h 842298"/>
                <a:gd name="connsiteX8" fmla="*/ 398757 w 406626"/>
                <a:gd name="connsiteY8" fmla="*/ 417634 h 842298"/>
                <a:gd name="connsiteX9" fmla="*/ 429631 w 406626"/>
                <a:gd name="connsiteY9" fmla="*/ 319085 h 84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626" h="842298">
                  <a:moveTo>
                    <a:pt x="429631" y="319085"/>
                  </a:moveTo>
                  <a:lnTo>
                    <a:pt x="376741" y="13156"/>
                  </a:lnTo>
                  <a:cubicBezTo>
                    <a:pt x="375811" y="7783"/>
                    <a:pt x="372210" y="3281"/>
                    <a:pt x="367185" y="1189"/>
                  </a:cubicBezTo>
                  <a:cubicBezTo>
                    <a:pt x="362160" y="-844"/>
                    <a:pt x="356467" y="-263"/>
                    <a:pt x="352053" y="2874"/>
                  </a:cubicBezTo>
                  <a:lnTo>
                    <a:pt x="669" y="249348"/>
                  </a:lnTo>
                  <a:cubicBezTo>
                    <a:pt x="-4588" y="434944"/>
                    <a:pt x="21233" y="627337"/>
                    <a:pt x="75082" y="725595"/>
                  </a:cubicBezTo>
                  <a:cubicBezTo>
                    <a:pt x="155507" y="872475"/>
                    <a:pt x="284175" y="899661"/>
                    <a:pt x="373459" y="782523"/>
                  </a:cubicBezTo>
                  <a:cubicBezTo>
                    <a:pt x="416154" y="726554"/>
                    <a:pt x="416968" y="643224"/>
                    <a:pt x="411188" y="592193"/>
                  </a:cubicBezTo>
                  <a:cubicBezTo>
                    <a:pt x="406744" y="553040"/>
                    <a:pt x="384409" y="493179"/>
                    <a:pt x="398757" y="417634"/>
                  </a:cubicBezTo>
                  <a:cubicBezTo>
                    <a:pt x="405379" y="382954"/>
                    <a:pt x="416532" y="350017"/>
                    <a:pt x="429631" y="319085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84">
              <a:extLst>
                <a:ext uri="{FF2B5EF4-FFF2-40B4-BE49-F238E27FC236}">
                  <a16:creationId xmlns:a16="http://schemas.microsoft.com/office/drawing/2014/main" id="{92EED547-B04B-334C-AA8C-B3550FE62495}"/>
                </a:ext>
              </a:extLst>
            </p:cNvPr>
            <p:cNvSpPr/>
            <p:nvPr/>
          </p:nvSpPr>
          <p:spPr>
            <a:xfrm>
              <a:off x="9000703" y="4026576"/>
              <a:ext cx="493761" cy="522806"/>
            </a:xfrm>
            <a:custGeom>
              <a:avLst/>
              <a:gdLst>
                <a:gd name="connsiteX0" fmla="*/ 515335 w 493761"/>
                <a:gd name="connsiteY0" fmla="*/ 279027 h 522806"/>
                <a:gd name="connsiteX1" fmla="*/ 107837 w 493761"/>
                <a:gd name="connsiteY1" fmla="*/ 40599 h 522806"/>
                <a:gd name="connsiteX2" fmla="*/ 633 w 493761"/>
                <a:gd name="connsiteY2" fmla="*/ 378535 h 522806"/>
                <a:gd name="connsiteX3" fmla="*/ 1010 w 493761"/>
                <a:gd name="connsiteY3" fmla="*/ 389426 h 522806"/>
                <a:gd name="connsiteX4" fmla="*/ 152421 w 493761"/>
                <a:gd name="connsiteY4" fmla="*/ 160699 h 522806"/>
                <a:gd name="connsiteX5" fmla="*/ 202407 w 493761"/>
                <a:gd name="connsiteY5" fmla="*/ 134529 h 522806"/>
                <a:gd name="connsiteX6" fmla="*/ 251347 w 493761"/>
                <a:gd name="connsiteY6" fmla="*/ 162703 h 522806"/>
                <a:gd name="connsiteX7" fmla="*/ 484809 w 493761"/>
                <a:gd name="connsiteY7" fmla="*/ 547343 h 522806"/>
                <a:gd name="connsiteX8" fmla="*/ 515335 w 493761"/>
                <a:gd name="connsiteY8" fmla="*/ 279027 h 52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61" h="522806">
                  <a:moveTo>
                    <a:pt x="515335" y="279027"/>
                  </a:moveTo>
                  <a:cubicBezTo>
                    <a:pt x="454893" y="-32681"/>
                    <a:pt x="209871" y="-33930"/>
                    <a:pt x="107837" y="40599"/>
                  </a:cubicBezTo>
                  <a:cubicBezTo>
                    <a:pt x="-8052" y="125235"/>
                    <a:pt x="-878" y="309379"/>
                    <a:pt x="633" y="378535"/>
                  </a:cubicBezTo>
                  <a:cubicBezTo>
                    <a:pt x="691" y="382107"/>
                    <a:pt x="865" y="385738"/>
                    <a:pt x="1010" y="389426"/>
                  </a:cubicBezTo>
                  <a:lnTo>
                    <a:pt x="152421" y="160699"/>
                  </a:lnTo>
                  <a:cubicBezTo>
                    <a:pt x="163516" y="144027"/>
                    <a:pt x="182308" y="134094"/>
                    <a:pt x="202407" y="134529"/>
                  </a:cubicBezTo>
                  <a:cubicBezTo>
                    <a:pt x="222477" y="134994"/>
                    <a:pt x="240920" y="145508"/>
                    <a:pt x="251347" y="162703"/>
                  </a:cubicBezTo>
                  <a:lnTo>
                    <a:pt x="484809" y="547343"/>
                  </a:lnTo>
                  <a:cubicBezTo>
                    <a:pt x="514871" y="443450"/>
                    <a:pt x="528493" y="346876"/>
                    <a:pt x="515335" y="279027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85">
              <a:extLst>
                <a:ext uri="{FF2B5EF4-FFF2-40B4-BE49-F238E27FC236}">
                  <a16:creationId xmlns:a16="http://schemas.microsoft.com/office/drawing/2014/main" id="{D1838368-40CB-1043-BEC0-49BB9A1716BB}"/>
                </a:ext>
              </a:extLst>
            </p:cNvPr>
            <p:cNvSpPr/>
            <p:nvPr/>
          </p:nvSpPr>
          <p:spPr>
            <a:xfrm>
              <a:off x="8875367" y="4342661"/>
              <a:ext cx="551851" cy="813254"/>
            </a:xfrm>
            <a:custGeom>
              <a:avLst/>
              <a:gdLst>
                <a:gd name="connsiteX0" fmla="*/ 324142 w 551850"/>
                <a:gd name="connsiteY0" fmla="*/ 4 h 813253"/>
                <a:gd name="connsiteX1" fmla="*/ 310607 w 551850"/>
                <a:gd name="connsiteY1" fmla="*/ 7091 h 813253"/>
                <a:gd name="connsiteX2" fmla="*/ 139271 w 551850"/>
                <a:gd name="connsiteY2" fmla="*/ 266025 h 813253"/>
                <a:gd name="connsiteX3" fmla="*/ 127886 w 551850"/>
                <a:gd name="connsiteY3" fmla="*/ 368727 h 813253"/>
                <a:gd name="connsiteX4" fmla="*/ 46386 w 551850"/>
                <a:gd name="connsiteY4" fmla="*/ 523594 h 813253"/>
                <a:gd name="connsiteX5" fmla="*/ 4504 w 551850"/>
                <a:gd name="connsiteY5" fmla="*/ 712995 h 813253"/>
                <a:gd name="connsiteX6" fmla="*/ 300644 w 551850"/>
                <a:gd name="connsiteY6" fmla="*/ 780698 h 813253"/>
                <a:gd name="connsiteX7" fmla="*/ 560101 w 551850"/>
                <a:gd name="connsiteY7" fmla="*/ 374507 h 813253"/>
                <a:gd name="connsiteX8" fmla="*/ 337415 w 551850"/>
                <a:gd name="connsiteY8" fmla="*/ 7613 h 813253"/>
                <a:gd name="connsiteX9" fmla="*/ 324142 w 551850"/>
                <a:gd name="connsiteY9" fmla="*/ 4 h 81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850" h="813253">
                  <a:moveTo>
                    <a:pt x="324142" y="4"/>
                  </a:moveTo>
                  <a:cubicBezTo>
                    <a:pt x="318681" y="-113"/>
                    <a:pt x="313656" y="2560"/>
                    <a:pt x="310607" y="7091"/>
                  </a:cubicBezTo>
                  <a:lnTo>
                    <a:pt x="139271" y="266025"/>
                  </a:lnTo>
                  <a:cubicBezTo>
                    <a:pt x="138865" y="299659"/>
                    <a:pt x="135844" y="334251"/>
                    <a:pt x="127886" y="368727"/>
                  </a:cubicBezTo>
                  <a:cubicBezTo>
                    <a:pt x="110720" y="443663"/>
                    <a:pt x="66224" y="489495"/>
                    <a:pt x="46386" y="523594"/>
                  </a:cubicBezTo>
                  <a:cubicBezTo>
                    <a:pt x="20594" y="567945"/>
                    <a:pt x="-12081" y="644624"/>
                    <a:pt x="4504" y="712995"/>
                  </a:cubicBezTo>
                  <a:cubicBezTo>
                    <a:pt x="39212" y="856215"/>
                    <a:pt x="167997" y="882936"/>
                    <a:pt x="300644" y="780698"/>
                  </a:cubicBezTo>
                  <a:cubicBezTo>
                    <a:pt x="389434" y="712327"/>
                    <a:pt x="490365" y="546539"/>
                    <a:pt x="560101" y="374507"/>
                  </a:cubicBezTo>
                  <a:lnTo>
                    <a:pt x="337415" y="7613"/>
                  </a:lnTo>
                  <a:cubicBezTo>
                    <a:pt x="334540" y="2966"/>
                    <a:pt x="329573" y="120"/>
                    <a:pt x="324142" y="4"/>
                  </a:cubicBezTo>
                  <a:close/>
                </a:path>
              </a:pathLst>
            </a:custGeom>
            <a:grpFill/>
            <a:ln w="289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354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9AB1F2D-AD6E-AA47-BED8-85BD5A01EED2}"/>
              </a:ext>
            </a:extLst>
          </p:cNvPr>
          <p:cNvSpPr/>
          <p:nvPr/>
        </p:nvSpPr>
        <p:spPr>
          <a:xfrm>
            <a:off x="0" y="3548901"/>
            <a:ext cx="24382413" cy="5040547"/>
          </a:xfrm>
          <a:prstGeom prst="rect">
            <a:avLst/>
          </a:prstGeom>
          <a:effectLst>
            <a:outerShdw blurRad="266700" dist="50800" dir="2460000" sx="25000" sy="2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5000" b="1" spc="600" dirty="0">
                <a:solidFill>
                  <a:schemeClr val="bg1"/>
                </a:solidFill>
                <a:latin typeface="Montserrat" pitchFamily="2" charset="77"/>
              </a:rPr>
              <a:t>Go to our web site for more templates!</a:t>
            </a:r>
          </a:p>
          <a:p>
            <a:pPr algn="ctr">
              <a:lnSpc>
                <a:spcPct val="150000"/>
              </a:lnSpc>
            </a:pPr>
            <a:r>
              <a:rPr lang="nb-NO" sz="9000" b="1" spc="600" dirty="0">
                <a:solidFill>
                  <a:schemeClr val="bg1"/>
                </a:solidFill>
                <a:latin typeface="Montserrat" pitchFamily="2" charset="77"/>
              </a:rPr>
              <a:t>DATABEAT.NET</a:t>
            </a:r>
          </a:p>
          <a:p>
            <a:pPr algn="ctr">
              <a:lnSpc>
                <a:spcPct val="150000"/>
              </a:lnSpc>
            </a:pPr>
            <a:endParaRPr lang="nb-NO" sz="3000" b="1" spc="600" dirty="0">
              <a:solidFill>
                <a:schemeClr val="bg1"/>
              </a:solidFill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nb-NO" sz="5000" b="1" spc="600" dirty="0">
                <a:solidFill>
                  <a:schemeClr val="bg1"/>
                </a:solidFill>
                <a:latin typeface="Montserrat" pitchFamily="2" charset="77"/>
              </a:rPr>
              <a:t>Follow us in Social media:</a:t>
            </a:r>
            <a:endParaRPr lang="nb-NO" sz="5000" cap="all" spc="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8FEED80-594F-3648-B81D-FAB39F26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336" y="9228050"/>
            <a:ext cx="1043618" cy="1043618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7D5E6BCE-177A-F54A-A47C-80CCBBDD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938" y="9228050"/>
            <a:ext cx="1043618" cy="1043618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FFBB6430-F0F7-DC4E-B6A1-F577F226F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239" y="9228050"/>
            <a:ext cx="1043618" cy="1043618"/>
          </a:xfrm>
          <a:prstGeom prst="rect">
            <a:avLst/>
          </a:prstGeom>
        </p:spPr>
      </p:pic>
      <p:pic>
        <p:nvPicPr>
          <p:cNvPr id="23" name="Bilde 22" descr="Et bilde som inneholder silhuetter&#10;&#10;Automatisk generert beskrivelse">
            <a:extLst>
              <a:ext uri="{FF2B5EF4-FFF2-40B4-BE49-F238E27FC236}">
                <a16:creationId xmlns:a16="http://schemas.microsoft.com/office/drawing/2014/main" id="{5A968369-97DE-C945-9283-C80224B84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637" y="9228050"/>
            <a:ext cx="1043618" cy="1043618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DDB33905-4E1A-9B48-A7E6-FA73B7435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5540" y="9228050"/>
            <a:ext cx="1043618" cy="10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0">
        <p159:morph option="byObjec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115</Words>
  <Application>Microsoft Macintosh PowerPoint</Application>
  <PresentationFormat>Egendefinert</PresentationFormat>
  <Paragraphs>33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Roboto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Rubach</dc:creator>
  <cp:lastModifiedBy>Cecilie Rubach</cp:lastModifiedBy>
  <cp:revision>20</cp:revision>
  <dcterms:created xsi:type="dcterms:W3CDTF">2019-06-11T07:09:11Z</dcterms:created>
  <dcterms:modified xsi:type="dcterms:W3CDTF">2019-06-14T13:17:40Z</dcterms:modified>
</cp:coreProperties>
</file>