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1"/>
  </p:sldMasterIdLst>
  <p:notesMasterIdLst>
    <p:notesMasterId r:id="rId29"/>
  </p:notesMasterIdLst>
  <p:handoutMasterIdLst>
    <p:handoutMasterId r:id="rId30"/>
  </p:handoutMasterIdLst>
  <p:sldIdLst>
    <p:sldId id="256" r:id="rId2"/>
    <p:sldId id="257" r:id="rId3"/>
    <p:sldId id="258" r:id="rId4"/>
    <p:sldId id="259" r:id="rId5"/>
    <p:sldId id="260" r:id="rId6"/>
    <p:sldId id="335" r:id="rId7"/>
    <p:sldId id="261" r:id="rId8"/>
    <p:sldId id="337" r:id="rId9"/>
    <p:sldId id="336" r:id="rId10"/>
    <p:sldId id="263" r:id="rId11"/>
    <p:sldId id="264" r:id="rId12"/>
    <p:sldId id="266" r:id="rId13"/>
    <p:sldId id="267" r:id="rId14"/>
    <p:sldId id="268" r:id="rId15"/>
    <p:sldId id="269" r:id="rId16"/>
    <p:sldId id="270" r:id="rId17"/>
    <p:sldId id="271" r:id="rId18"/>
    <p:sldId id="333" r:id="rId19"/>
    <p:sldId id="334" r:id="rId20"/>
    <p:sldId id="273" r:id="rId21"/>
    <p:sldId id="274" r:id="rId22"/>
    <p:sldId id="275" r:id="rId23"/>
    <p:sldId id="276" r:id="rId24"/>
    <p:sldId id="277" r:id="rId25"/>
    <p:sldId id="282" r:id="rId26"/>
    <p:sldId id="284" r:id="rId27"/>
    <p:sldId id="338" r:id="rId28"/>
  </p:sldIdLst>
  <p:sldSz cx="18288000" cy="10288588"/>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1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05" autoAdjust="0"/>
    <p:restoredTop sz="94394" autoAdjust="0"/>
  </p:normalViewPr>
  <p:slideViewPr>
    <p:cSldViewPr snapToGrid="0">
      <p:cViewPr varScale="1">
        <p:scale>
          <a:sx n="82" d="100"/>
          <a:sy n="82" d="100"/>
        </p:scale>
        <p:origin x="168" y="872"/>
      </p:cViewPr>
      <p:guideLst/>
    </p:cSldViewPr>
  </p:slideViewPr>
  <p:notesTextViewPr>
    <p:cViewPr>
      <p:scale>
        <a:sx n="1" d="1"/>
        <a:sy n="1" d="1"/>
      </p:scale>
      <p:origin x="0" y="0"/>
    </p:cViewPr>
  </p:notesTextViewPr>
  <p:sorterViewPr>
    <p:cViewPr>
      <p:scale>
        <a:sx n="60" d="100"/>
        <a:sy n="60" d="100"/>
      </p:scale>
      <p:origin x="0" y="-8694"/>
    </p:cViewPr>
  </p:sorterViewPr>
  <p:notesViewPr>
    <p:cSldViewPr snapToGrid="0">
      <p:cViewPr varScale="1">
        <p:scale>
          <a:sx n="56" d="100"/>
          <a:sy n="56" d="100"/>
        </p:scale>
        <p:origin x="1956"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D540E71-75E4-E541-A6B9-334734F3AC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id-ID" dirty="0"/>
          </a:p>
        </p:txBody>
      </p:sp>
      <p:sp>
        <p:nvSpPr>
          <p:cNvPr id="3" name="Date Placeholder 2">
            <a:extLst>
              <a:ext uri="{FF2B5EF4-FFF2-40B4-BE49-F238E27FC236}">
                <a16:creationId xmlns:a16="http://schemas.microsoft.com/office/drawing/2014/main" id="{970C3FB1-5640-CB43-9710-EE7C5B67C4D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5F6477C-35DA-094A-A9AF-8F21E4941951}" type="datetimeFigureOut">
              <a:rPr lang="id-ID"/>
              <a:pPr>
                <a:defRPr/>
              </a:pPr>
              <a:t>27/10/20</a:t>
            </a:fld>
            <a:endParaRPr lang="id-ID" dirty="0"/>
          </a:p>
        </p:txBody>
      </p:sp>
      <p:sp>
        <p:nvSpPr>
          <p:cNvPr id="4" name="Footer Placeholder 3">
            <a:extLst>
              <a:ext uri="{FF2B5EF4-FFF2-40B4-BE49-F238E27FC236}">
                <a16:creationId xmlns:a16="http://schemas.microsoft.com/office/drawing/2014/main" id="{BA4818B3-2F1D-4B4E-844D-85604CFA27D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id-ID" dirty="0"/>
          </a:p>
        </p:txBody>
      </p:sp>
      <p:sp>
        <p:nvSpPr>
          <p:cNvPr id="5" name="Slide Number Placeholder 4">
            <a:extLst>
              <a:ext uri="{FF2B5EF4-FFF2-40B4-BE49-F238E27FC236}">
                <a16:creationId xmlns:a16="http://schemas.microsoft.com/office/drawing/2014/main" id="{CB2A2FA0-D01D-684C-937B-CA4D20324C1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049A8710-4779-434D-940B-41EC4CF24CDA}" type="slidenum">
              <a:rPr lang="id-ID"/>
              <a:pPr>
                <a:defRPr/>
              </a:pPr>
              <a:t>‹#›</a:t>
            </a:fld>
            <a:endParaRPr lang="id-ID"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39FFE57-2B9E-1A4E-95EA-2F4CD75BA9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defRPr>
            </a:lvl1pPr>
          </a:lstStyle>
          <a:p>
            <a:pPr>
              <a:defRPr/>
            </a:pPr>
            <a:endParaRPr lang="id-ID" dirty="0"/>
          </a:p>
        </p:txBody>
      </p:sp>
      <p:sp>
        <p:nvSpPr>
          <p:cNvPr id="3" name="Date Placeholder 2">
            <a:extLst>
              <a:ext uri="{FF2B5EF4-FFF2-40B4-BE49-F238E27FC236}">
                <a16:creationId xmlns:a16="http://schemas.microsoft.com/office/drawing/2014/main" id="{18BDB2B7-8C97-6849-8063-989EA6375B2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6BA9A300-6F21-BC45-ABC7-5F3C38E71FF4}" type="datetimeFigureOut">
              <a:rPr lang="id-ID"/>
              <a:pPr>
                <a:defRPr/>
              </a:pPr>
              <a:t>27/10/20</a:t>
            </a:fld>
            <a:endParaRPr lang="id-ID" dirty="0"/>
          </a:p>
        </p:txBody>
      </p:sp>
      <p:sp>
        <p:nvSpPr>
          <p:cNvPr id="4" name="Slide Image Placeholder 3">
            <a:extLst>
              <a:ext uri="{FF2B5EF4-FFF2-40B4-BE49-F238E27FC236}">
                <a16:creationId xmlns:a16="http://schemas.microsoft.com/office/drawing/2014/main" id="{950EF195-DDF2-0D4F-B08F-59E7735E8111}"/>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id-ID" noProof="0" dirty="0"/>
          </a:p>
        </p:txBody>
      </p:sp>
      <p:sp>
        <p:nvSpPr>
          <p:cNvPr id="5" name="Notes Placeholder 4">
            <a:extLst>
              <a:ext uri="{FF2B5EF4-FFF2-40B4-BE49-F238E27FC236}">
                <a16:creationId xmlns:a16="http://schemas.microsoft.com/office/drawing/2014/main" id="{91C53824-0AA7-C84A-8FC5-AA1E9D93B9D4}"/>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id-ID" noProof="0"/>
          </a:p>
        </p:txBody>
      </p:sp>
      <p:sp>
        <p:nvSpPr>
          <p:cNvPr id="6" name="Footer Placeholder 5">
            <a:extLst>
              <a:ext uri="{FF2B5EF4-FFF2-40B4-BE49-F238E27FC236}">
                <a16:creationId xmlns:a16="http://schemas.microsoft.com/office/drawing/2014/main" id="{48A8AEB0-3E08-A748-AF75-45CB0D60880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defRPr>
            </a:lvl1pPr>
          </a:lstStyle>
          <a:p>
            <a:pPr>
              <a:defRPr/>
            </a:pPr>
            <a:endParaRPr lang="id-ID" dirty="0"/>
          </a:p>
        </p:txBody>
      </p:sp>
      <p:sp>
        <p:nvSpPr>
          <p:cNvPr id="7" name="Slide Number Placeholder 6">
            <a:extLst>
              <a:ext uri="{FF2B5EF4-FFF2-40B4-BE49-F238E27FC236}">
                <a16:creationId xmlns:a16="http://schemas.microsoft.com/office/drawing/2014/main" id="{9AEA693D-70C3-4441-81A3-19E2924D456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FD531972-4958-FA4A-B619-11D9525AFC16}" type="slidenum">
              <a:rPr lang="id-ID"/>
              <a:pPr>
                <a:defRPr/>
              </a:pPr>
              <a:t>‹#›</a:t>
            </a:fld>
            <a:endParaRPr lang="id-ID"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ern="1200">
        <a:solidFill>
          <a:schemeClr val="tx1"/>
        </a:solidFill>
        <a:latin typeface="+mn-lt"/>
        <a:ea typeface="+mn-ea"/>
        <a:cs typeface="+mn-cs"/>
      </a:defRPr>
    </a:lvl1pPr>
    <a:lvl2pPr marL="685800" algn="l" rtl="0" eaLnBrk="0" fontAlgn="base" hangingPunct="0">
      <a:spcBef>
        <a:spcPct val="30000"/>
      </a:spcBef>
      <a:spcAft>
        <a:spcPct val="0"/>
      </a:spcAft>
      <a:defRPr kern="1200">
        <a:solidFill>
          <a:schemeClr val="tx1"/>
        </a:solidFill>
        <a:latin typeface="+mn-lt"/>
        <a:ea typeface="+mn-ea"/>
        <a:cs typeface="+mn-cs"/>
      </a:defRPr>
    </a:lvl2pPr>
    <a:lvl3pPr marL="1371600" algn="l" rtl="0" eaLnBrk="0" fontAlgn="base" hangingPunct="0">
      <a:spcBef>
        <a:spcPct val="30000"/>
      </a:spcBef>
      <a:spcAft>
        <a:spcPct val="0"/>
      </a:spcAft>
      <a:defRPr kern="1200">
        <a:solidFill>
          <a:schemeClr val="tx1"/>
        </a:solidFill>
        <a:latin typeface="+mn-lt"/>
        <a:ea typeface="+mn-ea"/>
        <a:cs typeface="+mn-cs"/>
      </a:defRPr>
    </a:lvl3pPr>
    <a:lvl4pPr marL="2057400" algn="l" rtl="0" eaLnBrk="0" fontAlgn="base" hangingPunct="0">
      <a:spcBef>
        <a:spcPct val="30000"/>
      </a:spcBef>
      <a:spcAft>
        <a:spcPct val="0"/>
      </a:spcAft>
      <a:defRPr kern="1200">
        <a:solidFill>
          <a:schemeClr val="tx1"/>
        </a:solidFill>
        <a:latin typeface="+mn-lt"/>
        <a:ea typeface="+mn-ea"/>
        <a:cs typeface="+mn-cs"/>
      </a:defRPr>
    </a:lvl4pPr>
    <a:lvl5pPr marL="2743200" algn="l" rtl="0" eaLnBrk="0" fontAlgn="base" hangingPunct="0">
      <a:spcBef>
        <a:spcPct val="30000"/>
      </a:spcBef>
      <a:spcAft>
        <a:spcPct val="0"/>
      </a:spcAft>
      <a:defRPr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a:extLst>
              <a:ext uri="{FF2B5EF4-FFF2-40B4-BE49-F238E27FC236}">
                <a16:creationId xmlns:a16="http://schemas.microsoft.com/office/drawing/2014/main" id="{0760918F-5BE0-E14E-A1E0-863DDE5A19E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a:extLst>
              <a:ext uri="{FF2B5EF4-FFF2-40B4-BE49-F238E27FC236}">
                <a16:creationId xmlns:a16="http://schemas.microsoft.com/office/drawing/2014/main" id="{38DB5194-9948-664E-8789-198EC26E7C3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b-NO" altLang="nb-NO" dirty="0"/>
          </a:p>
        </p:txBody>
      </p:sp>
      <p:sp>
        <p:nvSpPr>
          <p:cNvPr id="20483" name="Slide Number Placeholder 3">
            <a:extLst>
              <a:ext uri="{FF2B5EF4-FFF2-40B4-BE49-F238E27FC236}">
                <a16:creationId xmlns:a16="http://schemas.microsoft.com/office/drawing/2014/main" id="{73E6B33D-06DF-3D4B-AD14-1C78200ADC1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69E3ED6-E1FA-8045-88EE-5BF882EFC3AF}" type="slidenum">
              <a:rPr lang="id-ID" altLang="nb-NO" smtClean="0"/>
              <a:pPr fontAlgn="base">
                <a:spcBef>
                  <a:spcPct val="0"/>
                </a:spcBef>
                <a:spcAft>
                  <a:spcPct val="0"/>
                </a:spcAft>
              </a:pPr>
              <a:t>4</a:t>
            </a:fld>
            <a:endParaRPr lang="id-ID" altLang="nb-NO"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695FBEB7-1510-264C-BD74-A8BB418DF28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a:extLst>
              <a:ext uri="{FF2B5EF4-FFF2-40B4-BE49-F238E27FC236}">
                <a16:creationId xmlns:a16="http://schemas.microsoft.com/office/drawing/2014/main" id="{4DBBB742-9CB5-AC47-9861-673181634FA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b-NO" altLang="nb-NO" dirty="0"/>
          </a:p>
        </p:txBody>
      </p:sp>
      <p:sp>
        <p:nvSpPr>
          <p:cNvPr id="33795" name="Slide Number Placeholder 3">
            <a:extLst>
              <a:ext uri="{FF2B5EF4-FFF2-40B4-BE49-F238E27FC236}">
                <a16:creationId xmlns:a16="http://schemas.microsoft.com/office/drawing/2014/main" id="{54EB4CAF-1521-424A-AA31-7866F16D0A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6520E20-D8E2-0847-8470-CC13F661732A}" type="slidenum">
              <a:rPr lang="id-ID" altLang="nb-NO" smtClean="0"/>
              <a:pPr fontAlgn="base">
                <a:spcBef>
                  <a:spcPct val="0"/>
                </a:spcBef>
                <a:spcAft>
                  <a:spcPct val="0"/>
                </a:spcAft>
              </a:pPr>
              <a:t>16</a:t>
            </a:fld>
            <a:endParaRPr lang="id-ID" altLang="nb-NO"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AD1307BE-8575-F849-B505-F90554E42A2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0" name="Notes Placeholder 2">
            <a:extLst>
              <a:ext uri="{FF2B5EF4-FFF2-40B4-BE49-F238E27FC236}">
                <a16:creationId xmlns:a16="http://schemas.microsoft.com/office/drawing/2014/main" id="{712721CA-C9BE-0C43-885E-0BA9DE63B07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b-NO" altLang="nb-NO" dirty="0"/>
          </a:p>
        </p:txBody>
      </p:sp>
      <p:sp>
        <p:nvSpPr>
          <p:cNvPr id="37891" name="Slide Number Placeholder 3">
            <a:extLst>
              <a:ext uri="{FF2B5EF4-FFF2-40B4-BE49-F238E27FC236}">
                <a16:creationId xmlns:a16="http://schemas.microsoft.com/office/drawing/2014/main" id="{3BAC14FA-108F-264F-A2C7-082265615F9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C9212C6-6BF5-284F-A8FA-53458A81E0FB}" type="slidenum">
              <a:rPr lang="id-ID" altLang="nb-NO" smtClean="0"/>
              <a:pPr fontAlgn="base">
                <a:spcBef>
                  <a:spcPct val="0"/>
                </a:spcBef>
                <a:spcAft>
                  <a:spcPct val="0"/>
                </a:spcAft>
              </a:pPr>
              <a:t>19</a:t>
            </a:fld>
            <a:endParaRPr lang="id-ID" altLang="nb-NO"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nb-NO"/>
              <a:t>Klikk for å redigere tittelstil</a:t>
            </a:r>
            <a:endParaRPr lang="en-US" dirty="0"/>
          </a:p>
        </p:txBody>
      </p:sp>
      <p:sp>
        <p:nvSpPr>
          <p:cNvPr id="3" name="Subtitle 2"/>
          <p:cNvSpPr>
            <a:spLocks noGrp="1"/>
          </p:cNvSpPr>
          <p:nvPr>
            <p:ph type="subTitle" idx="1"/>
          </p:nvPr>
        </p:nvSpPr>
        <p:spPr>
          <a:xfrm>
            <a:off x="2286000" y="5403891"/>
            <a:ext cx="13716000" cy="2484026"/>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nb-NO"/>
              <a:t>Klikk for å redigere undertittelstil i malen</a:t>
            </a:r>
            <a:endParaRPr lang="en-US" dirty="0"/>
          </a:p>
        </p:txBody>
      </p:sp>
      <p:sp>
        <p:nvSpPr>
          <p:cNvPr id="4" name="Date Placeholder 3">
            <a:extLst>
              <a:ext uri="{FF2B5EF4-FFF2-40B4-BE49-F238E27FC236}">
                <a16:creationId xmlns:a16="http://schemas.microsoft.com/office/drawing/2014/main" id="{F7B4EA04-15C6-7F42-8B3C-5D8B799F97EE}"/>
              </a:ext>
            </a:extLst>
          </p:cNvPr>
          <p:cNvSpPr>
            <a:spLocks noGrp="1"/>
          </p:cNvSpPr>
          <p:nvPr>
            <p:ph type="dt" sz="half" idx="10"/>
          </p:nvPr>
        </p:nvSpPr>
        <p:spPr/>
        <p:txBody>
          <a:bodyPr/>
          <a:lstStyle>
            <a:lvl1pPr>
              <a:defRPr/>
            </a:lvl1pPr>
          </a:lstStyle>
          <a:p>
            <a:pPr>
              <a:defRPr/>
            </a:pPr>
            <a:fld id="{92518730-4174-5343-BDF8-6808978E9912}"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A6BA71CF-006B-7941-B739-D9F84D21B4E5}"/>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32833E00-6914-5D45-90F2-0B5E61A23BB6}"/>
              </a:ext>
            </a:extLst>
          </p:cNvPr>
          <p:cNvSpPr>
            <a:spLocks noGrp="1"/>
          </p:cNvSpPr>
          <p:nvPr>
            <p:ph type="sldNum" sz="quarter" idx="12"/>
          </p:nvPr>
        </p:nvSpPr>
        <p:spPr/>
        <p:txBody>
          <a:bodyPr/>
          <a:lstStyle>
            <a:lvl1pPr>
              <a:defRPr/>
            </a:lvl1pPr>
          </a:lstStyle>
          <a:p>
            <a:pPr>
              <a:defRPr/>
            </a:pPr>
            <a:fld id="{D117C0F9-467A-D64B-A1CE-153FCBEB3A2F}" type="slidenum">
              <a:rPr lang="en-US"/>
              <a:pPr>
                <a:defRPr/>
              </a:pPr>
              <a:t>‹#›</a:t>
            </a:fld>
            <a:endParaRPr lang="en-US" dirty="0"/>
          </a:p>
        </p:txBody>
      </p:sp>
    </p:spTree>
    <p:extLst>
      <p:ext uri="{BB962C8B-B14F-4D97-AF65-F5344CB8AC3E}">
        <p14:creationId xmlns:p14="http://schemas.microsoft.com/office/powerpoint/2010/main" val="1791995248"/>
      </p:ext>
    </p:extLst>
  </p:cSld>
  <p:clrMapOvr>
    <a:masterClrMapping/>
  </p:clrMapOvr>
  <p:transition spd="med" advClick="0" advTm="1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Vertical Text Placeholder 2"/>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a:extLst>
              <a:ext uri="{FF2B5EF4-FFF2-40B4-BE49-F238E27FC236}">
                <a16:creationId xmlns:a16="http://schemas.microsoft.com/office/drawing/2014/main" id="{92044E3D-0533-0C4B-8BFC-F62C266DF9AE}"/>
              </a:ext>
            </a:extLst>
          </p:cNvPr>
          <p:cNvSpPr>
            <a:spLocks noGrp="1"/>
          </p:cNvSpPr>
          <p:nvPr>
            <p:ph type="dt" sz="half" idx="10"/>
          </p:nvPr>
        </p:nvSpPr>
        <p:spPr/>
        <p:txBody>
          <a:bodyPr/>
          <a:lstStyle>
            <a:lvl1pPr>
              <a:defRPr/>
            </a:lvl1pPr>
          </a:lstStyle>
          <a:p>
            <a:pPr>
              <a:defRPr/>
            </a:pPr>
            <a:fld id="{48323B66-11F6-C246-BF41-B23595A3B25F}"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38977809-8611-1F40-8FA9-7A7D605BADCC}"/>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A909AB0C-4C60-AF4C-9808-56ADB8B4D6F0}"/>
              </a:ext>
            </a:extLst>
          </p:cNvPr>
          <p:cNvSpPr>
            <a:spLocks noGrp="1"/>
          </p:cNvSpPr>
          <p:nvPr>
            <p:ph type="sldNum" sz="quarter" idx="12"/>
          </p:nvPr>
        </p:nvSpPr>
        <p:spPr/>
        <p:txBody>
          <a:bodyPr/>
          <a:lstStyle>
            <a:lvl1pPr>
              <a:defRPr/>
            </a:lvl1pPr>
          </a:lstStyle>
          <a:p>
            <a:pPr>
              <a:defRPr/>
            </a:pPr>
            <a:fld id="{BAAC0E29-A1C8-DC42-B190-CFD43709BF0D}" type="slidenum">
              <a:rPr lang="en-US"/>
              <a:pPr>
                <a:defRPr/>
              </a:pPr>
              <a:t>‹#›</a:t>
            </a:fld>
            <a:endParaRPr lang="en-US" dirty="0"/>
          </a:p>
        </p:txBody>
      </p:sp>
    </p:spTree>
    <p:extLst>
      <p:ext uri="{BB962C8B-B14F-4D97-AF65-F5344CB8AC3E}">
        <p14:creationId xmlns:p14="http://schemas.microsoft.com/office/powerpoint/2010/main" val="758291441"/>
      </p:ext>
    </p:extLst>
  </p:cSld>
  <p:clrMapOvr>
    <a:masterClrMapping/>
  </p:clrMapOvr>
  <p:transition spd="med" advClick="0" advTm="1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772"/>
            <a:ext cx="3943350" cy="8719103"/>
          </a:xfrm>
        </p:spPr>
        <p:txBody>
          <a:bodyPr vert="eaVert"/>
          <a:lstStyle/>
          <a:p>
            <a:r>
              <a:rPr lang="nb-NO"/>
              <a:t>Klikk for å redigere tittelstil</a:t>
            </a:r>
            <a:endParaRPr lang="en-US" dirty="0"/>
          </a:p>
        </p:txBody>
      </p:sp>
      <p:sp>
        <p:nvSpPr>
          <p:cNvPr id="3" name="Vertical Text Placeholder 2"/>
          <p:cNvSpPr>
            <a:spLocks noGrp="1"/>
          </p:cNvSpPr>
          <p:nvPr>
            <p:ph type="body" orient="vert" idx="1"/>
          </p:nvPr>
        </p:nvSpPr>
        <p:spPr>
          <a:xfrm>
            <a:off x="1257300" y="547772"/>
            <a:ext cx="11601450" cy="8719103"/>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a:extLst>
              <a:ext uri="{FF2B5EF4-FFF2-40B4-BE49-F238E27FC236}">
                <a16:creationId xmlns:a16="http://schemas.microsoft.com/office/drawing/2014/main" id="{87C84201-7B58-5641-983F-BFA213F59701}"/>
              </a:ext>
            </a:extLst>
          </p:cNvPr>
          <p:cNvSpPr>
            <a:spLocks noGrp="1"/>
          </p:cNvSpPr>
          <p:nvPr>
            <p:ph type="dt" sz="half" idx="10"/>
          </p:nvPr>
        </p:nvSpPr>
        <p:spPr/>
        <p:txBody>
          <a:bodyPr/>
          <a:lstStyle>
            <a:lvl1pPr>
              <a:defRPr/>
            </a:lvl1pPr>
          </a:lstStyle>
          <a:p>
            <a:pPr>
              <a:defRPr/>
            </a:pPr>
            <a:fld id="{9AB431B7-F58E-8548-932C-AEA9BF875AD1}"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AA46BB9F-E440-A543-BF7B-F2608E666E44}"/>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5874724D-5933-104E-BD89-E8EC74B071E4}"/>
              </a:ext>
            </a:extLst>
          </p:cNvPr>
          <p:cNvSpPr>
            <a:spLocks noGrp="1"/>
          </p:cNvSpPr>
          <p:nvPr>
            <p:ph type="sldNum" sz="quarter" idx="12"/>
          </p:nvPr>
        </p:nvSpPr>
        <p:spPr/>
        <p:txBody>
          <a:bodyPr/>
          <a:lstStyle>
            <a:lvl1pPr>
              <a:defRPr/>
            </a:lvl1pPr>
          </a:lstStyle>
          <a:p>
            <a:pPr>
              <a:defRPr/>
            </a:pPr>
            <a:fld id="{FBC19ABE-C94E-BD44-BDD0-EE33042C5606}" type="slidenum">
              <a:rPr lang="en-US"/>
              <a:pPr>
                <a:defRPr/>
              </a:pPr>
              <a:t>‹#›</a:t>
            </a:fld>
            <a:endParaRPr lang="en-US" dirty="0"/>
          </a:p>
        </p:txBody>
      </p:sp>
    </p:spTree>
    <p:extLst>
      <p:ext uri="{BB962C8B-B14F-4D97-AF65-F5344CB8AC3E}">
        <p14:creationId xmlns:p14="http://schemas.microsoft.com/office/powerpoint/2010/main" val="3455347530"/>
      </p:ext>
    </p:extLst>
  </p:cSld>
  <p:clrMapOvr>
    <a:masterClrMapping/>
  </p:clrMapOvr>
  <p:transition spd="med" advClick="0" advTm="10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0"/>
            <a:ext cx="18288000" cy="10288588"/>
          </a:xfrm>
          <a:prstGeom prst="rect">
            <a:avLst/>
          </a:prstGeom>
          <a:solidFill>
            <a:schemeClr val="bg2"/>
          </a:solidFill>
        </p:spPr>
        <p:txBody>
          <a:bodyPr rtlCol="0">
            <a:normAutofit/>
          </a:bodyPr>
          <a:lstStyle>
            <a:lvl1pPr>
              <a:defRPr sz="1650">
                <a:solidFill>
                  <a:srgbClr val="3C4A5F"/>
                </a:solidFill>
              </a:defRPr>
            </a:lvl1pPr>
          </a:lstStyle>
          <a:p>
            <a:pPr lvl="0"/>
            <a:endParaRPr lang="id-ID" noProof="0" dirty="0"/>
          </a:p>
        </p:txBody>
      </p:sp>
    </p:spTree>
    <p:extLst>
      <p:ext uri="{BB962C8B-B14F-4D97-AF65-F5344CB8AC3E}">
        <p14:creationId xmlns:p14="http://schemas.microsoft.com/office/powerpoint/2010/main" val="511811939"/>
      </p:ext>
    </p:extLst>
  </p:cSld>
  <p:clrMapOvr>
    <a:overrideClrMapping bg1="dk1" tx1="lt1" bg2="dk2" tx2="lt2" accent1="accent1" accent2="accent2" accent3="accent3" accent4="accent4" accent5="accent5" accent6="accent6" hlink="hlink" folHlink="folHlink"/>
  </p:clrMapOvr>
  <p:transition spd="med" advClick="0" advTm="1000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1C0E41AC-BD48-AD45-8BD2-5E3E2F306ECA}"/>
              </a:ext>
            </a:extLst>
          </p:cNvPr>
          <p:cNvSpPr/>
          <p:nvPr userDrawn="1"/>
        </p:nvSpPr>
        <p:spPr>
          <a:xfrm>
            <a:off x="11858625" y="0"/>
            <a:ext cx="6429375" cy="102885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Picture Placeholder 5"/>
          <p:cNvSpPr>
            <a:spLocks noGrp="1"/>
          </p:cNvSpPr>
          <p:nvPr>
            <p:ph type="pic" sz="quarter" idx="10"/>
          </p:nvPr>
        </p:nvSpPr>
        <p:spPr>
          <a:xfrm>
            <a:off x="9144000" y="1296389"/>
            <a:ext cx="5600700" cy="7487806"/>
          </a:xfrm>
          <a:custGeom>
            <a:avLst/>
            <a:gdLst>
              <a:gd name="connsiteX0" fmla="*/ 0 w 3733800"/>
              <a:gd name="connsiteY0" fmla="*/ 0 h 4991100"/>
              <a:gd name="connsiteX1" fmla="*/ 3733800 w 3733800"/>
              <a:gd name="connsiteY1" fmla="*/ 0 h 4991100"/>
              <a:gd name="connsiteX2" fmla="*/ 3733800 w 3733800"/>
              <a:gd name="connsiteY2" fmla="*/ 4991100 h 4991100"/>
              <a:gd name="connsiteX3" fmla="*/ 838200 w 3733800"/>
              <a:gd name="connsiteY3" fmla="*/ 4991100 h 4991100"/>
              <a:gd name="connsiteX4" fmla="*/ 0 w 3733800"/>
              <a:gd name="connsiteY4" fmla="*/ 4152900 h 499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0" h="4991100">
                <a:moveTo>
                  <a:pt x="0" y="0"/>
                </a:moveTo>
                <a:lnTo>
                  <a:pt x="3733800" y="0"/>
                </a:lnTo>
                <a:lnTo>
                  <a:pt x="3733800" y="4991100"/>
                </a:lnTo>
                <a:lnTo>
                  <a:pt x="838200" y="4991100"/>
                </a:lnTo>
                <a:lnTo>
                  <a:pt x="0" y="4152900"/>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3967129900"/>
      </p:ext>
    </p:extLst>
  </p:cSld>
  <p:clrMapOvr>
    <a:masterClrMapping/>
  </p:clrMapOvr>
  <p:transition spd="med" advClick="0" advTm="10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221728" y="1175224"/>
            <a:ext cx="4079226" cy="8052457"/>
          </a:xfrm>
          <a:custGeom>
            <a:avLst/>
            <a:gdLst>
              <a:gd name="connsiteX0" fmla="*/ 0 w 2719484"/>
              <a:gd name="connsiteY0" fmla="*/ 0 h 5367476"/>
              <a:gd name="connsiteX1" fmla="*/ 2719484 w 2719484"/>
              <a:gd name="connsiteY1" fmla="*/ 0 h 5367476"/>
              <a:gd name="connsiteX2" fmla="*/ 2719484 w 2719484"/>
              <a:gd name="connsiteY2" fmla="*/ 5367476 h 5367476"/>
              <a:gd name="connsiteX3" fmla="*/ 857250 w 2719484"/>
              <a:gd name="connsiteY3" fmla="*/ 5367476 h 5367476"/>
              <a:gd name="connsiteX4" fmla="*/ 0 w 2719484"/>
              <a:gd name="connsiteY4" fmla="*/ 4510226 h 536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484" h="5367476">
                <a:moveTo>
                  <a:pt x="0" y="0"/>
                </a:moveTo>
                <a:lnTo>
                  <a:pt x="2719484" y="0"/>
                </a:lnTo>
                <a:lnTo>
                  <a:pt x="2719484" y="5367476"/>
                </a:lnTo>
                <a:lnTo>
                  <a:pt x="857250" y="5367476"/>
                </a:lnTo>
                <a:lnTo>
                  <a:pt x="0" y="4510226"/>
                </a:lnTo>
                <a:close/>
              </a:path>
            </a:pathLst>
          </a:custGeom>
          <a:solidFill>
            <a:srgbClr val="3C4A5F"/>
          </a:solidFill>
        </p:spPr>
        <p:txBody>
          <a:bodyPr rtlCol="0">
            <a:noAutofit/>
          </a:bodyPr>
          <a:lstStyle>
            <a:lvl1pPr>
              <a:defRPr sz="1650"/>
            </a:lvl1pPr>
          </a:lstStyle>
          <a:p>
            <a:pPr lvl="0"/>
            <a:endParaRPr lang="id-ID" noProof="0" dirty="0"/>
          </a:p>
        </p:txBody>
      </p:sp>
      <p:sp>
        <p:nvSpPr>
          <p:cNvPr id="9" name="Picture Placeholder 8"/>
          <p:cNvSpPr>
            <a:spLocks noGrp="1"/>
          </p:cNvSpPr>
          <p:nvPr>
            <p:ph type="pic" sz="quarter" idx="11"/>
          </p:nvPr>
        </p:nvSpPr>
        <p:spPr>
          <a:xfrm>
            <a:off x="5636214" y="1175224"/>
            <a:ext cx="4079226" cy="8052457"/>
          </a:xfrm>
          <a:custGeom>
            <a:avLst/>
            <a:gdLst>
              <a:gd name="connsiteX0" fmla="*/ 0 w 2719484"/>
              <a:gd name="connsiteY0" fmla="*/ 0 h 5367476"/>
              <a:gd name="connsiteX1" fmla="*/ 1862234 w 2719484"/>
              <a:gd name="connsiteY1" fmla="*/ 0 h 5367476"/>
              <a:gd name="connsiteX2" fmla="*/ 2719484 w 2719484"/>
              <a:gd name="connsiteY2" fmla="*/ 857250 h 5367476"/>
              <a:gd name="connsiteX3" fmla="*/ 2719484 w 2719484"/>
              <a:gd name="connsiteY3" fmla="*/ 5367476 h 5367476"/>
              <a:gd name="connsiteX4" fmla="*/ 0 w 2719484"/>
              <a:gd name="connsiteY4" fmla="*/ 5367476 h 5367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9484" h="5367476">
                <a:moveTo>
                  <a:pt x="0" y="0"/>
                </a:moveTo>
                <a:lnTo>
                  <a:pt x="1862234" y="0"/>
                </a:lnTo>
                <a:lnTo>
                  <a:pt x="2719484" y="857250"/>
                </a:lnTo>
                <a:lnTo>
                  <a:pt x="2719484" y="5367476"/>
                </a:lnTo>
                <a:lnTo>
                  <a:pt x="0" y="5367476"/>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491207473"/>
      </p:ext>
    </p:extLst>
  </p:cSld>
  <p:clrMapOvr>
    <a:masterClrMapping/>
  </p:clrMapOvr>
  <p:transition spd="med" advClick="0" advTm="1000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0429874" y="0"/>
            <a:ext cx="6290900" cy="9259729"/>
          </a:xfrm>
          <a:custGeom>
            <a:avLst/>
            <a:gdLst>
              <a:gd name="connsiteX0" fmla="*/ 0 w 4193933"/>
              <a:gd name="connsiteY0" fmla="*/ 0 h 6172200"/>
              <a:gd name="connsiteX1" fmla="*/ 4193933 w 4193933"/>
              <a:gd name="connsiteY1" fmla="*/ 0 h 6172200"/>
              <a:gd name="connsiteX2" fmla="*/ 4193933 w 4193933"/>
              <a:gd name="connsiteY2" fmla="*/ 6172200 h 6172200"/>
              <a:gd name="connsiteX3" fmla="*/ 857250 w 4193933"/>
              <a:gd name="connsiteY3" fmla="*/ 6172200 h 6172200"/>
              <a:gd name="connsiteX4" fmla="*/ 0 w 4193933"/>
              <a:gd name="connsiteY4" fmla="*/ 5314950 h 6172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3933" h="6172200">
                <a:moveTo>
                  <a:pt x="0" y="0"/>
                </a:moveTo>
                <a:lnTo>
                  <a:pt x="4193933" y="0"/>
                </a:lnTo>
                <a:lnTo>
                  <a:pt x="4193933" y="6172200"/>
                </a:lnTo>
                <a:lnTo>
                  <a:pt x="857250" y="6172200"/>
                </a:lnTo>
                <a:lnTo>
                  <a:pt x="0" y="5314950"/>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1159218578"/>
      </p:ext>
    </p:extLst>
  </p:cSld>
  <p:clrMapOvr>
    <a:masterClrMapping/>
  </p:clrMapOvr>
  <p:transition spd="med" advClick="0" advTm="1000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857375" y="1032328"/>
            <a:ext cx="5514975" cy="8223933"/>
          </a:xfrm>
          <a:custGeom>
            <a:avLst/>
            <a:gdLst>
              <a:gd name="connsiteX0" fmla="*/ 0 w 3676650"/>
              <a:gd name="connsiteY0" fmla="*/ 0 h 5481776"/>
              <a:gd name="connsiteX1" fmla="*/ 2819400 w 3676650"/>
              <a:gd name="connsiteY1" fmla="*/ 0 h 5481776"/>
              <a:gd name="connsiteX2" fmla="*/ 3676650 w 3676650"/>
              <a:gd name="connsiteY2" fmla="*/ 857250 h 5481776"/>
              <a:gd name="connsiteX3" fmla="*/ 3676650 w 3676650"/>
              <a:gd name="connsiteY3" fmla="*/ 5481776 h 5481776"/>
              <a:gd name="connsiteX4" fmla="*/ 0 w 3676650"/>
              <a:gd name="connsiteY4" fmla="*/ 5481776 h 548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6650" h="5481776">
                <a:moveTo>
                  <a:pt x="0" y="0"/>
                </a:moveTo>
                <a:lnTo>
                  <a:pt x="2819400" y="0"/>
                </a:lnTo>
                <a:lnTo>
                  <a:pt x="3676650" y="857250"/>
                </a:lnTo>
                <a:lnTo>
                  <a:pt x="3676650" y="5481776"/>
                </a:lnTo>
                <a:lnTo>
                  <a:pt x="0" y="5481776"/>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828560155"/>
      </p:ext>
    </p:extLst>
  </p:cSld>
  <p:clrMapOvr>
    <a:masterClrMapping/>
  </p:clrMapOvr>
  <p:transition spd="med" advClick="0" advTm="1000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A6EDAFB3-5A92-BE4C-84C0-CB2B070015BA}"/>
              </a:ext>
            </a:extLst>
          </p:cNvPr>
          <p:cNvSpPr/>
          <p:nvPr userDrawn="1"/>
        </p:nvSpPr>
        <p:spPr>
          <a:xfrm>
            <a:off x="7737475" y="0"/>
            <a:ext cx="10550525" cy="10288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Picture Placeholder 7"/>
          <p:cNvSpPr>
            <a:spLocks noGrp="1"/>
          </p:cNvSpPr>
          <p:nvPr>
            <p:ph type="pic" sz="quarter" idx="10"/>
          </p:nvPr>
        </p:nvSpPr>
        <p:spPr>
          <a:xfrm>
            <a:off x="8414795" y="3953304"/>
            <a:ext cx="2381613" cy="2381981"/>
          </a:xfrm>
          <a:custGeom>
            <a:avLst/>
            <a:gdLst>
              <a:gd name="connsiteX0" fmla="*/ 0 w 1587742"/>
              <a:gd name="connsiteY0" fmla="*/ 0 h 1587742"/>
              <a:gd name="connsiteX1" fmla="*/ 1587742 w 1587742"/>
              <a:gd name="connsiteY1" fmla="*/ 0 h 1587742"/>
              <a:gd name="connsiteX2" fmla="*/ 1587742 w 1587742"/>
              <a:gd name="connsiteY2" fmla="*/ 1587742 h 1587742"/>
              <a:gd name="connsiteX3" fmla="*/ 0 w 1587742"/>
              <a:gd name="connsiteY3" fmla="*/ 1587742 h 1587742"/>
            </a:gdLst>
            <a:ahLst/>
            <a:cxnLst>
              <a:cxn ang="0">
                <a:pos x="connsiteX0" y="connsiteY0"/>
              </a:cxn>
              <a:cxn ang="0">
                <a:pos x="connsiteX1" y="connsiteY1"/>
              </a:cxn>
              <a:cxn ang="0">
                <a:pos x="connsiteX2" y="connsiteY2"/>
              </a:cxn>
              <a:cxn ang="0">
                <a:pos x="connsiteX3" y="connsiteY3"/>
              </a:cxn>
            </a:cxnLst>
            <a:rect l="l" t="t" r="r" b="b"/>
            <a:pathLst>
              <a:path w="1587742" h="1587742">
                <a:moveTo>
                  <a:pt x="0" y="0"/>
                </a:moveTo>
                <a:lnTo>
                  <a:pt x="1587742" y="0"/>
                </a:lnTo>
                <a:lnTo>
                  <a:pt x="1587742" y="1587742"/>
                </a:lnTo>
                <a:lnTo>
                  <a:pt x="0" y="1587742"/>
                </a:lnTo>
                <a:close/>
              </a:path>
            </a:pathLst>
          </a:custGeom>
          <a:solidFill>
            <a:srgbClr val="3C4A5F"/>
          </a:solidFill>
        </p:spPr>
        <p:txBody>
          <a:bodyPr rtlCol="0">
            <a:noAutofit/>
          </a:bodyPr>
          <a:lstStyle>
            <a:lvl1pPr>
              <a:defRPr sz="1650"/>
            </a:lvl1pPr>
          </a:lstStyle>
          <a:p>
            <a:pPr lvl="0"/>
            <a:endParaRPr lang="id-ID" noProof="0" dirty="0"/>
          </a:p>
        </p:txBody>
      </p:sp>
      <p:sp>
        <p:nvSpPr>
          <p:cNvPr id="11" name="Picture Placeholder 10"/>
          <p:cNvSpPr>
            <a:spLocks noGrp="1"/>
          </p:cNvSpPr>
          <p:nvPr>
            <p:ph type="pic" sz="quarter" idx="11"/>
          </p:nvPr>
        </p:nvSpPr>
        <p:spPr>
          <a:xfrm>
            <a:off x="11410226" y="3953304"/>
            <a:ext cx="2381613" cy="2381981"/>
          </a:xfrm>
          <a:custGeom>
            <a:avLst/>
            <a:gdLst>
              <a:gd name="connsiteX0" fmla="*/ 0 w 1587742"/>
              <a:gd name="connsiteY0" fmla="*/ 0 h 1587742"/>
              <a:gd name="connsiteX1" fmla="*/ 1587742 w 1587742"/>
              <a:gd name="connsiteY1" fmla="*/ 0 h 1587742"/>
              <a:gd name="connsiteX2" fmla="*/ 1587742 w 1587742"/>
              <a:gd name="connsiteY2" fmla="*/ 1587742 h 1587742"/>
              <a:gd name="connsiteX3" fmla="*/ 0 w 1587742"/>
              <a:gd name="connsiteY3" fmla="*/ 1587742 h 1587742"/>
            </a:gdLst>
            <a:ahLst/>
            <a:cxnLst>
              <a:cxn ang="0">
                <a:pos x="connsiteX0" y="connsiteY0"/>
              </a:cxn>
              <a:cxn ang="0">
                <a:pos x="connsiteX1" y="connsiteY1"/>
              </a:cxn>
              <a:cxn ang="0">
                <a:pos x="connsiteX2" y="connsiteY2"/>
              </a:cxn>
              <a:cxn ang="0">
                <a:pos x="connsiteX3" y="connsiteY3"/>
              </a:cxn>
            </a:cxnLst>
            <a:rect l="l" t="t" r="r" b="b"/>
            <a:pathLst>
              <a:path w="1587742" h="1587742">
                <a:moveTo>
                  <a:pt x="0" y="0"/>
                </a:moveTo>
                <a:lnTo>
                  <a:pt x="1587742" y="0"/>
                </a:lnTo>
                <a:lnTo>
                  <a:pt x="1587742" y="1587742"/>
                </a:lnTo>
                <a:lnTo>
                  <a:pt x="0" y="1587742"/>
                </a:lnTo>
                <a:close/>
              </a:path>
            </a:pathLst>
          </a:custGeom>
          <a:solidFill>
            <a:srgbClr val="3C4A5F"/>
          </a:solidFill>
        </p:spPr>
        <p:txBody>
          <a:bodyPr rtlCol="0">
            <a:noAutofit/>
          </a:bodyPr>
          <a:lstStyle>
            <a:lvl1pPr>
              <a:defRPr sz="1650"/>
            </a:lvl1pPr>
          </a:lstStyle>
          <a:p>
            <a:pPr lvl="0"/>
            <a:endParaRPr lang="id-ID" noProof="0" dirty="0"/>
          </a:p>
        </p:txBody>
      </p:sp>
      <p:sp>
        <p:nvSpPr>
          <p:cNvPr id="14" name="Picture Placeholder 13"/>
          <p:cNvSpPr>
            <a:spLocks noGrp="1"/>
          </p:cNvSpPr>
          <p:nvPr>
            <p:ph type="pic" sz="quarter" idx="12"/>
          </p:nvPr>
        </p:nvSpPr>
        <p:spPr>
          <a:xfrm>
            <a:off x="14405657" y="3953304"/>
            <a:ext cx="2381613" cy="2381981"/>
          </a:xfrm>
          <a:custGeom>
            <a:avLst/>
            <a:gdLst>
              <a:gd name="connsiteX0" fmla="*/ 0 w 1587742"/>
              <a:gd name="connsiteY0" fmla="*/ 0 h 1587742"/>
              <a:gd name="connsiteX1" fmla="*/ 1587742 w 1587742"/>
              <a:gd name="connsiteY1" fmla="*/ 0 h 1587742"/>
              <a:gd name="connsiteX2" fmla="*/ 1587742 w 1587742"/>
              <a:gd name="connsiteY2" fmla="*/ 1587742 h 1587742"/>
              <a:gd name="connsiteX3" fmla="*/ 0 w 1587742"/>
              <a:gd name="connsiteY3" fmla="*/ 1587742 h 1587742"/>
            </a:gdLst>
            <a:ahLst/>
            <a:cxnLst>
              <a:cxn ang="0">
                <a:pos x="connsiteX0" y="connsiteY0"/>
              </a:cxn>
              <a:cxn ang="0">
                <a:pos x="connsiteX1" y="connsiteY1"/>
              </a:cxn>
              <a:cxn ang="0">
                <a:pos x="connsiteX2" y="connsiteY2"/>
              </a:cxn>
              <a:cxn ang="0">
                <a:pos x="connsiteX3" y="connsiteY3"/>
              </a:cxn>
            </a:cxnLst>
            <a:rect l="l" t="t" r="r" b="b"/>
            <a:pathLst>
              <a:path w="1587742" h="1587742">
                <a:moveTo>
                  <a:pt x="0" y="0"/>
                </a:moveTo>
                <a:lnTo>
                  <a:pt x="1587742" y="0"/>
                </a:lnTo>
                <a:lnTo>
                  <a:pt x="1587742" y="1587742"/>
                </a:lnTo>
                <a:lnTo>
                  <a:pt x="0" y="1587742"/>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427337400"/>
      </p:ext>
    </p:extLst>
  </p:cSld>
  <p:clrMapOvr>
    <a:masterClrMapping/>
  </p:clrMapOvr>
  <p:transition spd="med" advClick="0" advTm="1000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C2C4602A-0B50-2A41-99C7-3772864EE9AD}"/>
              </a:ext>
            </a:extLst>
          </p:cNvPr>
          <p:cNvSpPr/>
          <p:nvPr userDrawn="1"/>
        </p:nvSpPr>
        <p:spPr>
          <a:xfrm>
            <a:off x="0" y="0"/>
            <a:ext cx="6943725" cy="102885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7" name="Picture Placeholder 6"/>
          <p:cNvSpPr>
            <a:spLocks noGrp="1"/>
          </p:cNvSpPr>
          <p:nvPr>
            <p:ph type="pic" sz="quarter" idx="10"/>
          </p:nvPr>
        </p:nvSpPr>
        <p:spPr>
          <a:xfrm>
            <a:off x="926760" y="973173"/>
            <a:ext cx="6016965" cy="9315415"/>
          </a:xfrm>
          <a:custGeom>
            <a:avLst/>
            <a:gdLst>
              <a:gd name="connsiteX0" fmla="*/ 0 w 4011310"/>
              <a:gd name="connsiteY0" fmla="*/ 0 h 6209318"/>
              <a:gd name="connsiteX1" fmla="*/ 4011310 w 4011310"/>
              <a:gd name="connsiteY1" fmla="*/ 0 h 6209318"/>
              <a:gd name="connsiteX2" fmla="*/ 4011310 w 4011310"/>
              <a:gd name="connsiteY2" fmla="*/ 6209318 h 6209318"/>
              <a:gd name="connsiteX3" fmla="*/ 0 w 4011310"/>
              <a:gd name="connsiteY3" fmla="*/ 6209318 h 6209318"/>
            </a:gdLst>
            <a:ahLst/>
            <a:cxnLst>
              <a:cxn ang="0">
                <a:pos x="connsiteX0" y="connsiteY0"/>
              </a:cxn>
              <a:cxn ang="0">
                <a:pos x="connsiteX1" y="connsiteY1"/>
              </a:cxn>
              <a:cxn ang="0">
                <a:pos x="connsiteX2" y="connsiteY2"/>
              </a:cxn>
              <a:cxn ang="0">
                <a:pos x="connsiteX3" y="connsiteY3"/>
              </a:cxn>
            </a:cxnLst>
            <a:rect l="l" t="t" r="r" b="b"/>
            <a:pathLst>
              <a:path w="4011310" h="6209318">
                <a:moveTo>
                  <a:pt x="0" y="0"/>
                </a:moveTo>
                <a:lnTo>
                  <a:pt x="4011310" y="0"/>
                </a:lnTo>
                <a:lnTo>
                  <a:pt x="4011310" y="6209318"/>
                </a:lnTo>
                <a:lnTo>
                  <a:pt x="0" y="6209318"/>
                </a:lnTo>
                <a:close/>
              </a:path>
            </a:pathLst>
          </a:custGeom>
          <a:solidFill>
            <a:srgbClr val="3C4A5F"/>
          </a:solidFill>
        </p:spPr>
        <p:txBody>
          <a:bodyPr rtlCol="0">
            <a:noAutofit/>
          </a:bodyPr>
          <a:lstStyle>
            <a:lvl1pPr>
              <a:defRPr sz="1650"/>
            </a:lvl1pPr>
          </a:lstStyle>
          <a:p>
            <a:pPr lvl="0"/>
            <a:endParaRPr lang="id-ID" noProof="0" dirty="0"/>
          </a:p>
        </p:txBody>
      </p:sp>
      <p:sp>
        <p:nvSpPr>
          <p:cNvPr id="10" name="Picture Placeholder 9"/>
          <p:cNvSpPr>
            <a:spLocks noGrp="1"/>
          </p:cNvSpPr>
          <p:nvPr>
            <p:ph type="pic" sz="quarter" idx="11"/>
          </p:nvPr>
        </p:nvSpPr>
        <p:spPr>
          <a:xfrm>
            <a:off x="4908264" y="3601743"/>
            <a:ext cx="4200525" cy="5658723"/>
          </a:xfrm>
          <a:custGeom>
            <a:avLst/>
            <a:gdLst>
              <a:gd name="connsiteX0" fmla="*/ 0 w 2800350"/>
              <a:gd name="connsiteY0" fmla="*/ 0 h 3771900"/>
              <a:gd name="connsiteX1" fmla="*/ 2800350 w 2800350"/>
              <a:gd name="connsiteY1" fmla="*/ 0 h 3771900"/>
              <a:gd name="connsiteX2" fmla="*/ 2800350 w 2800350"/>
              <a:gd name="connsiteY2" fmla="*/ 2914650 h 3771900"/>
              <a:gd name="connsiteX3" fmla="*/ 1943100 w 2800350"/>
              <a:gd name="connsiteY3" fmla="*/ 3771900 h 3771900"/>
              <a:gd name="connsiteX4" fmla="*/ 0 w 2800350"/>
              <a:gd name="connsiteY4" fmla="*/ 3771900 h 377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0" h="3771900">
                <a:moveTo>
                  <a:pt x="0" y="0"/>
                </a:moveTo>
                <a:lnTo>
                  <a:pt x="2800350" y="0"/>
                </a:lnTo>
                <a:lnTo>
                  <a:pt x="2800350" y="2914650"/>
                </a:lnTo>
                <a:lnTo>
                  <a:pt x="1943100" y="3771900"/>
                </a:lnTo>
                <a:lnTo>
                  <a:pt x="0" y="3771900"/>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3119472089"/>
      </p:ext>
    </p:extLst>
  </p:cSld>
  <p:clrMapOvr>
    <a:masterClrMapping/>
  </p:clrMapOvr>
  <p:transition spd="med" advClick="0" advTm="1000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1801475" y="973174"/>
            <a:ext cx="6486525" cy="4054548"/>
          </a:xfrm>
          <a:custGeom>
            <a:avLst/>
            <a:gdLst>
              <a:gd name="connsiteX0" fmla="*/ 857250 w 4324350"/>
              <a:gd name="connsiteY0" fmla="*/ 0 h 2702615"/>
              <a:gd name="connsiteX1" fmla="*/ 4324350 w 4324350"/>
              <a:gd name="connsiteY1" fmla="*/ 0 h 2702615"/>
              <a:gd name="connsiteX2" fmla="*/ 4324350 w 4324350"/>
              <a:gd name="connsiteY2" fmla="*/ 2702615 h 2702615"/>
              <a:gd name="connsiteX3" fmla="*/ 0 w 4324350"/>
              <a:gd name="connsiteY3" fmla="*/ 2702615 h 2702615"/>
              <a:gd name="connsiteX4" fmla="*/ 0 w 4324350"/>
              <a:gd name="connsiteY4" fmla="*/ 857250 h 270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4350" h="2702615">
                <a:moveTo>
                  <a:pt x="857250" y="0"/>
                </a:moveTo>
                <a:lnTo>
                  <a:pt x="4324350" y="0"/>
                </a:lnTo>
                <a:lnTo>
                  <a:pt x="4324350" y="2702615"/>
                </a:lnTo>
                <a:lnTo>
                  <a:pt x="0" y="2702615"/>
                </a:lnTo>
                <a:lnTo>
                  <a:pt x="0" y="857250"/>
                </a:lnTo>
                <a:close/>
              </a:path>
            </a:pathLst>
          </a:custGeom>
          <a:solidFill>
            <a:srgbClr val="3C4A5F"/>
          </a:solidFill>
        </p:spPr>
        <p:txBody>
          <a:bodyPr rtlCol="0">
            <a:noAutofit/>
          </a:bodyPr>
          <a:lstStyle>
            <a:lvl1pPr>
              <a:defRPr sz="1650"/>
            </a:lvl1pPr>
          </a:lstStyle>
          <a:p>
            <a:pPr lvl="0"/>
            <a:endParaRPr lang="id-ID" noProof="0" dirty="0"/>
          </a:p>
        </p:txBody>
      </p:sp>
      <p:sp>
        <p:nvSpPr>
          <p:cNvPr id="9" name="Picture Placeholder 8"/>
          <p:cNvSpPr>
            <a:spLocks noGrp="1"/>
          </p:cNvSpPr>
          <p:nvPr>
            <p:ph type="pic" sz="quarter" idx="11"/>
          </p:nvPr>
        </p:nvSpPr>
        <p:spPr>
          <a:xfrm>
            <a:off x="9144000" y="5319499"/>
            <a:ext cx="9144000" cy="4054548"/>
          </a:xfrm>
          <a:custGeom>
            <a:avLst/>
            <a:gdLst>
              <a:gd name="connsiteX0" fmla="*/ 0 w 6096000"/>
              <a:gd name="connsiteY0" fmla="*/ 0 h 2702615"/>
              <a:gd name="connsiteX1" fmla="*/ 6096000 w 6096000"/>
              <a:gd name="connsiteY1" fmla="*/ 0 h 2702615"/>
              <a:gd name="connsiteX2" fmla="*/ 6096000 w 6096000"/>
              <a:gd name="connsiteY2" fmla="*/ 2702615 h 2702615"/>
              <a:gd name="connsiteX3" fmla="*/ 857250 w 6096000"/>
              <a:gd name="connsiteY3" fmla="*/ 2702615 h 2702615"/>
              <a:gd name="connsiteX4" fmla="*/ 0 w 6096000"/>
              <a:gd name="connsiteY4" fmla="*/ 1845365 h 27026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2702615">
                <a:moveTo>
                  <a:pt x="0" y="0"/>
                </a:moveTo>
                <a:lnTo>
                  <a:pt x="6096000" y="0"/>
                </a:lnTo>
                <a:lnTo>
                  <a:pt x="6096000" y="2702615"/>
                </a:lnTo>
                <a:lnTo>
                  <a:pt x="857250" y="2702615"/>
                </a:lnTo>
                <a:lnTo>
                  <a:pt x="0" y="1845365"/>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616612673"/>
      </p:ext>
    </p:extLst>
  </p:cSld>
  <p:clrMapOvr>
    <a:masterClrMapping/>
  </p:clrMapOvr>
  <p:transition spd="med" advClick="0" advTm="1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Date Placeholder 3">
            <a:extLst>
              <a:ext uri="{FF2B5EF4-FFF2-40B4-BE49-F238E27FC236}">
                <a16:creationId xmlns:a16="http://schemas.microsoft.com/office/drawing/2014/main" id="{E13C4AE9-5F5D-EA42-BE3F-0153A590E3C8}"/>
              </a:ext>
            </a:extLst>
          </p:cNvPr>
          <p:cNvSpPr>
            <a:spLocks noGrp="1"/>
          </p:cNvSpPr>
          <p:nvPr>
            <p:ph type="dt" sz="half" idx="10"/>
          </p:nvPr>
        </p:nvSpPr>
        <p:spPr/>
        <p:txBody>
          <a:bodyPr/>
          <a:lstStyle>
            <a:lvl1pPr>
              <a:defRPr/>
            </a:lvl1pPr>
          </a:lstStyle>
          <a:p>
            <a:pPr>
              <a:defRPr/>
            </a:pPr>
            <a:fld id="{1EAF052B-0F5D-914D-ADB0-82B9DA914009}"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FB6B2D22-2484-594B-925A-E71E52848CED}"/>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AC85D00F-2F1F-6C4B-B527-CFF2585431D8}"/>
              </a:ext>
            </a:extLst>
          </p:cNvPr>
          <p:cNvSpPr>
            <a:spLocks noGrp="1"/>
          </p:cNvSpPr>
          <p:nvPr>
            <p:ph type="sldNum" sz="quarter" idx="12"/>
          </p:nvPr>
        </p:nvSpPr>
        <p:spPr/>
        <p:txBody>
          <a:bodyPr/>
          <a:lstStyle>
            <a:lvl1pPr>
              <a:defRPr/>
            </a:lvl1pPr>
          </a:lstStyle>
          <a:p>
            <a:pPr>
              <a:defRPr/>
            </a:pPr>
            <a:fld id="{1394F8BE-9900-974A-BC79-5403032A6690}" type="slidenum">
              <a:rPr lang="en-US"/>
              <a:pPr>
                <a:defRPr/>
              </a:pPr>
              <a:t>‹#›</a:t>
            </a:fld>
            <a:endParaRPr lang="en-US" dirty="0"/>
          </a:p>
        </p:txBody>
      </p:sp>
    </p:spTree>
    <p:extLst>
      <p:ext uri="{BB962C8B-B14F-4D97-AF65-F5344CB8AC3E}">
        <p14:creationId xmlns:p14="http://schemas.microsoft.com/office/powerpoint/2010/main" val="3474278850"/>
      </p:ext>
    </p:extLst>
  </p:cSld>
  <p:clrMapOvr>
    <a:masterClrMapping/>
  </p:clrMapOvr>
  <p:transition spd="med" advClick="0" advTm="1000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156729"/>
      </p:ext>
    </p:extLst>
  </p:cSld>
  <p:clrMapOvr>
    <a:masterClrMapping/>
  </p:clrMapOvr>
  <p:transition spd="med" advClick="0" advTm="1000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5943600" cy="10288588"/>
          </a:xfrm>
          <a:custGeom>
            <a:avLst/>
            <a:gdLst>
              <a:gd name="connsiteX0" fmla="*/ 0 w 3962400"/>
              <a:gd name="connsiteY0" fmla="*/ 0 h 6858000"/>
              <a:gd name="connsiteX1" fmla="*/ 3962400 w 3962400"/>
              <a:gd name="connsiteY1" fmla="*/ 0 h 6858000"/>
              <a:gd name="connsiteX2" fmla="*/ 3962400 w 3962400"/>
              <a:gd name="connsiteY2" fmla="*/ 6858000 h 6858000"/>
              <a:gd name="connsiteX3" fmla="*/ 0 w 3962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62400" h="6858000">
                <a:moveTo>
                  <a:pt x="0" y="0"/>
                </a:moveTo>
                <a:lnTo>
                  <a:pt x="3962400" y="0"/>
                </a:lnTo>
                <a:lnTo>
                  <a:pt x="3962400" y="6858000"/>
                </a:lnTo>
                <a:lnTo>
                  <a:pt x="0" y="6858000"/>
                </a:lnTo>
                <a:close/>
              </a:path>
            </a:pathLst>
          </a:custGeom>
          <a:solidFill>
            <a:srgbClr val="3C4A5F"/>
          </a:solidFill>
        </p:spPr>
        <p:txBody>
          <a:bodyPr rtlCol="0">
            <a:noAutofit/>
          </a:bodyPr>
          <a:lstStyle>
            <a:lvl1pPr>
              <a:defRPr sz="1650"/>
            </a:lvl1pPr>
          </a:lstStyle>
          <a:p>
            <a:pPr lvl="0"/>
            <a:endParaRPr lang="id-ID" noProof="0" dirty="0"/>
          </a:p>
        </p:txBody>
      </p:sp>
      <p:sp>
        <p:nvSpPr>
          <p:cNvPr id="10" name="Picture Placeholder 9"/>
          <p:cNvSpPr>
            <a:spLocks noGrp="1"/>
          </p:cNvSpPr>
          <p:nvPr>
            <p:ph type="pic" sz="quarter" idx="11"/>
          </p:nvPr>
        </p:nvSpPr>
        <p:spPr>
          <a:xfrm>
            <a:off x="6724692" y="5858779"/>
            <a:ext cx="4114803" cy="3429529"/>
          </a:xfrm>
          <a:custGeom>
            <a:avLst/>
            <a:gdLst>
              <a:gd name="connsiteX0" fmla="*/ 0 w 2743202"/>
              <a:gd name="connsiteY0" fmla="*/ 0 h 2286000"/>
              <a:gd name="connsiteX1" fmla="*/ 2743202 w 2743202"/>
              <a:gd name="connsiteY1" fmla="*/ 0 h 2286000"/>
              <a:gd name="connsiteX2" fmla="*/ 2743202 w 2743202"/>
              <a:gd name="connsiteY2" fmla="*/ 1574770 h 2286000"/>
              <a:gd name="connsiteX3" fmla="*/ 2031972 w 2743202"/>
              <a:gd name="connsiteY3" fmla="*/ 2286000 h 2286000"/>
              <a:gd name="connsiteX4" fmla="*/ 0 w 2743202"/>
              <a:gd name="connsiteY4" fmla="*/ 228600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2" h="2286000">
                <a:moveTo>
                  <a:pt x="0" y="0"/>
                </a:moveTo>
                <a:lnTo>
                  <a:pt x="2743202" y="0"/>
                </a:lnTo>
                <a:lnTo>
                  <a:pt x="2743202" y="1574770"/>
                </a:lnTo>
                <a:lnTo>
                  <a:pt x="2031972" y="2286000"/>
                </a:lnTo>
                <a:lnTo>
                  <a:pt x="0" y="2286000"/>
                </a:lnTo>
                <a:close/>
              </a:path>
            </a:pathLst>
          </a:custGeom>
          <a:solidFill>
            <a:srgbClr val="3C4A5F"/>
          </a:solidFill>
        </p:spPr>
        <p:txBody>
          <a:bodyPr rtlCol="0">
            <a:noAutofit/>
          </a:bodyPr>
          <a:lstStyle>
            <a:lvl1pPr>
              <a:defRPr sz="1650"/>
            </a:lvl1pPr>
          </a:lstStyle>
          <a:p>
            <a:pPr lvl="0"/>
            <a:endParaRPr lang="id-ID" noProof="0" dirty="0"/>
          </a:p>
        </p:txBody>
      </p:sp>
      <p:sp>
        <p:nvSpPr>
          <p:cNvPr id="13" name="Picture Placeholder 12"/>
          <p:cNvSpPr>
            <a:spLocks noGrp="1"/>
          </p:cNvSpPr>
          <p:nvPr>
            <p:ph type="pic" sz="quarter" idx="12"/>
          </p:nvPr>
        </p:nvSpPr>
        <p:spPr>
          <a:xfrm>
            <a:off x="11725317" y="5858779"/>
            <a:ext cx="4114803" cy="3429529"/>
          </a:xfrm>
          <a:custGeom>
            <a:avLst/>
            <a:gdLst>
              <a:gd name="connsiteX0" fmla="*/ 0 w 2743202"/>
              <a:gd name="connsiteY0" fmla="*/ 0 h 2286000"/>
              <a:gd name="connsiteX1" fmla="*/ 2743202 w 2743202"/>
              <a:gd name="connsiteY1" fmla="*/ 0 h 2286000"/>
              <a:gd name="connsiteX2" fmla="*/ 2743202 w 2743202"/>
              <a:gd name="connsiteY2" fmla="*/ 1574770 h 2286000"/>
              <a:gd name="connsiteX3" fmla="*/ 2031972 w 2743202"/>
              <a:gd name="connsiteY3" fmla="*/ 2286000 h 2286000"/>
              <a:gd name="connsiteX4" fmla="*/ 0 w 2743202"/>
              <a:gd name="connsiteY4" fmla="*/ 228600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2" h="2286000">
                <a:moveTo>
                  <a:pt x="0" y="0"/>
                </a:moveTo>
                <a:lnTo>
                  <a:pt x="2743202" y="0"/>
                </a:lnTo>
                <a:lnTo>
                  <a:pt x="2743202" y="1574770"/>
                </a:lnTo>
                <a:lnTo>
                  <a:pt x="2031972" y="2286000"/>
                </a:lnTo>
                <a:lnTo>
                  <a:pt x="0" y="2286000"/>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1770198951"/>
      </p:ext>
    </p:extLst>
  </p:cSld>
  <p:clrMapOvr>
    <a:masterClrMapping/>
  </p:clrMapOvr>
  <p:transition spd="med" advClick="0" advTm="1000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919795" y="4088945"/>
            <a:ext cx="2167365" cy="2167700"/>
          </a:xfrm>
          <a:custGeom>
            <a:avLst/>
            <a:gdLst>
              <a:gd name="connsiteX0" fmla="*/ 722455 w 1444910"/>
              <a:gd name="connsiteY0" fmla="*/ 0 h 1444910"/>
              <a:gd name="connsiteX1" fmla="*/ 1444910 w 1444910"/>
              <a:gd name="connsiteY1" fmla="*/ 722455 h 1444910"/>
              <a:gd name="connsiteX2" fmla="*/ 722455 w 1444910"/>
              <a:gd name="connsiteY2" fmla="*/ 1444910 h 1444910"/>
              <a:gd name="connsiteX3" fmla="*/ 0 w 1444910"/>
              <a:gd name="connsiteY3" fmla="*/ 722455 h 1444910"/>
              <a:gd name="connsiteX4" fmla="*/ 722455 w 1444910"/>
              <a:gd name="connsiteY4" fmla="*/ 0 h 1444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910" h="1444910">
                <a:moveTo>
                  <a:pt x="722455" y="0"/>
                </a:moveTo>
                <a:cubicBezTo>
                  <a:pt x="1121456" y="0"/>
                  <a:pt x="1444910" y="323454"/>
                  <a:pt x="1444910" y="722455"/>
                </a:cubicBezTo>
                <a:cubicBezTo>
                  <a:pt x="1444910" y="1121456"/>
                  <a:pt x="1121456" y="1444910"/>
                  <a:pt x="722455" y="1444910"/>
                </a:cubicBezTo>
                <a:cubicBezTo>
                  <a:pt x="323454" y="1444910"/>
                  <a:pt x="0" y="1121456"/>
                  <a:pt x="0" y="722455"/>
                </a:cubicBezTo>
                <a:cubicBezTo>
                  <a:pt x="0" y="323454"/>
                  <a:pt x="323454" y="0"/>
                  <a:pt x="722455" y="0"/>
                </a:cubicBezTo>
                <a:close/>
              </a:path>
            </a:pathLst>
          </a:custGeom>
          <a:solidFill>
            <a:srgbClr val="3C4A5F"/>
          </a:solidFill>
        </p:spPr>
        <p:txBody>
          <a:bodyPr rtlCol="0">
            <a:noAutofit/>
          </a:bodyPr>
          <a:lstStyle>
            <a:lvl1pPr>
              <a:defRPr sz="1650"/>
            </a:lvl1pPr>
          </a:lstStyle>
          <a:p>
            <a:pPr lvl="0"/>
            <a:endParaRPr lang="id-ID" noProof="0" dirty="0"/>
          </a:p>
        </p:txBody>
      </p:sp>
      <p:sp>
        <p:nvSpPr>
          <p:cNvPr id="13" name="Picture Placeholder 12"/>
          <p:cNvSpPr>
            <a:spLocks noGrp="1"/>
          </p:cNvSpPr>
          <p:nvPr>
            <p:ph type="pic" sz="quarter" idx="11"/>
          </p:nvPr>
        </p:nvSpPr>
        <p:spPr>
          <a:xfrm>
            <a:off x="8060321" y="4088945"/>
            <a:ext cx="2167365" cy="2167700"/>
          </a:xfrm>
          <a:custGeom>
            <a:avLst/>
            <a:gdLst>
              <a:gd name="connsiteX0" fmla="*/ 722455 w 1444910"/>
              <a:gd name="connsiteY0" fmla="*/ 0 h 1444910"/>
              <a:gd name="connsiteX1" fmla="*/ 1444910 w 1444910"/>
              <a:gd name="connsiteY1" fmla="*/ 722455 h 1444910"/>
              <a:gd name="connsiteX2" fmla="*/ 722455 w 1444910"/>
              <a:gd name="connsiteY2" fmla="*/ 1444910 h 1444910"/>
              <a:gd name="connsiteX3" fmla="*/ 0 w 1444910"/>
              <a:gd name="connsiteY3" fmla="*/ 722455 h 1444910"/>
              <a:gd name="connsiteX4" fmla="*/ 722455 w 1444910"/>
              <a:gd name="connsiteY4" fmla="*/ 0 h 1444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910" h="1444910">
                <a:moveTo>
                  <a:pt x="722455" y="0"/>
                </a:moveTo>
                <a:cubicBezTo>
                  <a:pt x="1121456" y="0"/>
                  <a:pt x="1444910" y="323454"/>
                  <a:pt x="1444910" y="722455"/>
                </a:cubicBezTo>
                <a:cubicBezTo>
                  <a:pt x="1444910" y="1121456"/>
                  <a:pt x="1121456" y="1444910"/>
                  <a:pt x="722455" y="1444910"/>
                </a:cubicBezTo>
                <a:cubicBezTo>
                  <a:pt x="323454" y="1444910"/>
                  <a:pt x="0" y="1121456"/>
                  <a:pt x="0" y="722455"/>
                </a:cubicBezTo>
                <a:cubicBezTo>
                  <a:pt x="0" y="323454"/>
                  <a:pt x="323454" y="0"/>
                  <a:pt x="722455" y="0"/>
                </a:cubicBezTo>
                <a:close/>
              </a:path>
            </a:pathLst>
          </a:custGeom>
          <a:solidFill>
            <a:srgbClr val="3C4A5F"/>
          </a:solidFill>
        </p:spPr>
        <p:txBody>
          <a:bodyPr rtlCol="0">
            <a:noAutofit/>
          </a:bodyPr>
          <a:lstStyle>
            <a:lvl1pPr>
              <a:defRPr sz="1650"/>
            </a:lvl1pPr>
          </a:lstStyle>
          <a:p>
            <a:pPr lvl="0"/>
            <a:endParaRPr lang="id-ID" noProof="0" dirty="0"/>
          </a:p>
        </p:txBody>
      </p:sp>
      <p:sp>
        <p:nvSpPr>
          <p:cNvPr id="16" name="Picture Placeholder 15"/>
          <p:cNvSpPr>
            <a:spLocks noGrp="1"/>
          </p:cNvSpPr>
          <p:nvPr>
            <p:ph type="pic" sz="quarter" idx="12"/>
          </p:nvPr>
        </p:nvSpPr>
        <p:spPr>
          <a:xfrm>
            <a:off x="13200845" y="4088945"/>
            <a:ext cx="2167365" cy="2167700"/>
          </a:xfrm>
          <a:custGeom>
            <a:avLst/>
            <a:gdLst>
              <a:gd name="connsiteX0" fmla="*/ 722455 w 1444910"/>
              <a:gd name="connsiteY0" fmla="*/ 0 h 1444910"/>
              <a:gd name="connsiteX1" fmla="*/ 1444910 w 1444910"/>
              <a:gd name="connsiteY1" fmla="*/ 722455 h 1444910"/>
              <a:gd name="connsiteX2" fmla="*/ 722455 w 1444910"/>
              <a:gd name="connsiteY2" fmla="*/ 1444910 h 1444910"/>
              <a:gd name="connsiteX3" fmla="*/ 0 w 1444910"/>
              <a:gd name="connsiteY3" fmla="*/ 722455 h 1444910"/>
              <a:gd name="connsiteX4" fmla="*/ 722455 w 1444910"/>
              <a:gd name="connsiteY4" fmla="*/ 0 h 1444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4910" h="1444910">
                <a:moveTo>
                  <a:pt x="722455" y="0"/>
                </a:moveTo>
                <a:cubicBezTo>
                  <a:pt x="1121456" y="0"/>
                  <a:pt x="1444910" y="323454"/>
                  <a:pt x="1444910" y="722455"/>
                </a:cubicBezTo>
                <a:cubicBezTo>
                  <a:pt x="1444910" y="1121456"/>
                  <a:pt x="1121456" y="1444910"/>
                  <a:pt x="722455" y="1444910"/>
                </a:cubicBezTo>
                <a:cubicBezTo>
                  <a:pt x="323454" y="1444910"/>
                  <a:pt x="0" y="1121456"/>
                  <a:pt x="0" y="722455"/>
                </a:cubicBezTo>
                <a:cubicBezTo>
                  <a:pt x="0" y="323454"/>
                  <a:pt x="323454" y="0"/>
                  <a:pt x="722455" y="0"/>
                </a:cubicBez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265258808"/>
      </p:ext>
    </p:extLst>
  </p:cSld>
  <p:clrMapOvr>
    <a:masterClrMapping/>
  </p:clrMapOvr>
  <p:transition spd="med" advClick="0" advTm="1000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14D6CE03-6F8D-DA4D-801B-6AA83CB82EC2}"/>
              </a:ext>
            </a:extLst>
          </p:cNvPr>
          <p:cNvSpPr/>
          <p:nvPr userDrawn="1"/>
        </p:nvSpPr>
        <p:spPr>
          <a:xfrm>
            <a:off x="16864013" y="0"/>
            <a:ext cx="1423987" cy="102885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Picture Placeholder 5"/>
          <p:cNvSpPr>
            <a:spLocks noGrp="1"/>
          </p:cNvSpPr>
          <p:nvPr>
            <p:ph type="pic" sz="quarter" idx="10"/>
          </p:nvPr>
        </p:nvSpPr>
        <p:spPr>
          <a:xfrm>
            <a:off x="9714373" y="0"/>
            <a:ext cx="7150310" cy="10288588"/>
          </a:xfrm>
          <a:custGeom>
            <a:avLst/>
            <a:gdLst>
              <a:gd name="connsiteX0" fmla="*/ 0 w 4766873"/>
              <a:gd name="connsiteY0" fmla="*/ 0 h 6858000"/>
              <a:gd name="connsiteX1" fmla="*/ 4766873 w 4766873"/>
              <a:gd name="connsiteY1" fmla="*/ 0 h 6858000"/>
              <a:gd name="connsiteX2" fmla="*/ 4766873 w 4766873"/>
              <a:gd name="connsiteY2" fmla="*/ 6858000 h 6858000"/>
              <a:gd name="connsiteX3" fmla="*/ 0 w 47668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766873" h="6858000">
                <a:moveTo>
                  <a:pt x="0" y="0"/>
                </a:moveTo>
                <a:lnTo>
                  <a:pt x="4766873" y="0"/>
                </a:lnTo>
                <a:lnTo>
                  <a:pt x="4766873" y="6858000"/>
                </a:lnTo>
                <a:lnTo>
                  <a:pt x="0" y="6858000"/>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917345715"/>
      </p:ext>
    </p:extLst>
  </p:cSld>
  <p:clrMapOvr>
    <a:masterClrMapping/>
  </p:clrMapOvr>
  <p:transition spd="med" advClick="0" advTm="1000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90932" y="1202534"/>
            <a:ext cx="3707682" cy="5469192"/>
          </a:xfrm>
          <a:custGeom>
            <a:avLst/>
            <a:gdLst>
              <a:gd name="connsiteX0" fmla="*/ 0 w 2471788"/>
              <a:gd name="connsiteY0" fmla="*/ 0 h 3645565"/>
              <a:gd name="connsiteX1" fmla="*/ 2471788 w 2471788"/>
              <a:gd name="connsiteY1" fmla="*/ 0 h 3645565"/>
              <a:gd name="connsiteX2" fmla="*/ 2471788 w 2471788"/>
              <a:gd name="connsiteY2" fmla="*/ 3645565 h 3645565"/>
              <a:gd name="connsiteX3" fmla="*/ 562707 w 2471788"/>
              <a:gd name="connsiteY3" fmla="*/ 3645565 h 3645565"/>
              <a:gd name="connsiteX4" fmla="*/ 0 w 2471788"/>
              <a:gd name="connsiteY4" fmla="*/ 3082858 h 3645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1788" h="3645565">
                <a:moveTo>
                  <a:pt x="0" y="0"/>
                </a:moveTo>
                <a:lnTo>
                  <a:pt x="2471788" y="0"/>
                </a:lnTo>
                <a:lnTo>
                  <a:pt x="2471788" y="3645565"/>
                </a:lnTo>
                <a:lnTo>
                  <a:pt x="562707" y="3645565"/>
                </a:lnTo>
                <a:lnTo>
                  <a:pt x="0" y="3082858"/>
                </a:lnTo>
                <a:close/>
              </a:path>
            </a:pathLst>
          </a:custGeom>
          <a:solidFill>
            <a:srgbClr val="3C4A5F"/>
          </a:solidFill>
        </p:spPr>
        <p:txBody>
          <a:bodyPr rtlCol="0">
            <a:noAutofit/>
          </a:bodyPr>
          <a:lstStyle>
            <a:lvl1pPr>
              <a:defRPr sz="1650"/>
            </a:lvl1pPr>
          </a:lstStyle>
          <a:p>
            <a:pPr lvl="0"/>
            <a:endParaRPr lang="id-ID" noProof="0" dirty="0"/>
          </a:p>
        </p:txBody>
      </p:sp>
      <p:sp>
        <p:nvSpPr>
          <p:cNvPr id="9" name="Picture Placeholder 8"/>
          <p:cNvSpPr>
            <a:spLocks noGrp="1"/>
          </p:cNvSpPr>
          <p:nvPr>
            <p:ph type="pic" sz="quarter" idx="11"/>
          </p:nvPr>
        </p:nvSpPr>
        <p:spPr>
          <a:xfrm>
            <a:off x="4950771" y="3438752"/>
            <a:ext cx="3707682" cy="5469192"/>
          </a:xfrm>
          <a:custGeom>
            <a:avLst/>
            <a:gdLst>
              <a:gd name="connsiteX0" fmla="*/ 0 w 2471788"/>
              <a:gd name="connsiteY0" fmla="*/ 0 h 3645565"/>
              <a:gd name="connsiteX1" fmla="*/ 2471788 w 2471788"/>
              <a:gd name="connsiteY1" fmla="*/ 0 h 3645565"/>
              <a:gd name="connsiteX2" fmla="*/ 2471788 w 2471788"/>
              <a:gd name="connsiteY2" fmla="*/ 3645565 h 3645565"/>
              <a:gd name="connsiteX3" fmla="*/ 562707 w 2471788"/>
              <a:gd name="connsiteY3" fmla="*/ 3645565 h 3645565"/>
              <a:gd name="connsiteX4" fmla="*/ 0 w 2471788"/>
              <a:gd name="connsiteY4" fmla="*/ 3082858 h 3645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1788" h="3645565">
                <a:moveTo>
                  <a:pt x="0" y="0"/>
                </a:moveTo>
                <a:lnTo>
                  <a:pt x="2471788" y="0"/>
                </a:lnTo>
                <a:lnTo>
                  <a:pt x="2471788" y="3645565"/>
                </a:lnTo>
                <a:lnTo>
                  <a:pt x="562707" y="3645565"/>
                </a:lnTo>
                <a:lnTo>
                  <a:pt x="0" y="3082858"/>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4039575328"/>
      </p:ext>
    </p:extLst>
  </p:cSld>
  <p:clrMapOvr>
    <a:masterClrMapping/>
  </p:clrMapOvr>
  <p:transition spd="med" advClick="0" advTm="1000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2508702" y="5321054"/>
            <a:ext cx="1618878" cy="1619128"/>
          </a:xfrm>
          <a:custGeom>
            <a:avLst/>
            <a:gdLst>
              <a:gd name="connsiteX0" fmla="*/ 539626 w 1079252"/>
              <a:gd name="connsiteY0" fmla="*/ 0 h 1079252"/>
              <a:gd name="connsiteX1" fmla="*/ 1079252 w 1079252"/>
              <a:gd name="connsiteY1" fmla="*/ 539626 h 1079252"/>
              <a:gd name="connsiteX2" fmla="*/ 539626 w 1079252"/>
              <a:gd name="connsiteY2" fmla="*/ 1079252 h 1079252"/>
              <a:gd name="connsiteX3" fmla="*/ 0 w 1079252"/>
              <a:gd name="connsiteY3" fmla="*/ 539626 h 1079252"/>
              <a:gd name="connsiteX4" fmla="*/ 539626 w 1079252"/>
              <a:gd name="connsiteY4" fmla="*/ 0 h 1079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52" h="1079252">
                <a:moveTo>
                  <a:pt x="539626" y="0"/>
                </a:moveTo>
                <a:cubicBezTo>
                  <a:pt x="837653" y="0"/>
                  <a:pt x="1079252" y="241599"/>
                  <a:pt x="1079252" y="539626"/>
                </a:cubicBezTo>
                <a:cubicBezTo>
                  <a:pt x="1079252" y="837653"/>
                  <a:pt x="837653" y="1079252"/>
                  <a:pt x="539626" y="1079252"/>
                </a:cubicBezTo>
                <a:cubicBezTo>
                  <a:pt x="241599" y="1079252"/>
                  <a:pt x="0" y="837653"/>
                  <a:pt x="0" y="539626"/>
                </a:cubicBezTo>
                <a:cubicBezTo>
                  <a:pt x="0" y="241599"/>
                  <a:pt x="241599" y="0"/>
                  <a:pt x="539626" y="0"/>
                </a:cubicBezTo>
                <a:close/>
              </a:path>
            </a:pathLst>
          </a:custGeom>
          <a:solidFill>
            <a:srgbClr val="3C4A5F"/>
          </a:solidFill>
        </p:spPr>
        <p:txBody>
          <a:bodyPr rtlCol="0">
            <a:noAutofit/>
          </a:bodyPr>
          <a:lstStyle>
            <a:lvl1pPr>
              <a:defRPr sz="1650"/>
            </a:lvl1pPr>
          </a:lstStyle>
          <a:p>
            <a:pPr lvl="0"/>
            <a:endParaRPr lang="id-ID" noProof="0" dirty="0"/>
          </a:p>
        </p:txBody>
      </p:sp>
      <p:sp>
        <p:nvSpPr>
          <p:cNvPr id="9" name="Picture Placeholder 8"/>
          <p:cNvSpPr>
            <a:spLocks noGrp="1"/>
          </p:cNvSpPr>
          <p:nvPr>
            <p:ph type="pic" sz="quarter" idx="11"/>
          </p:nvPr>
        </p:nvSpPr>
        <p:spPr>
          <a:xfrm>
            <a:off x="10138230" y="5321054"/>
            <a:ext cx="1618878" cy="1619128"/>
          </a:xfrm>
          <a:custGeom>
            <a:avLst/>
            <a:gdLst>
              <a:gd name="connsiteX0" fmla="*/ 539626 w 1079252"/>
              <a:gd name="connsiteY0" fmla="*/ 0 h 1079252"/>
              <a:gd name="connsiteX1" fmla="*/ 1079252 w 1079252"/>
              <a:gd name="connsiteY1" fmla="*/ 539626 h 1079252"/>
              <a:gd name="connsiteX2" fmla="*/ 539626 w 1079252"/>
              <a:gd name="connsiteY2" fmla="*/ 1079252 h 1079252"/>
              <a:gd name="connsiteX3" fmla="*/ 0 w 1079252"/>
              <a:gd name="connsiteY3" fmla="*/ 539626 h 1079252"/>
              <a:gd name="connsiteX4" fmla="*/ 539626 w 1079252"/>
              <a:gd name="connsiteY4" fmla="*/ 0 h 1079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52" h="1079252">
                <a:moveTo>
                  <a:pt x="539626" y="0"/>
                </a:moveTo>
                <a:cubicBezTo>
                  <a:pt x="837653" y="0"/>
                  <a:pt x="1079252" y="241599"/>
                  <a:pt x="1079252" y="539626"/>
                </a:cubicBezTo>
                <a:cubicBezTo>
                  <a:pt x="1079252" y="837653"/>
                  <a:pt x="837653" y="1079252"/>
                  <a:pt x="539626" y="1079252"/>
                </a:cubicBezTo>
                <a:cubicBezTo>
                  <a:pt x="241599" y="1079252"/>
                  <a:pt x="0" y="837653"/>
                  <a:pt x="0" y="539626"/>
                </a:cubicBezTo>
                <a:cubicBezTo>
                  <a:pt x="0" y="241599"/>
                  <a:pt x="241599" y="0"/>
                  <a:pt x="539626" y="0"/>
                </a:cubicBez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321991825"/>
      </p:ext>
    </p:extLst>
  </p:cSld>
  <p:clrMapOvr>
    <a:masterClrMapping/>
  </p:clrMapOvr>
  <p:transition spd="med" advClick="0" advTm="1000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8288000" cy="5858779"/>
          </a:xfrm>
          <a:custGeom>
            <a:avLst/>
            <a:gdLst>
              <a:gd name="connsiteX0" fmla="*/ 0 w 12192000"/>
              <a:gd name="connsiteY0" fmla="*/ 0 h 3905250"/>
              <a:gd name="connsiteX1" fmla="*/ 12192000 w 12192000"/>
              <a:gd name="connsiteY1" fmla="*/ 0 h 3905250"/>
              <a:gd name="connsiteX2" fmla="*/ 12192000 w 12192000"/>
              <a:gd name="connsiteY2" fmla="*/ 3905250 h 3905250"/>
              <a:gd name="connsiteX3" fmla="*/ 0 w 12192000"/>
              <a:gd name="connsiteY3" fmla="*/ 3905250 h 3905250"/>
            </a:gdLst>
            <a:ahLst/>
            <a:cxnLst>
              <a:cxn ang="0">
                <a:pos x="connsiteX0" y="connsiteY0"/>
              </a:cxn>
              <a:cxn ang="0">
                <a:pos x="connsiteX1" y="connsiteY1"/>
              </a:cxn>
              <a:cxn ang="0">
                <a:pos x="connsiteX2" y="connsiteY2"/>
              </a:cxn>
              <a:cxn ang="0">
                <a:pos x="connsiteX3" y="connsiteY3"/>
              </a:cxn>
            </a:cxnLst>
            <a:rect l="l" t="t" r="r" b="b"/>
            <a:pathLst>
              <a:path w="12192000" h="3905250">
                <a:moveTo>
                  <a:pt x="0" y="0"/>
                </a:moveTo>
                <a:lnTo>
                  <a:pt x="12192000" y="0"/>
                </a:lnTo>
                <a:lnTo>
                  <a:pt x="12192000" y="3905250"/>
                </a:lnTo>
                <a:lnTo>
                  <a:pt x="0" y="3905250"/>
                </a:lnTo>
                <a:close/>
              </a:path>
            </a:pathLst>
          </a:custGeom>
          <a:solidFill>
            <a:srgbClr val="3C4A5F"/>
          </a:solidFill>
        </p:spPr>
        <p:txBody>
          <a:bodyPr rtlCol="0">
            <a:noAutofit/>
          </a:bodyPr>
          <a:lstStyle>
            <a:lvl1pPr>
              <a:defRPr sz="1650">
                <a:solidFill>
                  <a:schemeClr val="bg1"/>
                </a:solidFill>
              </a:defRPr>
            </a:lvl1pPr>
          </a:lstStyle>
          <a:p>
            <a:pPr lvl="0"/>
            <a:endParaRPr lang="id-ID" noProof="0" dirty="0"/>
          </a:p>
        </p:txBody>
      </p:sp>
    </p:spTree>
    <p:extLst>
      <p:ext uri="{BB962C8B-B14F-4D97-AF65-F5344CB8AC3E}">
        <p14:creationId xmlns:p14="http://schemas.microsoft.com/office/powerpoint/2010/main" val="3695727828"/>
      </p:ext>
    </p:extLst>
  </p:cSld>
  <p:clrMapOvr>
    <a:masterClrMapping/>
  </p:clrMapOvr>
  <p:transition spd="med" advClick="0" advTm="1000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Title Slide">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22D61B79-A990-1A48-A4A8-B4A2F9CFC8AB}"/>
              </a:ext>
            </a:extLst>
          </p:cNvPr>
          <p:cNvSpPr/>
          <p:nvPr userDrawn="1"/>
        </p:nvSpPr>
        <p:spPr>
          <a:xfrm>
            <a:off x="10572750" y="0"/>
            <a:ext cx="7715250" cy="1028858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accent6">
                  <a:lumMod val="20000"/>
                  <a:lumOff val="80000"/>
                </a:schemeClr>
              </a:solidFill>
            </a:endParaRPr>
          </a:p>
        </p:txBody>
      </p:sp>
      <p:sp>
        <p:nvSpPr>
          <p:cNvPr id="7" name="Picture Placeholder 6"/>
          <p:cNvSpPr>
            <a:spLocks noGrp="1"/>
          </p:cNvSpPr>
          <p:nvPr>
            <p:ph type="pic" sz="quarter" idx="10"/>
          </p:nvPr>
        </p:nvSpPr>
        <p:spPr>
          <a:xfrm>
            <a:off x="8997940" y="2722039"/>
            <a:ext cx="3859220" cy="5544983"/>
          </a:xfrm>
          <a:custGeom>
            <a:avLst/>
            <a:gdLst>
              <a:gd name="connsiteX0" fmla="*/ 0 w 2572813"/>
              <a:gd name="connsiteY0" fmla="*/ 0 h 3696085"/>
              <a:gd name="connsiteX1" fmla="*/ 2572813 w 2572813"/>
              <a:gd name="connsiteY1" fmla="*/ 0 h 3696085"/>
              <a:gd name="connsiteX2" fmla="*/ 2572813 w 2572813"/>
              <a:gd name="connsiteY2" fmla="*/ 3696085 h 3696085"/>
              <a:gd name="connsiteX3" fmla="*/ 0 w 2572813"/>
              <a:gd name="connsiteY3" fmla="*/ 3696085 h 3696085"/>
            </a:gdLst>
            <a:ahLst/>
            <a:cxnLst>
              <a:cxn ang="0">
                <a:pos x="connsiteX0" y="connsiteY0"/>
              </a:cxn>
              <a:cxn ang="0">
                <a:pos x="connsiteX1" y="connsiteY1"/>
              </a:cxn>
              <a:cxn ang="0">
                <a:pos x="connsiteX2" y="connsiteY2"/>
              </a:cxn>
              <a:cxn ang="0">
                <a:pos x="connsiteX3" y="connsiteY3"/>
              </a:cxn>
            </a:cxnLst>
            <a:rect l="l" t="t" r="r" b="b"/>
            <a:pathLst>
              <a:path w="2572813" h="3696085">
                <a:moveTo>
                  <a:pt x="0" y="0"/>
                </a:moveTo>
                <a:lnTo>
                  <a:pt x="2572813" y="0"/>
                </a:lnTo>
                <a:lnTo>
                  <a:pt x="2572813" y="3696085"/>
                </a:lnTo>
                <a:lnTo>
                  <a:pt x="0" y="3696085"/>
                </a:lnTo>
                <a:close/>
              </a:path>
            </a:pathLst>
          </a:custGeom>
          <a:solidFill>
            <a:srgbClr val="3C4A5F"/>
          </a:solidFill>
        </p:spPr>
        <p:txBody>
          <a:bodyPr rtlCol="0">
            <a:noAutofit/>
          </a:bodyPr>
          <a:lstStyle>
            <a:lvl1pPr>
              <a:defRPr sz="1650"/>
            </a:lvl1pPr>
          </a:lstStyle>
          <a:p>
            <a:pPr lvl="0"/>
            <a:endParaRPr lang="id-ID" noProof="0" dirty="0"/>
          </a:p>
        </p:txBody>
      </p:sp>
      <p:sp>
        <p:nvSpPr>
          <p:cNvPr id="10" name="Picture Placeholder 9"/>
          <p:cNvSpPr>
            <a:spLocks noGrp="1"/>
          </p:cNvSpPr>
          <p:nvPr>
            <p:ph type="pic" sz="quarter" idx="11"/>
          </p:nvPr>
        </p:nvSpPr>
        <p:spPr>
          <a:xfrm>
            <a:off x="13482620" y="2778620"/>
            <a:ext cx="3859220" cy="5544983"/>
          </a:xfrm>
          <a:custGeom>
            <a:avLst/>
            <a:gdLst>
              <a:gd name="connsiteX0" fmla="*/ 0 w 2572813"/>
              <a:gd name="connsiteY0" fmla="*/ 0 h 3696085"/>
              <a:gd name="connsiteX1" fmla="*/ 2572813 w 2572813"/>
              <a:gd name="connsiteY1" fmla="*/ 0 h 3696085"/>
              <a:gd name="connsiteX2" fmla="*/ 2572813 w 2572813"/>
              <a:gd name="connsiteY2" fmla="*/ 2993547 h 3696085"/>
              <a:gd name="connsiteX3" fmla="*/ 1870275 w 2572813"/>
              <a:gd name="connsiteY3" fmla="*/ 3696085 h 3696085"/>
              <a:gd name="connsiteX4" fmla="*/ 0 w 2572813"/>
              <a:gd name="connsiteY4" fmla="*/ 3696085 h 3696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2813" h="3696085">
                <a:moveTo>
                  <a:pt x="0" y="0"/>
                </a:moveTo>
                <a:lnTo>
                  <a:pt x="2572813" y="0"/>
                </a:lnTo>
                <a:lnTo>
                  <a:pt x="2572813" y="2993547"/>
                </a:lnTo>
                <a:lnTo>
                  <a:pt x="1870275" y="3696085"/>
                </a:lnTo>
                <a:lnTo>
                  <a:pt x="0" y="3696085"/>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1275568235"/>
      </p:ext>
    </p:extLst>
  </p:cSld>
  <p:clrMapOvr>
    <a:masterClrMapping/>
  </p:clrMapOvr>
  <p:transition spd="med" advClick="0" advTm="1000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7715250" cy="10288588"/>
          </a:xfrm>
          <a:custGeom>
            <a:avLst/>
            <a:gdLst>
              <a:gd name="connsiteX0" fmla="*/ 0 w 5143500"/>
              <a:gd name="connsiteY0" fmla="*/ 0 h 6858000"/>
              <a:gd name="connsiteX1" fmla="*/ 5143500 w 5143500"/>
              <a:gd name="connsiteY1" fmla="*/ 0 h 6858000"/>
              <a:gd name="connsiteX2" fmla="*/ 5143500 w 5143500"/>
              <a:gd name="connsiteY2" fmla="*/ 6858000 h 6858000"/>
              <a:gd name="connsiteX3" fmla="*/ 0 w 5143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43500" h="6858000">
                <a:moveTo>
                  <a:pt x="0" y="0"/>
                </a:moveTo>
                <a:lnTo>
                  <a:pt x="5143500" y="0"/>
                </a:lnTo>
                <a:lnTo>
                  <a:pt x="5143500" y="6858000"/>
                </a:lnTo>
                <a:lnTo>
                  <a:pt x="0" y="6858000"/>
                </a:lnTo>
                <a:close/>
              </a:path>
            </a:pathLst>
          </a:custGeom>
          <a:solidFill>
            <a:srgbClr val="3C4A5F"/>
          </a:solidFill>
        </p:spPr>
        <p:txBody>
          <a:bodyPr rtlCol="0">
            <a:noAutofit/>
          </a:bodyPr>
          <a:lstStyle>
            <a:lvl1pPr marL="257175" indent="-257175">
              <a:buFont typeface="Arial" panose="020B0604020202020204" pitchFamily="34" charset="0"/>
              <a:buChar char="•"/>
              <a:defRPr sz="1650"/>
            </a:lvl1pPr>
          </a:lstStyle>
          <a:p>
            <a:pPr lvl="0"/>
            <a:endParaRPr lang="id-ID" noProof="0" dirty="0"/>
          </a:p>
        </p:txBody>
      </p:sp>
      <p:sp>
        <p:nvSpPr>
          <p:cNvPr id="9" name="Picture Placeholder 8"/>
          <p:cNvSpPr>
            <a:spLocks noGrp="1"/>
          </p:cNvSpPr>
          <p:nvPr>
            <p:ph type="pic" sz="quarter" idx="11"/>
          </p:nvPr>
        </p:nvSpPr>
        <p:spPr>
          <a:xfrm>
            <a:off x="4651089" y="3601743"/>
            <a:ext cx="4200525" cy="5658723"/>
          </a:xfrm>
          <a:custGeom>
            <a:avLst/>
            <a:gdLst>
              <a:gd name="connsiteX0" fmla="*/ 0 w 2800350"/>
              <a:gd name="connsiteY0" fmla="*/ 0 h 3771900"/>
              <a:gd name="connsiteX1" fmla="*/ 2800350 w 2800350"/>
              <a:gd name="connsiteY1" fmla="*/ 0 h 3771900"/>
              <a:gd name="connsiteX2" fmla="*/ 2800350 w 2800350"/>
              <a:gd name="connsiteY2" fmla="*/ 2914650 h 3771900"/>
              <a:gd name="connsiteX3" fmla="*/ 1943100 w 2800350"/>
              <a:gd name="connsiteY3" fmla="*/ 3771900 h 3771900"/>
              <a:gd name="connsiteX4" fmla="*/ 0 w 2800350"/>
              <a:gd name="connsiteY4" fmla="*/ 3771900 h 377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0" h="3771900">
                <a:moveTo>
                  <a:pt x="0" y="0"/>
                </a:moveTo>
                <a:lnTo>
                  <a:pt x="2800350" y="0"/>
                </a:lnTo>
                <a:lnTo>
                  <a:pt x="2800350" y="2914650"/>
                </a:lnTo>
                <a:lnTo>
                  <a:pt x="1943100" y="3771900"/>
                </a:lnTo>
                <a:lnTo>
                  <a:pt x="0" y="3771900"/>
                </a:lnTo>
                <a:close/>
              </a:path>
            </a:pathLst>
          </a:custGeom>
          <a:solidFill>
            <a:srgbClr val="3C4A5F"/>
          </a:solidFill>
        </p:spPr>
        <p:txBody>
          <a:bodyPr rtlCol="0">
            <a:noAutofit/>
          </a:bodyPr>
          <a:lstStyle>
            <a:lvl1pPr marL="257175" indent="-257175">
              <a:buFont typeface="Arial" panose="020B0604020202020204" pitchFamily="34" charset="0"/>
              <a:buChar char="•"/>
              <a:defRPr sz="1650"/>
            </a:lvl1pPr>
          </a:lstStyle>
          <a:p>
            <a:pPr lvl="0"/>
            <a:endParaRPr lang="id-ID" noProof="0" dirty="0"/>
          </a:p>
        </p:txBody>
      </p:sp>
    </p:spTree>
    <p:extLst>
      <p:ext uri="{BB962C8B-B14F-4D97-AF65-F5344CB8AC3E}">
        <p14:creationId xmlns:p14="http://schemas.microsoft.com/office/powerpoint/2010/main" val="2099977447"/>
      </p:ext>
    </p:extLst>
  </p:cSld>
  <p:clrMapOvr>
    <a:masterClrMapping/>
  </p:clrMapOvr>
  <p:transition spd="med" advClick="0" advTm="1000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4572000" cy="10288588"/>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solidFill>
            <a:srgbClr val="3C4A5F"/>
          </a:solidFill>
        </p:spPr>
        <p:txBody>
          <a:bodyPr rtlCol="0">
            <a:noAutofit/>
          </a:bodyPr>
          <a:lstStyle>
            <a:lvl1pPr>
              <a:defRPr sz="1650">
                <a:solidFill>
                  <a:schemeClr val="bg1"/>
                </a:solidFill>
              </a:defRPr>
            </a:lvl1pPr>
          </a:lstStyle>
          <a:p>
            <a:pPr lvl="0"/>
            <a:endParaRPr lang="id-ID" noProof="0" dirty="0"/>
          </a:p>
        </p:txBody>
      </p:sp>
      <p:sp>
        <p:nvSpPr>
          <p:cNvPr id="11" name="Picture Placeholder 10"/>
          <p:cNvSpPr>
            <a:spLocks noGrp="1"/>
          </p:cNvSpPr>
          <p:nvPr>
            <p:ph type="pic" sz="quarter" idx="11"/>
          </p:nvPr>
        </p:nvSpPr>
        <p:spPr>
          <a:xfrm>
            <a:off x="4572000" y="0"/>
            <a:ext cx="4572000" cy="10288588"/>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pattFill prst="pct10">
            <a:fgClr>
              <a:schemeClr val="accent1"/>
            </a:fgClr>
            <a:bgClr>
              <a:schemeClr val="tx1">
                <a:lumMod val="85000"/>
                <a:lumOff val="15000"/>
              </a:schemeClr>
            </a:bgClr>
          </a:pattFill>
        </p:spPr>
        <p:txBody>
          <a:bodyPr rtlCol="0">
            <a:noAutofit/>
          </a:bodyPr>
          <a:lstStyle>
            <a:lvl1pPr>
              <a:defRPr sz="1650">
                <a:solidFill>
                  <a:schemeClr val="bg1"/>
                </a:solidFill>
              </a:defRPr>
            </a:lvl1pPr>
          </a:lstStyle>
          <a:p>
            <a:pPr lvl="0"/>
            <a:endParaRPr lang="id-ID" noProof="0" dirty="0"/>
          </a:p>
        </p:txBody>
      </p:sp>
      <p:sp>
        <p:nvSpPr>
          <p:cNvPr id="14" name="Picture Placeholder 13"/>
          <p:cNvSpPr>
            <a:spLocks noGrp="1"/>
          </p:cNvSpPr>
          <p:nvPr>
            <p:ph type="pic" sz="quarter" idx="12"/>
          </p:nvPr>
        </p:nvSpPr>
        <p:spPr>
          <a:xfrm>
            <a:off x="9144000" y="0"/>
            <a:ext cx="4572000" cy="10288588"/>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solidFill>
            <a:srgbClr val="3C4A5F"/>
          </a:solidFill>
        </p:spPr>
        <p:txBody>
          <a:bodyPr rtlCol="0">
            <a:noAutofit/>
          </a:bodyPr>
          <a:lstStyle>
            <a:lvl1pPr>
              <a:defRPr sz="1650">
                <a:solidFill>
                  <a:schemeClr val="bg1"/>
                </a:solidFill>
              </a:defRPr>
            </a:lvl1pPr>
          </a:lstStyle>
          <a:p>
            <a:pPr lvl="0"/>
            <a:endParaRPr lang="id-ID" noProof="0" dirty="0"/>
          </a:p>
        </p:txBody>
      </p:sp>
      <p:sp>
        <p:nvSpPr>
          <p:cNvPr id="17" name="Picture Placeholder 16"/>
          <p:cNvSpPr>
            <a:spLocks noGrp="1"/>
          </p:cNvSpPr>
          <p:nvPr>
            <p:ph type="pic" sz="quarter" idx="13"/>
          </p:nvPr>
        </p:nvSpPr>
        <p:spPr>
          <a:xfrm>
            <a:off x="13716000" y="0"/>
            <a:ext cx="4572000" cy="10288588"/>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pattFill prst="pct10">
            <a:fgClr>
              <a:schemeClr val="accent1"/>
            </a:fgClr>
            <a:bgClr>
              <a:schemeClr val="tx1">
                <a:lumMod val="85000"/>
                <a:lumOff val="15000"/>
              </a:schemeClr>
            </a:bgClr>
          </a:pattFill>
        </p:spPr>
        <p:txBody>
          <a:bodyPr rtlCol="0">
            <a:noAutofit/>
          </a:bodyPr>
          <a:lstStyle>
            <a:lvl1pPr>
              <a:defRPr sz="1650">
                <a:solidFill>
                  <a:schemeClr val="bg1"/>
                </a:solidFill>
              </a:defRPr>
            </a:lvl1pPr>
          </a:lstStyle>
          <a:p>
            <a:pPr lvl="0"/>
            <a:endParaRPr lang="id-ID" noProof="0" dirty="0"/>
          </a:p>
        </p:txBody>
      </p:sp>
    </p:spTree>
    <p:extLst>
      <p:ext uri="{BB962C8B-B14F-4D97-AF65-F5344CB8AC3E}">
        <p14:creationId xmlns:p14="http://schemas.microsoft.com/office/powerpoint/2010/main" val="2525108854"/>
      </p:ext>
    </p:extLst>
  </p:cSld>
  <p:clrMapOvr>
    <a:masterClrMapping/>
  </p:clrMapOvr>
  <p:transition spd="med" advClick="0" advTm="1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5004"/>
            <a:ext cx="15773400" cy="4279766"/>
          </a:xfrm>
        </p:spPr>
        <p:txBody>
          <a:bodyPr anchor="b"/>
          <a:lstStyle>
            <a:lvl1pPr>
              <a:defRPr sz="9000"/>
            </a:lvl1pPr>
          </a:lstStyle>
          <a:p>
            <a:r>
              <a:rPr lang="nb-NO"/>
              <a:t>Klikk for å redigere tittelstil</a:t>
            </a:r>
            <a:endParaRPr lang="en-US" dirty="0"/>
          </a:p>
        </p:txBody>
      </p:sp>
      <p:sp>
        <p:nvSpPr>
          <p:cNvPr id="3" name="Text Placeholder 2"/>
          <p:cNvSpPr>
            <a:spLocks noGrp="1"/>
          </p:cNvSpPr>
          <p:nvPr>
            <p:ph type="body" idx="1"/>
          </p:nvPr>
        </p:nvSpPr>
        <p:spPr>
          <a:xfrm>
            <a:off x="1247775" y="6885258"/>
            <a:ext cx="15773400" cy="2250628"/>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nb-NO"/>
              <a:t>Klikk for å redigere tekststiler i malen</a:t>
            </a:r>
          </a:p>
        </p:txBody>
      </p:sp>
      <p:sp>
        <p:nvSpPr>
          <p:cNvPr id="4" name="Date Placeholder 3">
            <a:extLst>
              <a:ext uri="{FF2B5EF4-FFF2-40B4-BE49-F238E27FC236}">
                <a16:creationId xmlns:a16="http://schemas.microsoft.com/office/drawing/2014/main" id="{23774D96-DE48-1142-B326-DCF91B1D6E82}"/>
              </a:ext>
            </a:extLst>
          </p:cNvPr>
          <p:cNvSpPr>
            <a:spLocks noGrp="1"/>
          </p:cNvSpPr>
          <p:nvPr>
            <p:ph type="dt" sz="half" idx="10"/>
          </p:nvPr>
        </p:nvSpPr>
        <p:spPr/>
        <p:txBody>
          <a:bodyPr/>
          <a:lstStyle>
            <a:lvl1pPr>
              <a:defRPr/>
            </a:lvl1pPr>
          </a:lstStyle>
          <a:p>
            <a:pPr>
              <a:defRPr/>
            </a:pPr>
            <a:fld id="{F55324C8-287A-AF4D-88FD-641FBFAD2B4D}"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6D5613D3-CF88-784E-9F2C-61082A7B9B0C}"/>
              </a:ext>
            </a:extLst>
          </p:cNvPr>
          <p:cNvSpPr>
            <a:spLocks noGrp="1"/>
          </p:cNvSpPr>
          <p:nvPr>
            <p:ph type="ftr" sz="quarter" idx="11"/>
          </p:nvPr>
        </p:nvSpPr>
        <p:spPr/>
        <p:txBody>
          <a:bodyPr/>
          <a:lstStyle>
            <a:lvl1pPr>
              <a:defRPr/>
            </a:lvl1pPr>
          </a:lstStyle>
          <a:p>
            <a:pPr>
              <a:defRPr/>
            </a:pPr>
            <a:endParaRPr lang="en-US" dirty="0"/>
          </a:p>
        </p:txBody>
      </p:sp>
      <p:sp>
        <p:nvSpPr>
          <p:cNvPr id="6" name="Slide Number Placeholder 5">
            <a:extLst>
              <a:ext uri="{FF2B5EF4-FFF2-40B4-BE49-F238E27FC236}">
                <a16:creationId xmlns:a16="http://schemas.microsoft.com/office/drawing/2014/main" id="{67AE8DA8-6A1C-8147-8C61-846D56FE90E1}"/>
              </a:ext>
            </a:extLst>
          </p:cNvPr>
          <p:cNvSpPr>
            <a:spLocks noGrp="1"/>
          </p:cNvSpPr>
          <p:nvPr>
            <p:ph type="sldNum" sz="quarter" idx="12"/>
          </p:nvPr>
        </p:nvSpPr>
        <p:spPr/>
        <p:txBody>
          <a:bodyPr/>
          <a:lstStyle>
            <a:lvl1pPr>
              <a:defRPr/>
            </a:lvl1pPr>
          </a:lstStyle>
          <a:p>
            <a:pPr>
              <a:defRPr/>
            </a:pPr>
            <a:fld id="{D8F7617B-BF71-8140-B58D-84EDACBE0421}" type="slidenum">
              <a:rPr lang="en-US"/>
              <a:pPr>
                <a:defRPr/>
              </a:pPr>
              <a:t>‹#›</a:t>
            </a:fld>
            <a:endParaRPr lang="en-US" dirty="0"/>
          </a:p>
        </p:txBody>
      </p:sp>
    </p:spTree>
    <p:extLst>
      <p:ext uri="{BB962C8B-B14F-4D97-AF65-F5344CB8AC3E}">
        <p14:creationId xmlns:p14="http://schemas.microsoft.com/office/powerpoint/2010/main" val="1961230089"/>
      </p:ext>
    </p:extLst>
  </p:cSld>
  <p:clrMapOvr>
    <a:masterClrMapping/>
  </p:clrMapOvr>
  <p:transition spd="med" advClick="0" advTm="10000">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3" name="Freeform: Shape 1">
            <a:extLst>
              <a:ext uri="{FF2B5EF4-FFF2-40B4-BE49-F238E27FC236}">
                <a16:creationId xmlns:a16="http://schemas.microsoft.com/office/drawing/2014/main" id="{A809E69C-0C78-634C-889A-2C4E89F2FCC8}"/>
              </a:ext>
            </a:extLst>
          </p:cNvPr>
          <p:cNvSpPr/>
          <p:nvPr userDrawn="1"/>
        </p:nvSpPr>
        <p:spPr>
          <a:xfrm>
            <a:off x="0" y="0"/>
            <a:ext cx="8624888" cy="10288588"/>
          </a:xfrm>
          <a:custGeom>
            <a:avLst/>
            <a:gdLst>
              <a:gd name="connsiteX0" fmla="*/ 0 w 5749644"/>
              <a:gd name="connsiteY0" fmla="*/ 0 h 6858000"/>
              <a:gd name="connsiteX1" fmla="*/ 1772004 w 5749644"/>
              <a:gd name="connsiteY1" fmla="*/ 0 h 6858000"/>
              <a:gd name="connsiteX2" fmla="*/ 5749644 w 5749644"/>
              <a:gd name="connsiteY2" fmla="*/ 6858000 h 6858000"/>
              <a:gd name="connsiteX3" fmla="*/ 0 w 574964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49644" h="6858000">
                <a:moveTo>
                  <a:pt x="0" y="0"/>
                </a:moveTo>
                <a:lnTo>
                  <a:pt x="1772004" y="0"/>
                </a:lnTo>
                <a:lnTo>
                  <a:pt x="5749644" y="6858000"/>
                </a:lnTo>
                <a:lnTo>
                  <a:pt x="0" y="685800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 name="Freeform: Shape 2">
            <a:extLst>
              <a:ext uri="{FF2B5EF4-FFF2-40B4-BE49-F238E27FC236}">
                <a16:creationId xmlns:a16="http://schemas.microsoft.com/office/drawing/2014/main" id="{B18DD24A-0B1B-7F48-90F9-F023129B7B26}"/>
              </a:ext>
            </a:extLst>
          </p:cNvPr>
          <p:cNvSpPr/>
          <p:nvPr userDrawn="1"/>
        </p:nvSpPr>
        <p:spPr>
          <a:xfrm flipV="1">
            <a:off x="0" y="0"/>
            <a:ext cx="4029075" cy="6946900"/>
          </a:xfrm>
          <a:custGeom>
            <a:avLst/>
            <a:gdLst>
              <a:gd name="connsiteX0" fmla="*/ 0 w 3124200"/>
              <a:gd name="connsiteY0" fmla="*/ 5386552 h 5386552"/>
              <a:gd name="connsiteX1" fmla="*/ 3124200 w 3124200"/>
              <a:gd name="connsiteY1" fmla="*/ 5386552 h 5386552"/>
              <a:gd name="connsiteX2" fmla="*/ 0 w 3124200"/>
              <a:gd name="connsiteY2" fmla="*/ 0 h 5386552"/>
            </a:gdLst>
            <a:ahLst/>
            <a:cxnLst>
              <a:cxn ang="0">
                <a:pos x="connsiteX0" y="connsiteY0"/>
              </a:cxn>
              <a:cxn ang="0">
                <a:pos x="connsiteX1" y="connsiteY1"/>
              </a:cxn>
              <a:cxn ang="0">
                <a:pos x="connsiteX2" y="connsiteY2"/>
              </a:cxn>
            </a:cxnLst>
            <a:rect l="l" t="t" r="r" b="b"/>
            <a:pathLst>
              <a:path w="3124200" h="5386552">
                <a:moveTo>
                  <a:pt x="0" y="5386552"/>
                </a:moveTo>
                <a:lnTo>
                  <a:pt x="3124200" y="5386552"/>
                </a:lnTo>
                <a:lnTo>
                  <a:pt x="0" y="0"/>
                </a:lnTo>
                <a:close/>
              </a:path>
            </a:pathLst>
          </a:custGeom>
          <a:gradFill flip="none" rotWithShape="1">
            <a:gsLst>
              <a:gs pos="0">
                <a:schemeClr val="bg1">
                  <a:alpha val="5000"/>
                </a:schemeClr>
              </a:gs>
              <a:gs pos="100000">
                <a:schemeClr val="bg1">
                  <a:alpha val="3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Freeform: Shape 3">
            <a:extLst>
              <a:ext uri="{FF2B5EF4-FFF2-40B4-BE49-F238E27FC236}">
                <a16:creationId xmlns:a16="http://schemas.microsoft.com/office/drawing/2014/main" id="{427FAF01-927E-1D45-A55F-9E325999392E}"/>
              </a:ext>
            </a:extLst>
          </p:cNvPr>
          <p:cNvSpPr/>
          <p:nvPr userDrawn="1"/>
        </p:nvSpPr>
        <p:spPr>
          <a:xfrm>
            <a:off x="16030575" y="0"/>
            <a:ext cx="2257425" cy="3890963"/>
          </a:xfrm>
          <a:custGeom>
            <a:avLst/>
            <a:gdLst>
              <a:gd name="connsiteX0" fmla="*/ 0 w 1102818"/>
              <a:gd name="connsiteY0" fmla="*/ 0 h 1901410"/>
              <a:gd name="connsiteX1" fmla="*/ 1102818 w 1102818"/>
              <a:gd name="connsiteY1" fmla="*/ 0 h 1901410"/>
              <a:gd name="connsiteX2" fmla="*/ 1102818 w 1102818"/>
              <a:gd name="connsiteY2" fmla="*/ 1901410 h 1901410"/>
            </a:gdLst>
            <a:ahLst/>
            <a:cxnLst>
              <a:cxn ang="0">
                <a:pos x="connsiteX0" y="connsiteY0"/>
              </a:cxn>
              <a:cxn ang="0">
                <a:pos x="connsiteX1" y="connsiteY1"/>
              </a:cxn>
              <a:cxn ang="0">
                <a:pos x="connsiteX2" y="connsiteY2"/>
              </a:cxn>
            </a:cxnLst>
            <a:rect l="l" t="t" r="r" b="b"/>
            <a:pathLst>
              <a:path w="1102818" h="1901410">
                <a:moveTo>
                  <a:pt x="0" y="0"/>
                </a:moveTo>
                <a:lnTo>
                  <a:pt x="1102818" y="0"/>
                </a:lnTo>
                <a:lnTo>
                  <a:pt x="1102818" y="190141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Picture Placeholder 7"/>
          <p:cNvSpPr>
            <a:spLocks noGrp="1"/>
          </p:cNvSpPr>
          <p:nvPr>
            <p:ph type="pic" sz="quarter" idx="10"/>
          </p:nvPr>
        </p:nvSpPr>
        <p:spPr>
          <a:xfrm>
            <a:off x="2473706" y="2838842"/>
            <a:ext cx="5560497" cy="5561355"/>
          </a:xfrm>
          <a:custGeom>
            <a:avLst/>
            <a:gdLst>
              <a:gd name="connsiteX0" fmla="*/ 1853499 w 3706998"/>
              <a:gd name="connsiteY0" fmla="*/ 0 h 3706998"/>
              <a:gd name="connsiteX1" fmla="*/ 3706998 w 3706998"/>
              <a:gd name="connsiteY1" fmla="*/ 1853499 h 3706998"/>
              <a:gd name="connsiteX2" fmla="*/ 1853499 w 3706998"/>
              <a:gd name="connsiteY2" fmla="*/ 3706998 h 3706998"/>
              <a:gd name="connsiteX3" fmla="*/ 0 w 3706998"/>
              <a:gd name="connsiteY3" fmla="*/ 1853499 h 3706998"/>
              <a:gd name="connsiteX4" fmla="*/ 1853499 w 3706998"/>
              <a:gd name="connsiteY4" fmla="*/ 0 h 370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6998" h="3706998">
                <a:moveTo>
                  <a:pt x="1853499" y="0"/>
                </a:moveTo>
                <a:cubicBezTo>
                  <a:pt x="2877158" y="0"/>
                  <a:pt x="3706998" y="829840"/>
                  <a:pt x="3706998" y="1853499"/>
                </a:cubicBezTo>
                <a:cubicBezTo>
                  <a:pt x="3706998" y="2877158"/>
                  <a:pt x="2877158" y="3706998"/>
                  <a:pt x="1853499" y="3706998"/>
                </a:cubicBezTo>
                <a:cubicBezTo>
                  <a:pt x="829840" y="3706998"/>
                  <a:pt x="0" y="2877158"/>
                  <a:pt x="0" y="1853499"/>
                </a:cubicBezTo>
                <a:cubicBezTo>
                  <a:pt x="0" y="829840"/>
                  <a:pt x="829840" y="0"/>
                  <a:pt x="1853499" y="0"/>
                </a:cubicBez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1121962786"/>
      </p:ext>
    </p:extLst>
  </p:cSld>
  <p:clrMapOvr>
    <a:masterClrMapping/>
  </p:clrMapOvr>
  <p:transition spd="med" advClick="0" advTm="1000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4_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39B7FA44-4EB8-5445-B67C-5303E64A2116}"/>
              </a:ext>
            </a:extLst>
          </p:cNvPr>
          <p:cNvSpPr/>
          <p:nvPr userDrawn="1"/>
        </p:nvSpPr>
        <p:spPr>
          <a:xfrm>
            <a:off x="0" y="0"/>
            <a:ext cx="4956175" cy="102885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grpSp>
        <p:nvGrpSpPr>
          <p:cNvPr id="4" name="Group 2">
            <a:extLst>
              <a:ext uri="{FF2B5EF4-FFF2-40B4-BE49-F238E27FC236}">
                <a16:creationId xmlns:a16="http://schemas.microsoft.com/office/drawing/2014/main" id="{1185CB7E-FD74-324D-817C-9F0A6CF69E78}"/>
              </a:ext>
            </a:extLst>
          </p:cNvPr>
          <p:cNvGrpSpPr>
            <a:grpSpLocks/>
          </p:cNvGrpSpPr>
          <p:nvPr userDrawn="1"/>
        </p:nvGrpSpPr>
        <p:grpSpPr bwMode="auto">
          <a:xfrm>
            <a:off x="2171700" y="1014413"/>
            <a:ext cx="5475288" cy="8259762"/>
            <a:chOff x="4571833" y="1145427"/>
            <a:chExt cx="1296142" cy="1955949"/>
          </a:xfrm>
        </p:grpSpPr>
        <p:pic>
          <p:nvPicPr>
            <p:cNvPr id="5" name="Picture 3" descr="A screen shot of a computer&#10;&#10;Description generated with very high confidence">
              <a:extLst>
                <a:ext uri="{FF2B5EF4-FFF2-40B4-BE49-F238E27FC236}">
                  <a16:creationId xmlns:a16="http://schemas.microsoft.com/office/drawing/2014/main" id="{0AB93721-202A-684D-B43B-D57F67DC6B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833" y="1145427"/>
              <a:ext cx="1296142" cy="1955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Shape 4">
              <a:extLst>
                <a:ext uri="{FF2B5EF4-FFF2-40B4-BE49-F238E27FC236}">
                  <a16:creationId xmlns:a16="http://schemas.microsoft.com/office/drawing/2014/main" id="{54C8D8DA-0324-454F-ACA3-8538D7268A46}"/>
                </a:ext>
              </a:extLst>
            </p:cNvPr>
            <p:cNvSpPr/>
            <p:nvPr/>
          </p:nvSpPr>
          <p:spPr>
            <a:xfrm>
              <a:off x="4633465" y="1342413"/>
              <a:ext cx="1172879" cy="1555211"/>
            </a:xfrm>
            <a:custGeom>
              <a:avLst/>
              <a:gdLst>
                <a:gd name="connsiteX0" fmla="*/ 0 w 3141071"/>
                <a:gd name="connsiteY0" fmla="*/ 0 h 1955949"/>
                <a:gd name="connsiteX1" fmla="*/ 3141071 w 3141071"/>
                <a:gd name="connsiteY1" fmla="*/ 0 h 1955949"/>
                <a:gd name="connsiteX2" fmla="*/ 3141071 w 3141071"/>
                <a:gd name="connsiteY2" fmla="*/ 1955949 h 1955949"/>
                <a:gd name="connsiteX3" fmla="*/ 0 w 3141071"/>
                <a:gd name="connsiteY3" fmla="*/ 1955949 h 1955949"/>
              </a:gdLst>
              <a:ahLst/>
              <a:cxnLst>
                <a:cxn ang="0">
                  <a:pos x="connsiteX0" y="connsiteY0"/>
                </a:cxn>
                <a:cxn ang="0">
                  <a:pos x="connsiteX1" y="connsiteY1"/>
                </a:cxn>
                <a:cxn ang="0">
                  <a:pos x="connsiteX2" y="connsiteY2"/>
                </a:cxn>
                <a:cxn ang="0">
                  <a:pos x="connsiteX3" y="connsiteY3"/>
                </a:cxn>
              </a:cxnLst>
              <a:rect l="l" t="t" r="r" b="b"/>
              <a:pathLst>
                <a:path w="3141071" h="1955949">
                  <a:moveTo>
                    <a:pt x="0" y="0"/>
                  </a:moveTo>
                  <a:lnTo>
                    <a:pt x="3141071" y="0"/>
                  </a:lnTo>
                  <a:lnTo>
                    <a:pt x="3141071" y="1955949"/>
                  </a:lnTo>
                  <a:lnTo>
                    <a:pt x="0" y="1955949"/>
                  </a:lnTo>
                  <a:close/>
                </a:path>
              </a:pathLst>
            </a:custGeom>
            <a:solidFill>
              <a:srgbClr val="E8EC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p>
          </p:txBody>
        </p:sp>
      </p:grpSp>
      <p:sp>
        <p:nvSpPr>
          <p:cNvPr id="9" name="Picture Placeholder 8"/>
          <p:cNvSpPr>
            <a:spLocks noGrp="1"/>
          </p:cNvSpPr>
          <p:nvPr>
            <p:ph type="pic" sz="quarter" idx="10"/>
          </p:nvPr>
        </p:nvSpPr>
        <p:spPr>
          <a:xfrm>
            <a:off x="2430487" y="1845096"/>
            <a:ext cx="4955838" cy="6568776"/>
          </a:xfrm>
          <a:custGeom>
            <a:avLst/>
            <a:gdLst>
              <a:gd name="connsiteX0" fmla="*/ 0 w 3303892"/>
              <a:gd name="connsiteY0" fmla="*/ 0 h 4378508"/>
              <a:gd name="connsiteX1" fmla="*/ 3303892 w 3303892"/>
              <a:gd name="connsiteY1" fmla="*/ 0 h 4378508"/>
              <a:gd name="connsiteX2" fmla="*/ 3303892 w 3303892"/>
              <a:gd name="connsiteY2" fmla="*/ 4378508 h 4378508"/>
              <a:gd name="connsiteX3" fmla="*/ 0 w 3303892"/>
              <a:gd name="connsiteY3" fmla="*/ 4378508 h 4378508"/>
            </a:gdLst>
            <a:ahLst/>
            <a:cxnLst>
              <a:cxn ang="0">
                <a:pos x="connsiteX0" y="connsiteY0"/>
              </a:cxn>
              <a:cxn ang="0">
                <a:pos x="connsiteX1" y="connsiteY1"/>
              </a:cxn>
              <a:cxn ang="0">
                <a:pos x="connsiteX2" y="connsiteY2"/>
              </a:cxn>
              <a:cxn ang="0">
                <a:pos x="connsiteX3" y="connsiteY3"/>
              </a:cxn>
            </a:cxnLst>
            <a:rect l="l" t="t" r="r" b="b"/>
            <a:pathLst>
              <a:path w="3303892" h="4378508">
                <a:moveTo>
                  <a:pt x="0" y="0"/>
                </a:moveTo>
                <a:lnTo>
                  <a:pt x="3303892" y="0"/>
                </a:lnTo>
                <a:lnTo>
                  <a:pt x="3303892" y="4378508"/>
                </a:lnTo>
                <a:lnTo>
                  <a:pt x="0" y="4378508"/>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4207682530"/>
      </p:ext>
    </p:extLst>
  </p:cSld>
  <p:clrMapOvr>
    <a:masterClrMapping/>
  </p:clrMapOvr>
  <p:transition spd="med" advClick="0" advTm="1000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pic>
        <p:nvPicPr>
          <p:cNvPr id="3" name="Picture 1">
            <a:extLst>
              <a:ext uri="{FF2B5EF4-FFF2-40B4-BE49-F238E27FC236}">
                <a16:creationId xmlns:a16="http://schemas.microsoft.com/office/drawing/2014/main" id="{44640AE8-986B-4D42-A957-AF30E94B5AA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2085975"/>
            <a:ext cx="10958512" cy="661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icture Placeholder 5"/>
          <p:cNvSpPr>
            <a:spLocks noGrp="1"/>
          </p:cNvSpPr>
          <p:nvPr>
            <p:ph type="pic" sz="quarter" idx="10"/>
          </p:nvPr>
        </p:nvSpPr>
        <p:spPr>
          <a:xfrm>
            <a:off x="11704051" y="2405073"/>
            <a:ext cx="6583952" cy="5369357"/>
          </a:xfrm>
          <a:custGeom>
            <a:avLst/>
            <a:gdLst>
              <a:gd name="connsiteX0" fmla="*/ 0 w 4389301"/>
              <a:gd name="connsiteY0" fmla="*/ 0 h 3579019"/>
              <a:gd name="connsiteX1" fmla="*/ 4389301 w 4389301"/>
              <a:gd name="connsiteY1" fmla="*/ 0 h 3579019"/>
              <a:gd name="connsiteX2" fmla="*/ 4389301 w 4389301"/>
              <a:gd name="connsiteY2" fmla="*/ 3579019 h 3579019"/>
              <a:gd name="connsiteX3" fmla="*/ 0 w 4389301"/>
              <a:gd name="connsiteY3" fmla="*/ 3579019 h 3579019"/>
            </a:gdLst>
            <a:ahLst/>
            <a:cxnLst>
              <a:cxn ang="0">
                <a:pos x="connsiteX0" y="connsiteY0"/>
              </a:cxn>
              <a:cxn ang="0">
                <a:pos x="connsiteX1" y="connsiteY1"/>
              </a:cxn>
              <a:cxn ang="0">
                <a:pos x="connsiteX2" y="connsiteY2"/>
              </a:cxn>
              <a:cxn ang="0">
                <a:pos x="connsiteX3" y="connsiteY3"/>
              </a:cxn>
            </a:cxnLst>
            <a:rect l="l" t="t" r="r" b="b"/>
            <a:pathLst>
              <a:path w="4389301" h="3579019">
                <a:moveTo>
                  <a:pt x="0" y="0"/>
                </a:moveTo>
                <a:lnTo>
                  <a:pt x="4389301" y="0"/>
                </a:lnTo>
                <a:lnTo>
                  <a:pt x="4389301" y="3579019"/>
                </a:lnTo>
                <a:lnTo>
                  <a:pt x="0" y="3579019"/>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180071449"/>
      </p:ext>
    </p:extLst>
  </p:cSld>
  <p:clrMapOvr>
    <a:masterClrMapping/>
  </p:clrMapOvr>
  <p:transition spd="med" advClick="0" advTm="1000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28264359-4D5C-8244-897A-36D83D2CFE6D}"/>
              </a:ext>
            </a:extLst>
          </p:cNvPr>
          <p:cNvSpPr/>
          <p:nvPr userDrawn="1"/>
        </p:nvSpPr>
        <p:spPr>
          <a:xfrm>
            <a:off x="0" y="0"/>
            <a:ext cx="4956175" cy="102885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pic>
        <p:nvPicPr>
          <p:cNvPr id="4" name="Picture 2">
            <a:extLst>
              <a:ext uri="{FF2B5EF4-FFF2-40B4-BE49-F238E27FC236}">
                <a16:creationId xmlns:a16="http://schemas.microsoft.com/office/drawing/2014/main" id="{53305489-2C1B-B44E-B9F1-5783F2C23B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81013" y="704850"/>
            <a:ext cx="8951912" cy="895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6"/>
          <p:cNvSpPr>
            <a:spLocks noGrp="1"/>
          </p:cNvSpPr>
          <p:nvPr>
            <p:ph type="pic" sz="quarter" idx="10"/>
          </p:nvPr>
        </p:nvSpPr>
        <p:spPr>
          <a:xfrm>
            <a:off x="3791700" y="1289022"/>
            <a:ext cx="3631647" cy="7783300"/>
          </a:xfrm>
          <a:custGeom>
            <a:avLst/>
            <a:gdLst>
              <a:gd name="connsiteX0" fmla="*/ 294308 w 2421098"/>
              <a:gd name="connsiteY0" fmla="*/ 0 h 5188066"/>
              <a:gd name="connsiteX1" fmla="*/ 2126790 w 2421098"/>
              <a:gd name="connsiteY1" fmla="*/ 0 h 5188066"/>
              <a:gd name="connsiteX2" fmla="*/ 2421098 w 2421098"/>
              <a:gd name="connsiteY2" fmla="*/ 294308 h 5188066"/>
              <a:gd name="connsiteX3" fmla="*/ 2421098 w 2421098"/>
              <a:gd name="connsiteY3" fmla="*/ 4893758 h 5188066"/>
              <a:gd name="connsiteX4" fmla="*/ 2126790 w 2421098"/>
              <a:gd name="connsiteY4" fmla="*/ 5188066 h 5188066"/>
              <a:gd name="connsiteX5" fmla="*/ 294308 w 2421098"/>
              <a:gd name="connsiteY5" fmla="*/ 5188066 h 5188066"/>
              <a:gd name="connsiteX6" fmla="*/ 0 w 2421098"/>
              <a:gd name="connsiteY6" fmla="*/ 4893758 h 5188066"/>
              <a:gd name="connsiteX7" fmla="*/ 0 w 2421098"/>
              <a:gd name="connsiteY7" fmla="*/ 294308 h 5188066"/>
              <a:gd name="connsiteX8" fmla="*/ 294308 w 2421098"/>
              <a:gd name="connsiteY8" fmla="*/ 0 h 518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098" h="5188066">
                <a:moveTo>
                  <a:pt x="294308" y="0"/>
                </a:moveTo>
                <a:lnTo>
                  <a:pt x="2126790" y="0"/>
                </a:lnTo>
                <a:cubicBezTo>
                  <a:pt x="2289332" y="0"/>
                  <a:pt x="2421098" y="131767"/>
                  <a:pt x="2421098" y="294308"/>
                </a:cubicBezTo>
                <a:lnTo>
                  <a:pt x="2421098" y="4893758"/>
                </a:lnTo>
                <a:cubicBezTo>
                  <a:pt x="2421098" y="5056300"/>
                  <a:pt x="2289332" y="5188066"/>
                  <a:pt x="2126790" y="5188066"/>
                </a:cubicBezTo>
                <a:lnTo>
                  <a:pt x="294308" y="5188066"/>
                </a:lnTo>
                <a:cubicBezTo>
                  <a:pt x="131766" y="5188066"/>
                  <a:pt x="0" y="5056300"/>
                  <a:pt x="0" y="4893758"/>
                </a:cubicBezTo>
                <a:lnTo>
                  <a:pt x="0" y="294308"/>
                </a:lnTo>
                <a:cubicBezTo>
                  <a:pt x="0" y="131767"/>
                  <a:pt x="131766" y="0"/>
                  <a:pt x="294308" y="0"/>
                </a:cubicBez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292966739"/>
      </p:ext>
    </p:extLst>
  </p:cSld>
  <p:clrMapOvr>
    <a:masterClrMapping/>
  </p:clrMapOvr>
  <p:transition spd="med" advClick="0" advTm="1000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77B0FBC0-39F1-2546-AE3B-932CF18894AB}"/>
              </a:ext>
            </a:extLst>
          </p:cNvPr>
          <p:cNvSpPr/>
          <p:nvPr userDrawn="1"/>
        </p:nvSpPr>
        <p:spPr>
          <a:xfrm>
            <a:off x="0" y="5145088"/>
            <a:ext cx="18288000" cy="51435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pic>
        <p:nvPicPr>
          <p:cNvPr id="4" name="Picture 2">
            <a:extLst>
              <a:ext uri="{FF2B5EF4-FFF2-40B4-BE49-F238E27FC236}">
                <a16:creationId xmlns:a16="http://schemas.microsoft.com/office/drawing/2014/main" id="{8674EFE3-3DCF-0345-9936-1C8A3D29E3E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05838" y="1409700"/>
            <a:ext cx="8818562" cy="881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6"/>
          <p:cNvSpPr>
            <a:spLocks noGrp="1"/>
          </p:cNvSpPr>
          <p:nvPr>
            <p:ph type="pic" sz="quarter" idx="10"/>
          </p:nvPr>
        </p:nvSpPr>
        <p:spPr>
          <a:xfrm>
            <a:off x="9616958" y="2596209"/>
            <a:ext cx="6822833" cy="3983530"/>
          </a:xfrm>
          <a:custGeom>
            <a:avLst/>
            <a:gdLst>
              <a:gd name="connsiteX0" fmla="*/ 0 w 4548555"/>
              <a:gd name="connsiteY0" fmla="*/ 0 h 2655277"/>
              <a:gd name="connsiteX1" fmla="*/ 4548555 w 4548555"/>
              <a:gd name="connsiteY1" fmla="*/ 0 h 2655277"/>
              <a:gd name="connsiteX2" fmla="*/ 4548555 w 4548555"/>
              <a:gd name="connsiteY2" fmla="*/ 2655277 h 2655277"/>
              <a:gd name="connsiteX3" fmla="*/ 0 w 4548555"/>
              <a:gd name="connsiteY3" fmla="*/ 2655277 h 2655277"/>
            </a:gdLst>
            <a:ahLst/>
            <a:cxnLst>
              <a:cxn ang="0">
                <a:pos x="connsiteX0" y="connsiteY0"/>
              </a:cxn>
              <a:cxn ang="0">
                <a:pos x="connsiteX1" y="connsiteY1"/>
              </a:cxn>
              <a:cxn ang="0">
                <a:pos x="connsiteX2" y="connsiteY2"/>
              </a:cxn>
              <a:cxn ang="0">
                <a:pos x="connsiteX3" y="connsiteY3"/>
              </a:cxn>
            </a:cxnLst>
            <a:rect l="l" t="t" r="r" b="b"/>
            <a:pathLst>
              <a:path w="4548555" h="2655277">
                <a:moveTo>
                  <a:pt x="0" y="0"/>
                </a:moveTo>
                <a:lnTo>
                  <a:pt x="4548555" y="0"/>
                </a:lnTo>
                <a:lnTo>
                  <a:pt x="4548555" y="2655277"/>
                </a:lnTo>
                <a:lnTo>
                  <a:pt x="0" y="2655277"/>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4141830811"/>
      </p:ext>
    </p:extLst>
  </p:cSld>
  <p:clrMapOvr>
    <a:masterClrMapping/>
  </p:clrMapOvr>
  <p:transition spd="med" advClick="0" advTm="10000">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AE823227-D07D-C94F-BF54-FCBCA73B86C3}"/>
              </a:ext>
            </a:extLst>
          </p:cNvPr>
          <p:cNvSpPr/>
          <p:nvPr userDrawn="1"/>
        </p:nvSpPr>
        <p:spPr>
          <a:xfrm>
            <a:off x="1590675" y="3094038"/>
            <a:ext cx="4471988" cy="639445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Rectangle 2">
            <a:extLst>
              <a:ext uri="{FF2B5EF4-FFF2-40B4-BE49-F238E27FC236}">
                <a16:creationId xmlns:a16="http://schemas.microsoft.com/office/drawing/2014/main" id="{A29AE67F-D06B-E74D-A70B-90E5BA5625DE}"/>
              </a:ext>
            </a:extLst>
          </p:cNvPr>
          <p:cNvSpPr/>
          <p:nvPr userDrawn="1"/>
        </p:nvSpPr>
        <p:spPr>
          <a:xfrm>
            <a:off x="6908800" y="3094038"/>
            <a:ext cx="4471988" cy="639445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7" name="Rectangle 3">
            <a:extLst>
              <a:ext uri="{FF2B5EF4-FFF2-40B4-BE49-F238E27FC236}">
                <a16:creationId xmlns:a16="http://schemas.microsoft.com/office/drawing/2014/main" id="{E1DB1084-DA06-0C41-A792-07F3A5BE34CC}"/>
              </a:ext>
            </a:extLst>
          </p:cNvPr>
          <p:cNvSpPr/>
          <p:nvPr userDrawn="1"/>
        </p:nvSpPr>
        <p:spPr>
          <a:xfrm>
            <a:off x="12225338" y="3094038"/>
            <a:ext cx="4471987" cy="639445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Picture Placeholder 9"/>
          <p:cNvSpPr>
            <a:spLocks noGrp="1"/>
          </p:cNvSpPr>
          <p:nvPr>
            <p:ph type="pic" sz="quarter" idx="10"/>
          </p:nvPr>
        </p:nvSpPr>
        <p:spPr>
          <a:xfrm>
            <a:off x="1589540" y="3093823"/>
            <a:ext cx="4474368" cy="1857558"/>
          </a:xfrm>
          <a:custGeom>
            <a:avLst/>
            <a:gdLst>
              <a:gd name="connsiteX0" fmla="*/ 0 w 2982912"/>
              <a:gd name="connsiteY0" fmla="*/ 0 h 1238181"/>
              <a:gd name="connsiteX1" fmla="*/ 2982912 w 2982912"/>
              <a:gd name="connsiteY1" fmla="*/ 0 h 1238181"/>
              <a:gd name="connsiteX2" fmla="*/ 2982912 w 2982912"/>
              <a:gd name="connsiteY2" fmla="*/ 949182 h 1238181"/>
              <a:gd name="connsiteX3" fmla="*/ 2982912 w 2982912"/>
              <a:gd name="connsiteY3" fmla="*/ 1238181 h 1238181"/>
              <a:gd name="connsiteX4" fmla="*/ 0 w 2982912"/>
              <a:gd name="connsiteY4" fmla="*/ 1238181 h 1238181"/>
              <a:gd name="connsiteX5" fmla="*/ 0 w 2982912"/>
              <a:gd name="connsiteY5" fmla="*/ 949182 h 123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912" h="1238181">
                <a:moveTo>
                  <a:pt x="0" y="0"/>
                </a:moveTo>
                <a:lnTo>
                  <a:pt x="2982912" y="0"/>
                </a:lnTo>
                <a:lnTo>
                  <a:pt x="2982912" y="949182"/>
                </a:lnTo>
                <a:lnTo>
                  <a:pt x="2982912" y="1238181"/>
                </a:lnTo>
                <a:lnTo>
                  <a:pt x="0" y="1238181"/>
                </a:lnTo>
                <a:lnTo>
                  <a:pt x="0" y="949182"/>
                </a:lnTo>
                <a:close/>
              </a:path>
            </a:pathLst>
          </a:custGeom>
          <a:solidFill>
            <a:srgbClr val="3C4A5F"/>
          </a:solidFill>
        </p:spPr>
        <p:txBody>
          <a:bodyPr rtlCol="0">
            <a:noAutofit/>
          </a:bodyPr>
          <a:lstStyle>
            <a:lvl1pPr>
              <a:defRPr sz="1650"/>
            </a:lvl1pPr>
          </a:lstStyle>
          <a:p>
            <a:pPr lvl="0"/>
            <a:endParaRPr lang="id-ID" noProof="0" dirty="0"/>
          </a:p>
        </p:txBody>
      </p:sp>
      <p:sp>
        <p:nvSpPr>
          <p:cNvPr id="13" name="Picture Placeholder 12"/>
          <p:cNvSpPr>
            <a:spLocks noGrp="1"/>
          </p:cNvSpPr>
          <p:nvPr>
            <p:ph type="pic" sz="quarter" idx="11"/>
          </p:nvPr>
        </p:nvSpPr>
        <p:spPr>
          <a:xfrm>
            <a:off x="6906816" y="3093823"/>
            <a:ext cx="4474368" cy="1857558"/>
          </a:xfrm>
          <a:custGeom>
            <a:avLst/>
            <a:gdLst>
              <a:gd name="connsiteX0" fmla="*/ 0 w 2982912"/>
              <a:gd name="connsiteY0" fmla="*/ 0 h 1238181"/>
              <a:gd name="connsiteX1" fmla="*/ 2982912 w 2982912"/>
              <a:gd name="connsiteY1" fmla="*/ 0 h 1238181"/>
              <a:gd name="connsiteX2" fmla="*/ 2982912 w 2982912"/>
              <a:gd name="connsiteY2" fmla="*/ 949182 h 1238181"/>
              <a:gd name="connsiteX3" fmla="*/ 2982912 w 2982912"/>
              <a:gd name="connsiteY3" fmla="*/ 1238181 h 1238181"/>
              <a:gd name="connsiteX4" fmla="*/ 0 w 2982912"/>
              <a:gd name="connsiteY4" fmla="*/ 1238181 h 1238181"/>
              <a:gd name="connsiteX5" fmla="*/ 0 w 2982912"/>
              <a:gd name="connsiteY5" fmla="*/ 949182 h 123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912" h="1238181">
                <a:moveTo>
                  <a:pt x="0" y="0"/>
                </a:moveTo>
                <a:lnTo>
                  <a:pt x="2982912" y="0"/>
                </a:lnTo>
                <a:lnTo>
                  <a:pt x="2982912" y="949182"/>
                </a:lnTo>
                <a:lnTo>
                  <a:pt x="2982912" y="1238181"/>
                </a:lnTo>
                <a:lnTo>
                  <a:pt x="0" y="1238181"/>
                </a:lnTo>
                <a:lnTo>
                  <a:pt x="0" y="949182"/>
                </a:lnTo>
                <a:close/>
              </a:path>
            </a:pathLst>
          </a:custGeom>
          <a:solidFill>
            <a:srgbClr val="3C4A5F"/>
          </a:solidFill>
        </p:spPr>
        <p:txBody>
          <a:bodyPr rtlCol="0">
            <a:noAutofit/>
          </a:bodyPr>
          <a:lstStyle>
            <a:lvl1pPr>
              <a:defRPr sz="1650"/>
            </a:lvl1pPr>
          </a:lstStyle>
          <a:p>
            <a:pPr lvl="0"/>
            <a:endParaRPr lang="id-ID" noProof="0" dirty="0"/>
          </a:p>
        </p:txBody>
      </p:sp>
      <p:sp>
        <p:nvSpPr>
          <p:cNvPr id="16" name="Picture Placeholder 15"/>
          <p:cNvSpPr>
            <a:spLocks noGrp="1"/>
          </p:cNvSpPr>
          <p:nvPr>
            <p:ph type="pic" sz="quarter" idx="12"/>
          </p:nvPr>
        </p:nvSpPr>
        <p:spPr>
          <a:xfrm>
            <a:off x="12224094" y="3093823"/>
            <a:ext cx="4474368" cy="1857558"/>
          </a:xfrm>
          <a:custGeom>
            <a:avLst/>
            <a:gdLst>
              <a:gd name="connsiteX0" fmla="*/ 0 w 2982912"/>
              <a:gd name="connsiteY0" fmla="*/ 0 h 1238181"/>
              <a:gd name="connsiteX1" fmla="*/ 2982912 w 2982912"/>
              <a:gd name="connsiteY1" fmla="*/ 0 h 1238181"/>
              <a:gd name="connsiteX2" fmla="*/ 2982912 w 2982912"/>
              <a:gd name="connsiteY2" fmla="*/ 949182 h 1238181"/>
              <a:gd name="connsiteX3" fmla="*/ 2982912 w 2982912"/>
              <a:gd name="connsiteY3" fmla="*/ 1238181 h 1238181"/>
              <a:gd name="connsiteX4" fmla="*/ 0 w 2982912"/>
              <a:gd name="connsiteY4" fmla="*/ 1238181 h 1238181"/>
              <a:gd name="connsiteX5" fmla="*/ 0 w 2982912"/>
              <a:gd name="connsiteY5" fmla="*/ 949182 h 123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2912" h="1238181">
                <a:moveTo>
                  <a:pt x="0" y="0"/>
                </a:moveTo>
                <a:lnTo>
                  <a:pt x="2982912" y="0"/>
                </a:lnTo>
                <a:lnTo>
                  <a:pt x="2982912" y="949182"/>
                </a:lnTo>
                <a:lnTo>
                  <a:pt x="2982912" y="1238181"/>
                </a:lnTo>
                <a:lnTo>
                  <a:pt x="0" y="1238181"/>
                </a:lnTo>
                <a:lnTo>
                  <a:pt x="0" y="949182"/>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752309125"/>
      </p:ext>
    </p:extLst>
  </p:cSld>
  <p:clrMapOvr>
    <a:masterClrMapping/>
  </p:clrMapOvr>
  <p:transition spd="med" advClick="0" advTm="10000">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2915100"/>
            <a:ext cx="18288000" cy="6344629"/>
          </a:xfrm>
          <a:custGeom>
            <a:avLst/>
            <a:gdLst>
              <a:gd name="connsiteX0" fmla="*/ 0 w 12192000"/>
              <a:gd name="connsiteY0" fmla="*/ 0 h 4229100"/>
              <a:gd name="connsiteX1" fmla="*/ 12192000 w 12192000"/>
              <a:gd name="connsiteY1" fmla="*/ 0 h 4229100"/>
              <a:gd name="connsiteX2" fmla="*/ 12192000 w 12192000"/>
              <a:gd name="connsiteY2" fmla="*/ 4229100 h 4229100"/>
              <a:gd name="connsiteX3" fmla="*/ 0 w 12192000"/>
              <a:gd name="connsiteY3" fmla="*/ 4229100 h 4229100"/>
            </a:gdLst>
            <a:ahLst/>
            <a:cxnLst>
              <a:cxn ang="0">
                <a:pos x="connsiteX0" y="connsiteY0"/>
              </a:cxn>
              <a:cxn ang="0">
                <a:pos x="connsiteX1" y="connsiteY1"/>
              </a:cxn>
              <a:cxn ang="0">
                <a:pos x="connsiteX2" y="connsiteY2"/>
              </a:cxn>
              <a:cxn ang="0">
                <a:pos x="connsiteX3" y="connsiteY3"/>
              </a:cxn>
            </a:cxnLst>
            <a:rect l="l" t="t" r="r" b="b"/>
            <a:pathLst>
              <a:path w="12192000" h="4229100">
                <a:moveTo>
                  <a:pt x="0" y="0"/>
                </a:moveTo>
                <a:lnTo>
                  <a:pt x="12192000" y="0"/>
                </a:lnTo>
                <a:lnTo>
                  <a:pt x="12192000" y="4229100"/>
                </a:lnTo>
                <a:lnTo>
                  <a:pt x="0" y="4229100"/>
                </a:lnTo>
                <a:close/>
              </a:path>
            </a:pathLst>
          </a:custGeom>
          <a:solidFill>
            <a:srgbClr val="3C4A5F"/>
          </a:solidFill>
        </p:spPr>
        <p:txBody>
          <a:bodyPr rtlCol="0">
            <a:noAutofit/>
          </a:bodyPr>
          <a:lstStyle>
            <a:lvl1pPr>
              <a:defRPr sz="1650"/>
            </a:lvl1pPr>
          </a:lstStyle>
          <a:p>
            <a:pPr lvl="0"/>
            <a:endParaRPr lang="id-ID" noProof="0" dirty="0"/>
          </a:p>
        </p:txBody>
      </p:sp>
    </p:spTree>
    <p:extLst>
      <p:ext uri="{BB962C8B-B14F-4D97-AF65-F5344CB8AC3E}">
        <p14:creationId xmlns:p14="http://schemas.microsoft.com/office/powerpoint/2010/main" val="2547430444"/>
      </p:ext>
    </p:extLst>
  </p:cSld>
  <p:clrMapOvr>
    <a:masterClrMapping/>
  </p:clrMapOvr>
  <p:transition spd="med" advClick="0" advTm="1000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A4CDAF-D63F-BA4B-B09C-1465D634C838}"/>
              </a:ext>
            </a:extLst>
          </p:cNvPr>
          <p:cNvSpPr/>
          <p:nvPr userDrawn="1"/>
        </p:nvSpPr>
        <p:spPr>
          <a:xfrm>
            <a:off x="7058025" y="0"/>
            <a:ext cx="11229975" cy="102885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extLst>
      <p:ext uri="{BB962C8B-B14F-4D97-AF65-F5344CB8AC3E}">
        <p14:creationId xmlns:p14="http://schemas.microsoft.com/office/powerpoint/2010/main" val="2883296301"/>
      </p:ext>
    </p:extLst>
  </p:cSld>
  <p:clrMapOvr>
    <a:masterClrMapping/>
  </p:clrMapOvr>
  <p:transition spd="med" advClick="0" advTm="10000">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8288000" cy="10288588"/>
          </a:xfrm>
          <a:prstGeom prst="rect">
            <a:avLst/>
          </a:prstGeom>
          <a:solidFill>
            <a:srgbClr val="3C4A5F"/>
          </a:solidFill>
        </p:spPr>
        <p:txBody>
          <a:bodyPr rtlCol="0">
            <a:normAutofit/>
          </a:bodyPr>
          <a:lstStyle>
            <a:lvl1pPr>
              <a:defRPr sz="1650"/>
            </a:lvl1pPr>
          </a:lstStyle>
          <a:p>
            <a:pPr lvl="0"/>
            <a:endParaRPr lang="id-ID" noProof="0" dirty="0"/>
          </a:p>
        </p:txBody>
      </p:sp>
    </p:spTree>
    <p:extLst>
      <p:ext uri="{BB962C8B-B14F-4D97-AF65-F5344CB8AC3E}">
        <p14:creationId xmlns:p14="http://schemas.microsoft.com/office/powerpoint/2010/main" val="1568467030"/>
      </p:ext>
    </p:extLst>
  </p:cSld>
  <p:clrMapOvr>
    <a:masterClrMapping/>
  </p:clrMapOvr>
  <p:transition spd="med" advClick="0" advTm="10000">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0" y="0"/>
            <a:ext cx="18288000" cy="10288588"/>
          </a:xfrm>
          <a:prstGeom prst="rect">
            <a:avLst/>
          </a:prstGeom>
          <a:solidFill>
            <a:srgbClr val="3C4A5F"/>
          </a:solidFill>
        </p:spPr>
        <p:txBody>
          <a:bodyPr rtlCol="0">
            <a:normAutofit/>
          </a:bodyPr>
          <a:lstStyle>
            <a:lvl1pPr>
              <a:defRPr sz="1650">
                <a:solidFill>
                  <a:schemeClr val="bg1"/>
                </a:solidFill>
              </a:defRPr>
            </a:lvl1pPr>
          </a:lstStyle>
          <a:p>
            <a:pPr lvl="0"/>
            <a:endParaRPr lang="id-ID" noProof="0" dirty="0"/>
          </a:p>
        </p:txBody>
      </p:sp>
    </p:spTree>
    <p:extLst>
      <p:ext uri="{BB962C8B-B14F-4D97-AF65-F5344CB8AC3E}">
        <p14:creationId xmlns:p14="http://schemas.microsoft.com/office/powerpoint/2010/main" val="3035265883"/>
      </p:ext>
    </p:extLst>
  </p:cSld>
  <p:clrMapOvr>
    <a:masterClrMapping/>
  </p:clrMapOvr>
  <p:transition spd="med" advClick="0" advTm="1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Content Placeholder 2"/>
          <p:cNvSpPr>
            <a:spLocks noGrp="1"/>
          </p:cNvSpPr>
          <p:nvPr>
            <p:ph sz="half" idx="1"/>
          </p:nvPr>
        </p:nvSpPr>
        <p:spPr>
          <a:xfrm>
            <a:off x="1257300" y="2738860"/>
            <a:ext cx="7772400" cy="652801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Content Placeholder 3"/>
          <p:cNvSpPr>
            <a:spLocks noGrp="1"/>
          </p:cNvSpPr>
          <p:nvPr>
            <p:ph sz="half" idx="2"/>
          </p:nvPr>
        </p:nvSpPr>
        <p:spPr>
          <a:xfrm>
            <a:off x="9258300" y="2738860"/>
            <a:ext cx="7772400" cy="652801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Date Placeholder 3">
            <a:extLst>
              <a:ext uri="{FF2B5EF4-FFF2-40B4-BE49-F238E27FC236}">
                <a16:creationId xmlns:a16="http://schemas.microsoft.com/office/drawing/2014/main" id="{2A27EA77-028A-FA4E-9DBC-DD7E0A985F1E}"/>
              </a:ext>
            </a:extLst>
          </p:cNvPr>
          <p:cNvSpPr>
            <a:spLocks noGrp="1"/>
          </p:cNvSpPr>
          <p:nvPr>
            <p:ph type="dt" sz="half" idx="10"/>
          </p:nvPr>
        </p:nvSpPr>
        <p:spPr/>
        <p:txBody>
          <a:bodyPr/>
          <a:lstStyle>
            <a:lvl1pPr>
              <a:defRPr/>
            </a:lvl1pPr>
          </a:lstStyle>
          <a:p>
            <a:pPr>
              <a:defRPr/>
            </a:pPr>
            <a:fld id="{2E1A7DF9-BE73-B847-A1BE-560DCADBB8F3}" type="datetimeFigureOut">
              <a:rPr lang="en-US"/>
              <a:pPr>
                <a:defRPr/>
              </a:pPr>
              <a:t>10/27/20</a:t>
            </a:fld>
            <a:endParaRPr lang="en-US" dirty="0"/>
          </a:p>
        </p:txBody>
      </p:sp>
      <p:sp>
        <p:nvSpPr>
          <p:cNvPr id="6" name="Footer Placeholder 4">
            <a:extLst>
              <a:ext uri="{FF2B5EF4-FFF2-40B4-BE49-F238E27FC236}">
                <a16:creationId xmlns:a16="http://schemas.microsoft.com/office/drawing/2014/main" id="{F0D8F7D1-9E59-2541-94F8-3B1EFCF446CB}"/>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638E673B-5567-A342-8AAC-749308DDDB1E}"/>
              </a:ext>
            </a:extLst>
          </p:cNvPr>
          <p:cNvSpPr>
            <a:spLocks noGrp="1"/>
          </p:cNvSpPr>
          <p:nvPr>
            <p:ph type="sldNum" sz="quarter" idx="12"/>
          </p:nvPr>
        </p:nvSpPr>
        <p:spPr/>
        <p:txBody>
          <a:bodyPr/>
          <a:lstStyle>
            <a:lvl1pPr>
              <a:defRPr/>
            </a:lvl1pPr>
          </a:lstStyle>
          <a:p>
            <a:pPr>
              <a:defRPr/>
            </a:pPr>
            <a:fld id="{96849EAA-173D-0F4B-8AE0-FBE31149D79D}" type="slidenum">
              <a:rPr lang="en-US"/>
              <a:pPr>
                <a:defRPr/>
              </a:pPr>
              <a:t>‹#›</a:t>
            </a:fld>
            <a:endParaRPr lang="en-US" dirty="0"/>
          </a:p>
        </p:txBody>
      </p:sp>
    </p:spTree>
    <p:extLst>
      <p:ext uri="{BB962C8B-B14F-4D97-AF65-F5344CB8AC3E}">
        <p14:creationId xmlns:p14="http://schemas.microsoft.com/office/powerpoint/2010/main" val="3661967771"/>
      </p:ext>
    </p:extLst>
  </p:cSld>
  <p:clrMapOvr>
    <a:masterClrMapping/>
  </p:clrMapOvr>
  <p:transition spd="med" advClick="0" advTm="1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nb-NO"/>
              <a:t>Klikk for å redigere tittelstil</a:t>
            </a:r>
            <a:endParaRPr lang="en-US" dirty="0"/>
          </a:p>
        </p:txBody>
      </p:sp>
      <p:sp>
        <p:nvSpPr>
          <p:cNvPr id="3" name="Text Placeholder 2"/>
          <p:cNvSpPr>
            <a:spLocks noGrp="1"/>
          </p:cNvSpPr>
          <p:nvPr>
            <p:ph type="body" idx="1"/>
          </p:nvPr>
        </p:nvSpPr>
        <p:spPr>
          <a:xfrm>
            <a:off x="1259683" y="2522134"/>
            <a:ext cx="7736681"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nb-NO"/>
              <a:t>Klikk for å redigere tekststiler i malen</a:t>
            </a:r>
          </a:p>
        </p:txBody>
      </p:sp>
      <p:sp>
        <p:nvSpPr>
          <p:cNvPr id="4" name="Content Placeholder 3"/>
          <p:cNvSpPr>
            <a:spLocks noGrp="1"/>
          </p:cNvSpPr>
          <p:nvPr>
            <p:ph sz="half" idx="2"/>
          </p:nvPr>
        </p:nvSpPr>
        <p:spPr>
          <a:xfrm>
            <a:off x="1259683" y="3758193"/>
            <a:ext cx="7736681" cy="552773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5" name="Text Placeholder 4"/>
          <p:cNvSpPr>
            <a:spLocks noGrp="1"/>
          </p:cNvSpPr>
          <p:nvPr>
            <p:ph type="body" sz="quarter" idx="3"/>
          </p:nvPr>
        </p:nvSpPr>
        <p:spPr>
          <a:xfrm>
            <a:off x="9258300" y="2522134"/>
            <a:ext cx="7774782"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nb-NO"/>
              <a:t>Klikk for å redigere tekststiler i malen</a:t>
            </a:r>
          </a:p>
        </p:txBody>
      </p:sp>
      <p:sp>
        <p:nvSpPr>
          <p:cNvPr id="6" name="Content Placeholder 5"/>
          <p:cNvSpPr>
            <a:spLocks noGrp="1"/>
          </p:cNvSpPr>
          <p:nvPr>
            <p:ph sz="quarter" idx="4"/>
          </p:nvPr>
        </p:nvSpPr>
        <p:spPr>
          <a:xfrm>
            <a:off x="9258300" y="3758193"/>
            <a:ext cx="7774782" cy="552773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7" name="Date Placeholder 3">
            <a:extLst>
              <a:ext uri="{FF2B5EF4-FFF2-40B4-BE49-F238E27FC236}">
                <a16:creationId xmlns:a16="http://schemas.microsoft.com/office/drawing/2014/main" id="{45A56BA3-408D-E543-BA34-3940C9831822}"/>
              </a:ext>
            </a:extLst>
          </p:cNvPr>
          <p:cNvSpPr>
            <a:spLocks noGrp="1"/>
          </p:cNvSpPr>
          <p:nvPr>
            <p:ph type="dt" sz="half" idx="10"/>
          </p:nvPr>
        </p:nvSpPr>
        <p:spPr/>
        <p:txBody>
          <a:bodyPr/>
          <a:lstStyle>
            <a:lvl1pPr>
              <a:defRPr/>
            </a:lvl1pPr>
          </a:lstStyle>
          <a:p>
            <a:pPr>
              <a:defRPr/>
            </a:pPr>
            <a:fld id="{09EBDAA7-CBBB-A147-AFB9-1F008380D0D8}" type="datetimeFigureOut">
              <a:rPr lang="en-US"/>
              <a:pPr>
                <a:defRPr/>
              </a:pPr>
              <a:t>10/27/20</a:t>
            </a:fld>
            <a:endParaRPr lang="en-US" dirty="0"/>
          </a:p>
        </p:txBody>
      </p:sp>
      <p:sp>
        <p:nvSpPr>
          <p:cNvPr id="8" name="Footer Placeholder 4">
            <a:extLst>
              <a:ext uri="{FF2B5EF4-FFF2-40B4-BE49-F238E27FC236}">
                <a16:creationId xmlns:a16="http://schemas.microsoft.com/office/drawing/2014/main" id="{2BA24A70-BD04-CD4E-B7AF-C57794BFEEF6}"/>
              </a:ext>
            </a:extLst>
          </p:cNvPr>
          <p:cNvSpPr>
            <a:spLocks noGrp="1"/>
          </p:cNvSpPr>
          <p:nvPr>
            <p:ph type="ftr" sz="quarter" idx="11"/>
          </p:nvPr>
        </p:nvSpPr>
        <p:spPr/>
        <p:txBody>
          <a:bodyPr/>
          <a:lstStyle>
            <a:lvl1pPr>
              <a:defRPr/>
            </a:lvl1pPr>
          </a:lstStyle>
          <a:p>
            <a:pPr>
              <a:defRPr/>
            </a:pPr>
            <a:endParaRPr lang="en-US" dirty="0"/>
          </a:p>
        </p:txBody>
      </p:sp>
      <p:sp>
        <p:nvSpPr>
          <p:cNvPr id="9" name="Slide Number Placeholder 5">
            <a:extLst>
              <a:ext uri="{FF2B5EF4-FFF2-40B4-BE49-F238E27FC236}">
                <a16:creationId xmlns:a16="http://schemas.microsoft.com/office/drawing/2014/main" id="{A694B2B6-3C79-3F43-850B-742D920231C5}"/>
              </a:ext>
            </a:extLst>
          </p:cNvPr>
          <p:cNvSpPr>
            <a:spLocks noGrp="1"/>
          </p:cNvSpPr>
          <p:nvPr>
            <p:ph type="sldNum" sz="quarter" idx="12"/>
          </p:nvPr>
        </p:nvSpPr>
        <p:spPr/>
        <p:txBody>
          <a:bodyPr/>
          <a:lstStyle>
            <a:lvl1pPr>
              <a:defRPr/>
            </a:lvl1pPr>
          </a:lstStyle>
          <a:p>
            <a:pPr>
              <a:defRPr/>
            </a:pPr>
            <a:fld id="{2DCE5147-4DE1-9E47-8CA1-FAAD6A8432B0}" type="slidenum">
              <a:rPr lang="en-US"/>
              <a:pPr>
                <a:defRPr/>
              </a:pPr>
              <a:t>‹#›</a:t>
            </a:fld>
            <a:endParaRPr lang="en-US" dirty="0"/>
          </a:p>
        </p:txBody>
      </p:sp>
    </p:spTree>
    <p:extLst>
      <p:ext uri="{BB962C8B-B14F-4D97-AF65-F5344CB8AC3E}">
        <p14:creationId xmlns:p14="http://schemas.microsoft.com/office/powerpoint/2010/main" val="3821361572"/>
      </p:ext>
    </p:extLst>
  </p:cSld>
  <p:clrMapOvr>
    <a:masterClrMapping/>
  </p:clrMapOvr>
  <p:transition spd="med" advClick="0" advTm="1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endParaRPr lang="en-US" dirty="0"/>
          </a:p>
        </p:txBody>
      </p:sp>
      <p:sp>
        <p:nvSpPr>
          <p:cNvPr id="3" name="Date Placeholder 3">
            <a:extLst>
              <a:ext uri="{FF2B5EF4-FFF2-40B4-BE49-F238E27FC236}">
                <a16:creationId xmlns:a16="http://schemas.microsoft.com/office/drawing/2014/main" id="{C53C5561-2559-7945-B688-EB163D0A9AB5}"/>
              </a:ext>
            </a:extLst>
          </p:cNvPr>
          <p:cNvSpPr>
            <a:spLocks noGrp="1"/>
          </p:cNvSpPr>
          <p:nvPr>
            <p:ph type="dt" sz="half" idx="10"/>
          </p:nvPr>
        </p:nvSpPr>
        <p:spPr/>
        <p:txBody>
          <a:bodyPr/>
          <a:lstStyle>
            <a:lvl1pPr>
              <a:defRPr/>
            </a:lvl1pPr>
          </a:lstStyle>
          <a:p>
            <a:pPr>
              <a:defRPr/>
            </a:pPr>
            <a:fld id="{A0BC3B6B-ADCD-C040-BF6C-6C15EF44EEDE}" type="datetimeFigureOut">
              <a:rPr lang="en-US"/>
              <a:pPr>
                <a:defRPr/>
              </a:pPr>
              <a:t>10/27/20</a:t>
            </a:fld>
            <a:endParaRPr lang="en-US" dirty="0"/>
          </a:p>
        </p:txBody>
      </p:sp>
      <p:sp>
        <p:nvSpPr>
          <p:cNvPr id="4" name="Footer Placeholder 4">
            <a:extLst>
              <a:ext uri="{FF2B5EF4-FFF2-40B4-BE49-F238E27FC236}">
                <a16:creationId xmlns:a16="http://schemas.microsoft.com/office/drawing/2014/main" id="{2704B311-BBBC-244A-82AF-3DC67FB6D35D}"/>
              </a:ext>
            </a:extLst>
          </p:cNvPr>
          <p:cNvSpPr>
            <a:spLocks noGrp="1"/>
          </p:cNvSpPr>
          <p:nvPr>
            <p:ph type="ftr" sz="quarter" idx="11"/>
          </p:nvPr>
        </p:nvSpPr>
        <p:spPr/>
        <p:txBody>
          <a:bodyPr/>
          <a:lstStyle>
            <a:lvl1pPr>
              <a:defRPr/>
            </a:lvl1pPr>
          </a:lstStyle>
          <a:p>
            <a:pPr>
              <a:defRPr/>
            </a:pPr>
            <a:endParaRPr lang="en-US" dirty="0"/>
          </a:p>
        </p:txBody>
      </p:sp>
      <p:sp>
        <p:nvSpPr>
          <p:cNvPr id="5" name="Slide Number Placeholder 5">
            <a:extLst>
              <a:ext uri="{FF2B5EF4-FFF2-40B4-BE49-F238E27FC236}">
                <a16:creationId xmlns:a16="http://schemas.microsoft.com/office/drawing/2014/main" id="{CAFC4FCF-2A4C-1141-9B5A-8F3CAEA24691}"/>
              </a:ext>
            </a:extLst>
          </p:cNvPr>
          <p:cNvSpPr>
            <a:spLocks noGrp="1"/>
          </p:cNvSpPr>
          <p:nvPr>
            <p:ph type="sldNum" sz="quarter" idx="12"/>
          </p:nvPr>
        </p:nvSpPr>
        <p:spPr/>
        <p:txBody>
          <a:bodyPr/>
          <a:lstStyle>
            <a:lvl1pPr>
              <a:defRPr/>
            </a:lvl1pPr>
          </a:lstStyle>
          <a:p>
            <a:pPr>
              <a:defRPr/>
            </a:pPr>
            <a:fld id="{92ECDBFB-5FDE-0945-BBBD-A44F0ED65AAE}" type="slidenum">
              <a:rPr lang="en-US"/>
              <a:pPr>
                <a:defRPr/>
              </a:pPr>
              <a:t>‹#›</a:t>
            </a:fld>
            <a:endParaRPr lang="en-US" dirty="0"/>
          </a:p>
        </p:txBody>
      </p:sp>
    </p:spTree>
    <p:extLst>
      <p:ext uri="{BB962C8B-B14F-4D97-AF65-F5344CB8AC3E}">
        <p14:creationId xmlns:p14="http://schemas.microsoft.com/office/powerpoint/2010/main" val="1738523593"/>
      </p:ext>
    </p:extLst>
  </p:cSld>
  <p:clrMapOvr>
    <a:masterClrMapping/>
  </p:clrMapOvr>
  <p:transition spd="med" advClick="0" advTm="1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73CB273-D05A-564E-A494-8D048FA873FB}"/>
              </a:ext>
            </a:extLst>
          </p:cNvPr>
          <p:cNvSpPr>
            <a:spLocks noGrp="1"/>
          </p:cNvSpPr>
          <p:nvPr>
            <p:ph type="dt" sz="half" idx="10"/>
          </p:nvPr>
        </p:nvSpPr>
        <p:spPr/>
        <p:txBody>
          <a:bodyPr/>
          <a:lstStyle>
            <a:lvl1pPr>
              <a:defRPr/>
            </a:lvl1pPr>
          </a:lstStyle>
          <a:p>
            <a:pPr>
              <a:defRPr/>
            </a:pPr>
            <a:fld id="{F744A861-217A-1345-A8C8-3B38831A02D7}" type="datetimeFigureOut">
              <a:rPr lang="en-US"/>
              <a:pPr>
                <a:defRPr/>
              </a:pPr>
              <a:t>10/27/20</a:t>
            </a:fld>
            <a:endParaRPr lang="en-US" dirty="0"/>
          </a:p>
        </p:txBody>
      </p:sp>
      <p:sp>
        <p:nvSpPr>
          <p:cNvPr id="3" name="Footer Placeholder 4">
            <a:extLst>
              <a:ext uri="{FF2B5EF4-FFF2-40B4-BE49-F238E27FC236}">
                <a16:creationId xmlns:a16="http://schemas.microsoft.com/office/drawing/2014/main" id="{76D9FB3E-B03D-F74E-BC88-B0162A2D9589}"/>
              </a:ext>
            </a:extLst>
          </p:cNvPr>
          <p:cNvSpPr>
            <a:spLocks noGrp="1"/>
          </p:cNvSpPr>
          <p:nvPr>
            <p:ph type="ftr" sz="quarter" idx="11"/>
          </p:nvPr>
        </p:nvSpPr>
        <p:spPr/>
        <p:txBody>
          <a:bodyPr/>
          <a:lstStyle>
            <a:lvl1pPr>
              <a:defRPr/>
            </a:lvl1pPr>
          </a:lstStyle>
          <a:p>
            <a:pPr>
              <a:defRPr/>
            </a:pPr>
            <a:endParaRPr lang="en-US" dirty="0"/>
          </a:p>
        </p:txBody>
      </p:sp>
      <p:sp>
        <p:nvSpPr>
          <p:cNvPr id="4" name="Slide Number Placeholder 5">
            <a:extLst>
              <a:ext uri="{FF2B5EF4-FFF2-40B4-BE49-F238E27FC236}">
                <a16:creationId xmlns:a16="http://schemas.microsoft.com/office/drawing/2014/main" id="{BF8AADF6-55EE-A24C-BA98-10AED760A20D}"/>
              </a:ext>
            </a:extLst>
          </p:cNvPr>
          <p:cNvSpPr>
            <a:spLocks noGrp="1"/>
          </p:cNvSpPr>
          <p:nvPr>
            <p:ph type="sldNum" sz="quarter" idx="12"/>
          </p:nvPr>
        </p:nvSpPr>
        <p:spPr/>
        <p:txBody>
          <a:bodyPr/>
          <a:lstStyle>
            <a:lvl1pPr>
              <a:defRPr/>
            </a:lvl1pPr>
          </a:lstStyle>
          <a:p>
            <a:pPr>
              <a:defRPr/>
            </a:pPr>
            <a:fld id="{7C7A2049-CD9A-A24C-BFA0-2EF0271A5001}" type="slidenum">
              <a:rPr lang="en-US"/>
              <a:pPr>
                <a:defRPr/>
              </a:pPr>
              <a:t>‹#›</a:t>
            </a:fld>
            <a:endParaRPr lang="en-US" dirty="0"/>
          </a:p>
        </p:txBody>
      </p:sp>
    </p:spTree>
    <p:extLst>
      <p:ext uri="{BB962C8B-B14F-4D97-AF65-F5344CB8AC3E}">
        <p14:creationId xmlns:p14="http://schemas.microsoft.com/office/powerpoint/2010/main" val="1886710995"/>
      </p:ext>
    </p:extLst>
  </p:cSld>
  <p:clrMapOvr>
    <a:masterClrMapping/>
  </p:clrMapOvr>
  <p:transition spd="med" advClick="0" advTm="1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nb-NO"/>
              <a:t>Klikk for å redigere tittelstil</a:t>
            </a:r>
            <a:endParaRPr lang="en-US" dirty="0"/>
          </a:p>
        </p:txBody>
      </p:sp>
      <p:sp>
        <p:nvSpPr>
          <p:cNvPr id="3" name="Content Placeholder 2"/>
          <p:cNvSpPr>
            <a:spLocks noGrp="1"/>
          </p:cNvSpPr>
          <p:nvPr>
            <p:ph idx="1"/>
          </p:nvPr>
        </p:nvSpPr>
        <p:spPr>
          <a:xfrm>
            <a:off x="7774782" y="1481367"/>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nb-NO"/>
              <a:t>Klikk for å redigere tekststiler i malen</a:t>
            </a:r>
          </a:p>
        </p:txBody>
      </p:sp>
      <p:sp>
        <p:nvSpPr>
          <p:cNvPr id="5" name="Date Placeholder 3">
            <a:extLst>
              <a:ext uri="{FF2B5EF4-FFF2-40B4-BE49-F238E27FC236}">
                <a16:creationId xmlns:a16="http://schemas.microsoft.com/office/drawing/2014/main" id="{CA63F3B5-0A38-A342-9ECD-75A22FE8DB2B}"/>
              </a:ext>
            </a:extLst>
          </p:cNvPr>
          <p:cNvSpPr>
            <a:spLocks noGrp="1"/>
          </p:cNvSpPr>
          <p:nvPr>
            <p:ph type="dt" sz="half" idx="10"/>
          </p:nvPr>
        </p:nvSpPr>
        <p:spPr/>
        <p:txBody>
          <a:bodyPr/>
          <a:lstStyle>
            <a:lvl1pPr>
              <a:defRPr/>
            </a:lvl1pPr>
          </a:lstStyle>
          <a:p>
            <a:pPr>
              <a:defRPr/>
            </a:pPr>
            <a:fld id="{C29B3465-8BC5-774E-BC0B-17614997AF89}" type="datetimeFigureOut">
              <a:rPr lang="en-US"/>
              <a:pPr>
                <a:defRPr/>
              </a:pPr>
              <a:t>10/27/20</a:t>
            </a:fld>
            <a:endParaRPr lang="en-US" dirty="0"/>
          </a:p>
        </p:txBody>
      </p:sp>
      <p:sp>
        <p:nvSpPr>
          <p:cNvPr id="6" name="Footer Placeholder 4">
            <a:extLst>
              <a:ext uri="{FF2B5EF4-FFF2-40B4-BE49-F238E27FC236}">
                <a16:creationId xmlns:a16="http://schemas.microsoft.com/office/drawing/2014/main" id="{5FE72CEB-6DBC-0A4C-848B-2C0BC22E1B10}"/>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63C4D435-D23F-494E-935C-D2F9867A5754}"/>
              </a:ext>
            </a:extLst>
          </p:cNvPr>
          <p:cNvSpPr>
            <a:spLocks noGrp="1"/>
          </p:cNvSpPr>
          <p:nvPr>
            <p:ph type="sldNum" sz="quarter" idx="12"/>
          </p:nvPr>
        </p:nvSpPr>
        <p:spPr/>
        <p:txBody>
          <a:bodyPr/>
          <a:lstStyle>
            <a:lvl1pPr>
              <a:defRPr/>
            </a:lvl1pPr>
          </a:lstStyle>
          <a:p>
            <a:pPr>
              <a:defRPr/>
            </a:pPr>
            <a:fld id="{E8A74730-E7CD-9B4B-B35C-B7718BB51228}" type="slidenum">
              <a:rPr lang="en-US"/>
              <a:pPr>
                <a:defRPr/>
              </a:pPr>
              <a:t>‹#›</a:t>
            </a:fld>
            <a:endParaRPr lang="en-US" dirty="0"/>
          </a:p>
        </p:txBody>
      </p:sp>
    </p:spTree>
    <p:extLst>
      <p:ext uri="{BB962C8B-B14F-4D97-AF65-F5344CB8AC3E}">
        <p14:creationId xmlns:p14="http://schemas.microsoft.com/office/powerpoint/2010/main" val="1340081053"/>
      </p:ext>
    </p:extLst>
  </p:cSld>
  <p:clrMapOvr>
    <a:masterClrMapping/>
  </p:clrMapOvr>
  <p:transition spd="med" advClick="0" advTm="1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nb-NO"/>
              <a:t>Klikk for å redigere tittelstil</a:t>
            </a:r>
            <a:endParaRPr lang="en-US" dirty="0"/>
          </a:p>
        </p:txBody>
      </p:sp>
      <p:sp>
        <p:nvSpPr>
          <p:cNvPr id="3" name="Picture Placeholder 2"/>
          <p:cNvSpPr>
            <a:spLocks noGrp="1" noChangeAspect="1"/>
          </p:cNvSpPr>
          <p:nvPr>
            <p:ph type="pic" idx="1"/>
          </p:nvPr>
        </p:nvSpPr>
        <p:spPr>
          <a:xfrm>
            <a:off x="7774782" y="1481367"/>
            <a:ext cx="9258300" cy="7311566"/>
          </a:xfrm>
        </p:spPr>
        <p:txBody>
          <a:bodyPr rtlCol="0">
            <a:normAutofit/>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r>
              <a:rPr lang="nb-NO" noProof="0" dirty="0"/>
              <a:t>Klikk på ikonet for å legge til et bilde</a:t>
            </a:r>
            <a:endParaRPr lang="en-US" noProof="0"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nb-NO"/>
              <a:t>Klikk for å redigere tekststiler i malen</a:t>
            </a:r>
          </a:p>
        </p:txBody>
      </p:sp>
      <p:sp>
        <p:nvSpPr>
          <p:cNvPr id="5" name="Date Placeholder 3">
            <a:extLst>
              <a:ext uri="{FF2B5EF4-FFF2-40B4-BE49-F238E27FC236}">
                <a16:creationId xmlns:a16="http://schemas.microsoft.com/office/drawing/2014/main" id="{F6B4D91F-6A73-0E4D-8AE7-531FC0D882C2}"/>
              </a:ext>
            </a:extLst>
          </p:cNvPr>
          <p:cNvSpPr>
            <a:spLocks noGrp="1"/>
          </p:cNvSpPr>
          <p:nvPr>
            <p:ph type="dt" sz="half" idx="10"/>
          </p:nvPr>
        </p:nvSpPr>
        <p:spPr/>
        <p:txBody>
          <a:bodyPr/>
          <a:lstStyle>
            <a:lvl1pPr>
              <a:defRPr/>
            </a:lvl1pPr>
          </a:lstStyle>
          <a:p>
            <a:pPr>
              <a:defRPr/>
            </a:pPr>
            <a:fld id="{8D3035CB-21A4-0B49-9FC7-881E194EC6FF}" type="datetimeFigureOut">
              <a:rPr lang="en-US"/>
              <a:pPr>
                <a:defRPr/>
              </a:pPr>
              <a:t>10/27/20</a:t>
            </a:fld>
            <a:endParaRPr lang="en-US" dirty="0"/>
          </a:p>
        </p:txBody>
      </p:sp>
      <p:sp>
        <p:nvSpPr>
          <p:cNvPr id="6" name="Footer Placeholder 4">
            <a:extLst>
              <a:ext uri="{FF2B5EF4-FFF2-40B4-BE49-F238E27FC236}">
                <a16:creationId xmlns:a16="http://schemas.microsoft.com/office/drawing/2014/main" id="{03E6C7A7-EE68-D643-B2E1-D33A0D4749DD}"/>
              </a:ext>
            </a:extLst>
          </p:cNvPr>
          <p:cNvSpPr>
            <a:spLocks noGrp="1"/>
          </p:cNvSpPr>
          <p:nvPr>
            <p:ph type="ftr" sz="quarter" idx="11"/>
          </p:nvPr>
        </p:nvSpPr>
        <p:spPr/>
        <p:txBody>
          <a:bodyPr/>
          <a:lstStyle>
            <a:lvl1pPr>
              <a:defRPr/>
            </a:lvl1pPr>
          </a:lstStyle>
          <a:p>
            <a:pPr>
              <a:defRPr/>
            </a:pPr>
            <a:endParaRPr lang="en-US" dirty="0"/>
          </a:p>
        </p:txBody>
      </p:sp>
      <p:sp>
        <p:nvSpPr>
          <p:cNvPr id="7" name="Slide Number Placeholder 5">
            <a:extLst>
              <a:ext uri="{FF2B5EF4-FFF2-40B4-BE49-F238E27FC236}">
                <a16:creationId xmlns:a16="http://schemas.microsoft.com/office/drawing/2014/main" id="{21325EE1-4DFC-8E44-96EB-009D11FCD156}"/>
              </a:ext>
            </a:extLst>
          </p:cNvPr>
          <p:cNvSpPr>
            <a:spLocks noGrp="1"/>
          </p:cNvSpPr>
          <p:nvPr>
            <p:ph type="sldNum" sz="quarter" idx="12"/>
          </p:nvPr>
        </p:nvSpPr>
        <p:spPr/>
        <p:txBody>
          <a:bodyPr/>
          <a:lstStyle>
            <a:lvl1pPr>
              <a:defRPr/>
            </a:lvl1pPr>
          </a:lstStyle>
          <a:p>
            <a:pPr>
              <a:defRPr/>
            </a:pPr>
            <a:fld id="{11FF86EC-34BB-E440-811A-0F8F09269745}" type="slidenum">
              <a:rPr lang="en-US"/>
              <a:pPr>
                <a:defRPr/>
              </a:pPr>
              <a:t>‹#›</a:t>
            </a:fld>
            <a:endParaRPr lang="en-US" dirty="0"/>
          </a:p>
        </p:txBody>
      </p:sp>
    </p:spTree>
    <p:extLst>
      <p:ext uri="{BB962C8B-B14F-4D97-AF65-F5344CB8AC3E}">
        <p14:creationId xmlns:p14="http://schemas.microsoft.com/office/powerpoint/2010/main" val="1075730343"/>
      </p:ext>
    </p:extLst>
  </p:cSld>
  <p:clrMapOvr>
    <a:masterClrMapping/>
  </p:clrMapOvr>
  <p:transition spd="med" advClick="0" advTm="10000">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Title Placeholder 1">
            <a:extLst>
              <a:ext uri="{FF2B5EF4-FFF2-40B4-BE49-F238E27FC236}">
                <a16:creationId xmlns:a16="http://schemas.microsoft.com/office/drawing/2014/main" id="{AC8BA225-3971-3548-B209-27D6DD0E0DCC}"/>
              </a:ext>
            </a:extLst>
          </p:cNvPr>
          <p:cNvSpPr>
            <a:spLocks noGrp="1" noChangeArrowheads="1"/>
          </p:cNvSpPr>
          <p:nvPr>
            <p:ph type="title"/>
          </p:nvPr>
        </p:nvSpPr>
        <p:spPr bwMode="auto">
          <a:xfrm>
            <a:off x="1257300" y="547688"/>
            <a:ext cx="15773400"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nb-NO" noProof="0" dirty="0"/>
              <a:t>Klikk</a:t>
            </a:r>
            <a:r>
              <a:rPr lang="nb-NO" altLang="nb-NO" dirty="0"/>
              <a:t> for å redigere tittelstil</a:t>
            </a:r>
            <a:endParaRPr lang="en-US" altLang="nb-NO" dirty="0"/>
          </a:p>
        </p:txBody>
      </p:sp>
      <p:sp>
        <p:nvSpPr>
          <p:cNvPr id="61443" name="Text Placeholder 2">
            <a:extLst>
              <a:ext uri="{FF2B5EF4-FFF2-40B4-BE49-F238E27FC236}">
                <a16:creationId xmlns:a16="http://schemas.microsoft.com/office/drawing/2014/main" id="{0C67DCDA-EF97-3E43-9764-20596E5C49BA}"/>
              </a:ext>
            </a:extLst>
          </p:cNvPr>
          <p:cNvSpPr>
            <a:spLocks noGrp="1" noChangeArrowheads="1"/>
          </p:cNvSpPr>
          <p:nvPr>
            <p:ph type="body" idx="1"/>
          </p:nvPr>
        </p:nvSpPr>
        <p:spPr bwMode="auto">
          <a:xfrm>
            <a:off x="1257300" y="2738438"/>
            <a:ext cx="15773400" cy="652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b-NO" altLang="nb-NO"/>
              <a:t>Klikk for å redigere tekststiler i malen</a:t>
            </a:r>
          </a:p>
          <a:p>
            <a:pPr lvl="1"/>
            <a:r>
              <a:rPr lang="nb-NO" altLang="nb-NO"/>
              <a:t>Andre nivå</a:t>
            </a:r>
          </a:p>
          <a:p>
            <a:pPr lvl="2"/>
            <a:r>
              <a:rPr lang="nb-NO" altLang="nb-NO"/>
              <a:t>Tredje nivå</a:t>
            </a:r>
          </a:p>
          <a:p>
            <a:pPr lvl="3"/>
            <a:r>
              <a:rPr lang="nb-NO" altLang="nb-NO"/>
              <a:t>Fjerde nivå</a:t>
            </a:r>
          </a:p>
          <a:p>
            <a:pPr lvl="4"/>
            <a:r>
              <a:rPr lang="nb-NO" altLang="nb-NO"/>
              <a:t>Femte nivå</a:t>
            </a:r>
            <a:endParaRPr lang="en-US" altLang="nb-NO"/>
          </a:p>
        </p:txBody>
      </p:sp>
      <p:sp>
        <p:nvSpPr>
          <p:cNvPr id="4" name="Date Placeholder 3">
            <a:extLst>
              <a:ext uri="{FF2B5EF4-FFF2-40B4-BE49-F238E27FC236}">
                <a16:creationId xmlns:a16="http://schemas.microsoft.com/office/drawing/2014/main" id="{A070CC0D-08A9-0A4E-973E-7C8B0654FAE5}"/>
              </a:ext>
            </a:extLst>
          </p:cNvPr>
          <p:cNvSpPr>
            <a:spLocks noGrp="1"/>
          </p:cNvSpPr>
          <p:nvPr>
            <p:ph type="dt" sz="half" idx="2"/>
          </p:nvPr>
        </p:nvSpPr>
        <p:spPr>
          <a:xfrm>
            <a:off x="1257300" y="9536113"/>
            <a:ext cx="4114800" cy="547687"/>
          </a:xfrm>
          <a:prstGeom prst="rect">
            <a:avLst/>
          </a:prstGeom>
        </p:spPr>
        <p:txBody>
          <a:bodyPr vert="horz" lIns="91440" tIns="45720" rIns="91440" bIns="45720" rtlCol="0" anchor="ctr"/>
          <a:lstStyle>
            <a:lvl1pPr algn="l" eaLnBrk="1" fontAlgn="auto" hangingPunct="1">
              <a:spcBef>
                <a:spcPts val="0"/>
              </a:spcBef>
              <a:spcAft>
                <a:spcPts val="0"/>
              </a:spcAft>
              <a:defRPr sz="1800">
                <a:solidFill>
                  <a:schemeClr val="tx1">
                    <a:tint val="75000"/>
                  </a:schemeClr>
                </a:solidFill>
                <a:latin typeface="+mn-lt"/>
              </a:defRPr>
            </a:lvl1pPr>
          </a:lstStyle>
          <a:p>
            <a:pPr>
              <a:defRPr/>
            </a:pPr>
            <a:fld id="{CA89FF3C-21DD-9A43-9B5F-7AB2FCF40BC1}" type="datetimeFigureOut">
              <a:rPr lang="en-US"/>
              <a:pPr>
                <a:defRPr/>
              </a:pPr>
              <a:t>10/27/20</a:t>
            </a:fld>
            <a:endParaRPr lang="en-US" dirty="0"/>
          </a:p>
        </p:txBody>
      </p:sp>
      <p:sp>
        <p:nvSpPr>
          <p:cNvPr id="5" name="Footer Placeholder 4">
            <a:extLst>
              <a:ext uri="{FF2B5EF4-FFF2-40B4-BE49-F238E27FC236}">
                <a16:creationId xmlns:a16="http://schemas.microsoft.com/office/drawing/2014/main" id="{C5538BEC-A7A1-F248-AE6D-248EE172B44A}"/>
              </a:ext>
            </a:extLst>
          </p:cNvPr>
          <p:cNvSpPr>
            <a:spLocks noGrp="1"/>
          </p:cNvSpPr>
          <p:nvPr>
            <p:ph type="ftr" sz="quarter" idx="3"/>
          </p:nvPr>
        </p:nvSpPr>
        <p:spPr>
          <a:xfrm>
            <a:off x="6057900" y="9536113"/>
            <a:ext cx="6172200" cy="547687"/>
          </a:xfrm>
          <a:prstGeom prst="rect">
            <a:avLst/>
          </a:prstGeom>
        </p:spPr>
        <p:txBody>
          <a:bodyPr vert="horz" lIns="91440" tIns="45720" rIns="91440" bIns="45720" rtlCol="0" anchor="ctr"/>
          <a:lstStyle>
            <a:lvl1pPr algn="ctr" eaLnBrk="1" fontAlgn="auto" hangingPunct="1">
              <a:spcBef>
                <a:spcPts val="0"/>
              </a:spcBef>
              <a:spcAft>
                <a:spcPts val="0"/>
              </a:spcAft>
              <a:defRPr sz="1800" dirty="0">
                <a:solidFill>
                  <a:schemeClr val="tx1">
                    <a:tint val="75000"/>
                  </a:schemeClr>
                </a:solidFill>
                <a:latin typeface="+mn-lt"/>
              </a:defRPr>
            </a:lvl1pPr>
          </a:lstStyle>
          <a:p>
            <a:pPr>
              <a:defRPr/>
            </a:pPr>
            <a:endParaRPr lang="en-US" dirty="0"/>
          </a:p>
        </p:txBody>
      </p:sp>
      <p:sp>
        <p:nvSpPr>
          <p:cNvPr id="6" name="Slide Number Placeholder 5">
            <a:extLst>
              <a:ext uri="{FF2B5EF4-FFF2-40B4-BE49-F238E27FC236}">
                <a16:creationId xmlns:a16="http://schemas.microsoft.com/office/drawing/2014/main" id="{10D1F573-9328-344C-816A-F6DFA61F6FD1}"/>
              </a:ext>
            </a:extLst>
          </p:cNvPr>
          <p:cNvSpPr>
            <a:spLocks noGrp="1"/>
          </p:cNvSpPr>
          <p:nvPr>
            <p:ph type="sldNum" sz="quarter" idx="4"/>
          </p:nvPr>
        </p:nvSpPr>
        <p:spPr>
          <a:xfrm>
            <a:off x="12915900" y="9536113"/>
            <a:ext cx="4114800" cy="547687"/>
          </a:xfrm>
          <a:prstGeom prst="rect">
            <a:avLst/>
          </a:prstGeom>
        </p:spPr>
        <p:txBody>
          <a:bodyPr vert="horz" lIns="91440" tIns="45720" rIns="91440" bIns="45720" rtlCol="0" anchor="ctr"/>
          <a:lstStyle>
            <a:lvl1pPr algn="r" eaLnBrk="1" fontAlgn="auto" hangingPunct="1">
              <a:spcBef>
                <a:spcPts val="0"/>
              </a:spcBef>
              <a:spcAft>
                <a:spcPts val="0"/>
              </a:spcAft>
              <a:defRPr sz="1800">
                <a:solidFill>
                  <a:schemeClr val="tx1">
                    <a:tint val="75000"/>
                  </a:schemeClr>
                </a:solidFill>
                <a:latin typeface="+mn-lt"/>
              </a:defRPr>
            </a:lvl1pPr>
          </a:lstStyle>
          <a:p>
            <a:pPr>
              <a:defRPr/>
            </a:pPr>
            <a:fld id="{A8CBD159-CE8F-5842-8912-187813A782AC}"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 id="2147483815" r:id="rId19"/>
    <p:sldLayoutId id="2147483816" r:id="rId20"/>
    <p:sldLayoutId id="2147483817" r:id="rId21"/>
    <p:sldLayoutId id="2147483818" r:id="rId22"/>
    <p:sldLayoutId id="2147483819" r:id="rId23"/>
    <p:sldLayoutId id="2147483820" r:id="rId24"/>
    <p:sldLayoutId id="2147483821" r:id="rId25"/>
    <p:sldLayoutId id="2147483822" r:id="rId26"/>
    <p:sldLayoutId id="2147483823" r:id="rId27"/>
    <p:sldLayoutId id="2147483824" r:id="rId28"/>
    <p:sldLayoutId id="2147483825" r:id="rId29"/>
    <p:sldLayoutId id="2147483826" r:id="rId30"/>
    <p:sldLayoutId id="2147483827" r:id="rId31"/>
    <p:sldLayoutId id="2147483828" r:id="rId32"/>
    <p:sldLayoutId id="2147483829" r:id="rId33"/>
    <p:sldLayoutId id="2147483830" r:id="rId34"/>
    <p:sldLayoutId id="2147483831" r:id="rId35"/>
    <p:sldLayoutId id="2147483833" r:id="rId36"/>
    <p:sldLayoutId id="2147483834" r:id="rId37"/>
    <p:sldLayoutId id="2147483835" r:id="rId38"/>
    <p:sldLayoutId id="2147483836" r:id="rId39"/>
  </p:sldLayoutIdLst>
  <p:transition spd="med" advClick="0" advTm="10000">
    <p:fade/>
  </p:transition>
  <p:txStyles>
    <p:titleStyle>
      <a:lvl1pPr algn="l" defTabSz="1371600" rtl="0" fontAlgn="base">
        <a:lnSpc>
          <a:spcPct val="90000"/>
        </a:lnSpc>
        <a:spcBef>
          <a:spcPct val="0"/>
        </a:spcBef>
        <a:spcAft>
          <a:spcPct val="0"/>
        </a:spcAft>
        <a:defRPr sz="6600" kern="1200">
          <a:solidFill>
            <a:schemeClr val="tx1"/>
          </a:solidFill>
          <a:latin typeface="+mj-lt"/>
          <a:ea typeface="+mj-ea"/>
          <a:cs typeface="+mj-cs"/>
        </a:defRPr>
      </a:lvl1pPr>
      <a:lvl2pPr algn="l" defTabSz="1371600" rtl="0" fontAlgn="base">
        <a:lnSpc>
          <a:spcPct val="90000"/>
        </a:lnSpc>
        <a:spcBef>
          <a:spcPct val="0"/>
        </a:spcBef>
        <a:spcAft>
          <a:spcPct val="0"/>
        </a:spcAft>
        <a:defRPr sz="6600">
          <a:solidFill>
            <a:schemeClr val="tx1"/>
          </a:solidFill>
          <a:latin typeface="Calibri Light" panose="020F0302020204030204" pitchFamily="34" charset="0"/>
        </a:defRPr>
      </a:lvl2pPr>
      <a:lvl3pPr algn="l" defTabSz="1371600" rtl="0" fontAlgn="base">
        <a:lnSpc>
          <a:spcPct val="90000"/>
        </a:lnSpc>
        <a:spcBef>
          <a:spcPct val="0"/>
        </a:spcBef>
        <a:spcAft>
          <a:spcPct val="0"/>
        </a:spcAft>
        <a:defRPr sz="6600">
          <a:solidFill>
            <a:schemeClr val="tx1"/>
          </a:solidFill>
          <a:latin typeface="Calibri Light" panose="020F0302020204030204" pitchFamily="34" charset="0"/>
        </a:defRPr>
      </a:lvl3pPr>
      <a:lvl4pPr algn="l" defTabSz="1371600" rtl="0" fontAlgn="base">
        <a:lnSpc>
          <a:spcPct val="90000"/>
        </a:lnSpc>
        <a:spcBef>
          <a:spcPct val="0"/>
        </a:spcBef>
        <a:spcAft>
          <a:spcPct val="0"/>
        </a:spcAft>
        <a:defRPr sz="6600">
          <a:solidFill>
            <a:schemeClr val="tx1"/>
          </a:solidFill>
          <a:latin typeface="Calibri Light" panose="020F0302020204030204" pitchFamily="34" charset="0"/>
        </a:defRPr>
      </a:lvl4pPr>
      <a:lvl5pPr algn="l" defTabSz="1371600" rtl="0" fontAlgn="base">
        <a:lnSpc>
          <a:spcPct val="90000"/>
        </a:lnSpc>
        <a:spcBef>
          <a:spcPct val="0"/>
        </a:spcBef>
        <a:spcAft>
          <a:spcPct val="0"/>
        </a:spcAft>
        <a:defRPr sz="6600">
          <a:solidFill>
            <a:schemeClr val="tx1"/>
          </a:solidFill>
          <a:latin typeface="Calibri Light" panose="020F0302020204030204" pitchFamily="34" charset="0"/>
        </a:defRPr>
      </a:lvl5pPr>
      <a:lvl6pPr marL="457200" algn="l" defTabSz="1371600" rtl="0" fontAlgn="base">
        <a:lnSpc>
          <a:spcPct val="90000"/>
        </a:lnSpc>
        <a:spcBef>
          <a:spcPct val="0"/>
        </a:spcBef>
        <a:spcAft>
          <a:spcPct val="0"/>
        </a:spcAft>
        <a:defRPr sz="6600">
          <a:solidFill>
            <a:schemeClr val="tx1"/>
          </a:solidFill>
          <a:latin typeface="Calibri Light" panose="020F0302020204030204" pitchFamily="34" charset="0"/>
        </a:defRPr>
      </a:lvl6pPr>
      <a:lvl7pPr marL="914400" algn="l" defTabSz="1371600" rtl="0" fontAlgn="base">
        <a:lnSpc>
          <a:spcPct val="90000"/>
        </a:lnSpc>
        <a:spcBef>
          <a:spcPct val="0"/>
        </a:spcBef>
        <a:spcAft>
          <a:spcPct val="0"/>
        </a:spcAft>
        <a:defRPr sz="6600">
          <a:solidFill>
            <a:schemeClr val="tx1"/>
          </a:solidFill>
          <a:latin typeface="Calibri Light" panose="020F0302020204030204" pitchFamily="34" charset="0"/>
        </a:defRPr>
      </a:lvl7pPr>
      <a:lvl8pPr marL="1371600" algn="l" defTabSz="1371600" rtl="0" fontAlgn="base">
        <a:lnSpc>
          <a:spcPct val="90000"/>
        </a:lnSpc>
        <a:spcBef>
          <a:spcPct val="0"/>
        </a:spcBef>
        <a:spcAft>
          <a:spcPct val="0"/>
        </a:spcAft>
        <a:defRPr sz="6600">
          <a:solidFill>
            <a:schemeClr val="tx1"/>
          </a:solidFill>
          <a:latin typeface="Calibri Light" panose="020F0302020204030204" pitchFamily="34" charset="0"/>
        </a:defRPr>
      </a:lvl8pPr>
      <a:lvl9pPr marL="1828800" algn="l" defTabSz="1371600" rtl="0" fontAlgn="base">
        <a:lnSpc>
          <a:spcPct val="90000"/>
        </a:lnSpc>
        <a:spcBef>
          <a:spcPct val="0"/>
        </a:spcBef>
        <a:spcAft>
          <a:spcPct val="0"/>
        </a:spcAft>
        <a:defRPr sz="6600">
          <a:solidFill>
            <a:schemeClr val="tx1"/>
          </a:solidFill>
          <a:latin typeface="Calibri Light" panose="020F0302020204030204" pitchFamily="34" charset="0"/>
        </a:defRPr>
      </a:lvl9pPr>
    </p:titleStyle>
    <p:bodyStyle>
      <a:lvl1pPr marL="342900" indent="-342900" algn="l" defTabSz="1371600" rtl="0" fontAlgn="base">
        <a:lnSpc>
          <a:spcPct val="90000"/>
        </a:lnSpc>
        <a:spcBef>
          <a:spcPts val="1500"/>
        </a:spcBef>
        <a:spcAft>
          <a:spcPct val="0"/>
        </a:spcAft>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fontAlgn="base">
        <a:lnSpc>
          <a:spcPct val="90000"/>
        </a:lnSpc>
        <a:spcBef>
          <a:spcPts val="750"/>
        </a:spcBef>
        <a:spcAft>
          <a:spcPct val="0"/>
        </a:spcAft>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fontAlgn="base">
        <a:lnSpc>
          <a:spcPct val="90000"/>
        </a:lnSpc>
        <a:spcBef>
          <a:spcPts val="750"/>
        </a:spcBef>
        <a:spcAft>
          <a:spcPct val="0"/>
        </a:spcAft>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fontAlgn="base">
        <a:lnSpc>
          <a:spcPct val="90000"/>
        </a:lnSpc>
        <a:spcBef>
          <a:spcPts val="750"/>
        </a:spcBef>
        <a:spcAft>
          <a:spcPct val="0"/>
        </a:spcAft>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fontAlgn="base">
        <a:lnSpc>
          <a:spcPct val="90000"/>
        </a:lnSpc>
        <a:spcBef>
          <a:spcPts val="750"/>
        </a:spcBef>
        <a:spcAft>
          <a:spcPct val="0"/>
        </a:spcAft>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lassholder for bilde 9" descr="Et bilde som inneholder bygning, sitter, mann, grønn&#10;&#10;Automatisk generert beskrivelse">
            <a:extLst>
              <a:ext uri="{FF2B5EF4-FFF2-40B4-BE49-F238E27FC236}">
                <a16:creationId xmlns:a16="http://schemas.microsoft.com/office/drawing/2014/main" id="{2C502D49-4D3B-EF40-8E45-2300039A6911}"/>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7828" b="7828"/>
          <a:stretch>
            <a:fillRect/>
          </a:stretch>
        </p:blipFill>
        <p:spPr/>
      </p:pic>
      <p:sp>
        <p:nvSpPr>
          <p:cNvPr id="248" name="TextBox 247">
            <a:extLst>
              <a:ext uri="{FF2B5EF4-FFF2-40B4-BE49-F238E27FC236}">
                <a16:creationId xmlns:a16="http://schemas.microsoft.com/office/drawing/2014/main" id="{61E13C1E-139C-0747-966B-F525F551FF91}"/>
              </a:ext>
            </a:extLst>
          </p:cNvPr>
          <p:cNvSpPr txBox="1"/>
          <p:nvPr/>
        </p:nvSpPr>
        <p:spPr>
          <a:xfrm>
            <a:off x="2428875" y="4184650"/>
            <a:ext cx="13430250" cy="2308225"/>
          </a:xfrm>
          <a:prstGeom prst="rect">
            <a:avLst/>
          </a:prstGeom>
          <a:noFill/>
        </p:spPr>
        <p:txBody>
          <a:bodyPr>
            <a:spAutoFit/>
          </a:bodyPr>
          <a:lstStyle/>
          <a:p>
            <a:pPr algn="ctr" eaLnBrk="1" fontAlgn="auto" hangingPunct="1">
              <a:spcBef>
                <a:spcPts val="0"/>
              </a:spcBef>
              <a:spcAft>
                <a:spcPts val="0"/>
              </a:spcAft>
              <a:defRPr/>
            </a:pPr>
            <a:r>
              <a:rPr lang="id-ID" sz="14400" dirty="0">
                <a:solidFill>
                  <a:schemeClr val="accent6"/>
                </a:solidFill>
                <a:latin typeface="Impact" panose="020B0806030902050204" pitchFamily="34" charset="0"/>
              </a:rPr>
              <a:t>Exclu</a:t>
            </a:r>
            <a:r>
              <a:rPr lang="id-ID" sz="14400" dirty="0">
                <a:solidFill>
                  <a:schemeClr val="bg1"/>
                </a:solidFill>
                <a:latin typeface="Impact" panose="020B0806030902050204" pitchFamily="34" charset="0"/>
              </a:rPr>
              <a:t>size</a:t>
            </a:r>
          </a:p>
        </p:txBody>
      </p:sp>
      <p:sp>
        <p:nvSpPr>
          <p:cNvPr id="259" name="TextBox 258">
            <a:extLst>
              <a:ext uri="{FF2B5EF4-FFF2-40B4-BE49-F238E27FC236}">
                <a16:creationId xmlns:a16="http://schemas.microsoft.com/office/drawing/2014/main" id="{108ADFC9-4D03-9942-9F0D-6168B8DADFA9}"/>
              </a:ext>
            </a:extLst>
          </p:cNvPr>
          <p:cNvSpPr txBox="1"/>
          <p:nvPr/>
        </p:nvSpPr>
        <p:spPr>
          <a:xfrm>
            <a:off x="6985000" y="6346825"/>
            <a:ext cx="4318000" cy="368300"/>
          </a:xfrm>
          <a:prstGeom prst="rect">
            <a:avLst/>
          </a:prstGeom>
          <a:noFill/>
        </p:spPr>
        <p:txBody>
          <a:bodyPr wrap="none">
            <a:spAutoFit/>
          </a:bodyPr>
          <a:lstStyle/>
          <a:p>
            <a:pPr algn="ctr" eaLnBrk="1" fontAlgn="auto" hangingPunct="1">
              <a:spcBef>
                <a:spcPts val="0"/>
              </a:spcBef>
              <a:spcAft>
                <a:spcPts val="0"/>
              </a:spcAft>
              <a:defRPr/>
            </a:pPr>
            <a:r>
              <a:rPr lang="id-ID" b="1" dirty="0">
                <a:solidFill>
                  <a:schemeClr val="bg1">
                    <a:lumMod val="95000"/>
                  </a:schemeClr>
                </a:solidFill>
                <a:latin typeface="+mn-lt"/>
              </a:rPr>
              <a:t>LUXURY REAL ESTATE PRESENTATION</a:t>
            </a:r>
          </a:p>
        </p:txBody>
      </p:sp>
      <p:sp>
        <p:nvSpPr>
          <p:cNvPr id="269" name="Freeform: Shape 268">
            <a:extLst>
              <a:ext uri="{FF2B5EF4-FFF2-40B4-BE49-F238E27FC236}">
                <a16:creationId xmlns:a16="http://schemas.microsoft.com/office/drawing/2014/main" id="{DF7C1B10-1E75-4B4F-A836-E0545BD35E6E}"/>
              </a:ext>
            </a:extLst>
          </p:cNvPr>
          <p:cNvSpPr/>
          <p:nvPr/>
        </p:nvSpPr>
        <p:spPr>
          <a:xfrm>
            <a:off x="8286750" y="2747963"/>
            <a:ext cx="1714500" cy="153828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78" name="Google Shape;21;p3">
            <a:extLst>
              <a:ext uri="{FF2B5EF4-FFF2-40B4-BE49-F238E27FC236}">
                <a16:creationId xmlns:a16="http://schemas.microsoft.com/office/drawing/2014/main" id="{F2F6DC3F-FAE4-264C-8B30-82F98B8FCB44}"/>
              </a:ext>
            </a:extLst>
          </p:cNvPr>
          <p:cNvSpPr/>
          <p:nvPr/>
        </p:nvSpPr>
        <p:spPr>
          <a:xfrm>
            <a:off x="14728825" y="7756525"/>
            <a:ext cx="3373438" cy="460375"/>
          </a:xfrm>
          <a:prstGeom prst="rect">
            <a:avLst/>
          </a:prstGeom>
          <a:noFill/>
          <a:ln>
            <a:noFill/>
          </a:ln>
        </p:spPr>
        <p:txBody>
          <a:bodyPr spcFirstLastPara="1" lIns="137138" tIns="68550" rIns="137138" bIns="68550"/>
          <a:lstStyle/>
          <a:p>
            <a:pPr eaLnBrk="1" fontAlgn="auto" hangingPunct="1">
              <a:lnSpc>
                <a:spcPct val="107000"/>
              </a:lnSpc>
              <a:spcBef>
                <a:spcPts val="0"/>
              </a:spcBef>
              <a:spcAft>
                <a:spcPts val="0"/>
              </a:spcAft>
              <a:defRPr/>
            </a:pPr>
            <a:r>
              <a:rPr lang="en-US" sz="2100" dirty="0">
                <a:solidFill>
                  <a:schemeClr val="bg1">
                    <a:lumMod val="95000"/>
                  </a:schemeClr>
                </a:solidFill>
                <a:latin typeface="+mn-lt"/>
                <a:ea typeface="Raleway"/>
                <a:cs typeface="Raleway"/>
                <a:sym typeface="Raleway"/>
              </a:rPr>
              <a:t>www.</a:t>
            </a:r>
            <a:r>
              <a:rPr lang="id-ID" sz="2100" dirty="0">
                <a:solidFill>
                  <a:schemeClr val="bg1">
                    <a:lumMod val="95000"/>
                  </a:schemeClr>
                </a:solidFill>
                <a:latin typeface="+mn-lt"/>
                <a:ea typeface="Raleway"/>
                <a:cs typeface="Raleway"/>
                <a:sym typeface="Raleway"/>
              </a:rPr>
              <a:t>exclusize</a:t>
            </a:r>
            <a:r>
              <a:rPr lang="en-US" sz="2100" dirty="0">
                <a:solidFill>
                  <a:schemeClr val="bg1">
                    <a:lumMod val="95000"/>
                  </a:schemeClr>
                </a:solidFill>
                <a:latin typeface="+mn-lt"/>
                <a:ea typeface="Raleway"/>
                <a:cs typeface="Raleway"/>
                <a:sym typeface="Raleway"/>
              </a:rPr>
              <a:t>.com</a:t>
            </a:r>
            <a:endParaRPr dirty="0">
              <a:solidFill>
                <a:schemeClr val="bg1">
                  <a:lumMod val="95000"/>
                </a:schemeClr>
              </a:solidFill>
              <a:latin typeface="+mn-lt"/>
            </a:endParaRPr>
          </a:p>
        </p:txBody>
      </p:sp>
      <p:grpSp>
        <p:nvGrpSpPr>
          <p:cNvPr id="279" name="Google Shape;23;p3">
            <a:extLst>
              <a:ext uri="{FF2B5EF4-FFF2-40B4-BE49-F238E27FC236}">
                <a16:creationId xmlns:a16="http://schemas.microsoft.com/office/drawing/2014/main" id="{158A0364-4587-6045-9403-FF67AA4B5252}"/>
              </a:ext>
            </a:extLst>
          </p:cNvPr>
          <p:cNvGrpSpPr/>
          <p:nvPr/>
        </p:nvGrpSpPr>
        <p:grpSpPr>
          <a:xfrm>
            <a:off x="14198262" y="8482503"/>
            <a:ext cx="365102" cy="194264"/>
            <a:chOff x="5350807" y="577645"/>
            <a:chExt cx="250722" cy="152481"/>
          </a:xfrm>
          <a:solidFill>
            <a:schemeClr val="bg1">
              <a:lumMod val="95000"/>
            </a:schemeClr>
          </a:solidFill>
        </p:grpSpPr>
        <p:sp>
          <p:nvSpPr>
            <p:cNvPr id="280" name="Google Shape;24;p3">
              <a:extLst>
                <a:ext uri="{FF2B5EF4-FFF2-40B4-BE49-F238E27FC236}">
                  <a16:creationId xmlns:a16="http://schemas.microsoft.com/office/drawing/2014/main" id="{88143B1F-AEA4-1A46-AD9F-949FBCABECB6}"/>
                </a:ext>
              </a:extLst>
            </p:cNvPr>
            <p:cNvSpPr/>
            <p:nvPr/>
          </p:nvSpPr>
          <p:spPr>
            <a:xfrm>
              <a:off x="5350807" y="588714"/>
              <a:ext cx="85024" cy="130685"/>
            </a:xfrm>
            <a:custGeom>
              <a:avLst/>
              <a:gdLst/>
              <a:ahLst/>
              <a:cxnLst/>
              <a:rect l="l" t="t" r="r" b="b"/>
              <a:pathLst>
                <a:path w="85024" h="130685" extrusionOk="0">
                  <a:moveTo>
                    <a:pt x="0" y="0"/>
                  </a:moveTo>
                  <a:lnTo>
                    <a:pt x="0" y="130685"/>
                  </a:lnTo>
                  <a:lnTo>
                    <a:pt x="85025" y="56671"/>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1" name="Google Shape;25;p3">
              <a:extLst>
                <a:ext uri="{FF2B5EF4-FFF2-40B4-BE49-F238E27FC236}">
                  <a16:creationId xmlns:a16="http://schemas.microsoft.com/office/drawing/2014/main" id="{CF3476BA-D635-4543-AD7E-F7FB9DBD7F80}"/>
                </a:ext>
              </a:extLst>
            </p:cNvPr>
            <p:cNvSpPr/>
            <p:nvPr/>
          </p:nvSpPr>
          <p:spPr>
            <a:xfrm>
              <a:off x="5360882" y="653840"/>
              <a:ext cx="230572" cy="76286"/>
            </a:xfrm>
            <a:custGeom>
              <a:avLst/>
              <a:gdLst/>
              <a:ahLst/>
              <a:cxnLst/>
              <a:rect l="l" t="t" r="r" b="b"/>
              <a:pathLst>
                <a:path w="230572" h="76286" extrusionOk="0">
                  <a:moveTo>
                    <a:pt x="142981" y="36"/>
                  </a:moveTo>
                  <a:lnTo>
                    <a:pt x="120017" y="15278"/>
                  </a:lnTo>
                  <a:cubicBezTo>
                    <a:pt x="118580" y="16231"/>
                    <a:pt x="116933" y="16709"/>
                    <a:pt x="115288" y="16709"/>
                  </a:cubicBezTo>
                  <a:cubicBezTo>
                    <a:pt x="113639" y="16709"/>
                    <a:pt x="111992" y="16231"/>
                    <a:pt x="110554" y="15276"/>
                  </a:cubicBezTo>
                  <a:lnTo>
                    <a:pt x="87636" y="0"/>
                  </a:lnTo>
                  <a:lnTo>
                    <a:pt x="0" y="76287"/>
                  </a:lnTo>
                  <a:lnTo>
                    <a:pt x="230573" y="76287"/>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2" name="Google Shape;26;p3">
              <a:extLst>
                <a:ext uri="{FF2B5EF4-FFF2-40B4-BE49-F238E27FC236}">
                  <a16:creationId xmlns:a16="http://schemas.microsoft.com/office/drawing/2014/main" id="{A52D9053-7FEB-CC4F-AB46-9EDD8C129E4C}"/>
                </a:ext>
              </a:extLst>
            </p:cNvPr>
            <p:cNvSpPr/>
            <p:nvPr/>
          </p:nvSpPr>
          <p:spPr>
            <a:xfrm>
              <a:off x="5516572" y="589057"/>
              <a:ext cx="84957" cy="130342"/>
            </a:xfrm>
            <a:custGeom>
              <a:avLst/>
              <a:gdLst/>
              <a:ahLst/>
              <a:cxnLst/>
              <a:rect l="l" t="t" r="r" b="b"/>
              <a:pathLst>
                <a:path w="84957" h="130342" extrusionOk="0">
                  <a:moveTo>
                    <a:pt x="84958" y="130343"/>
                  </a:moveTo>
                  <a:lnTo>
                    <a:pt x="84958" y="0"/>
                  </a:lnTo>
                  <a:lnTo>
                    <a:pt x="0" y="56386"/>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3" name="Google Shape;27;p3">
              <a:extLst>
                <a:ext uri="{FF2B5EF4-FFF2-40B4-BE49-F238E27FC236}">
                  <a16:creationId xmlns:a16="http://schemas.microsoft.com/office/drawing/2014/main" id="{A7ACFEF7-5202-C24A-ABD6-D2FC9D423E5D}"/>
                </a:ext>
              </a:extLst>
            </p:cNvPr>
            <p:cNvSpPr/>
            <p:nvPr/>
          </p:nvSpPr>
          <p:spPr>
            <a:xfrm>
              <a:off x="5360715" y="577645"/>
              <a:ext cx="231414" cy="76956"/>
            </a:xfrm>
            <a:custGeom>
              <a:avLst/>
              <a:gdLst/>
              <a:ahLst/>
              <a:cxnLst/>
              <a:rect l="l" t="t" r="r" b="b"/>
              <a:pathLst>
                <a:path w="231414" h="76956" extrusionOk="0">
                  <a:moveTo>
                    <a:pt x="0" y="0"/>
                  </a:moveTo>
                  <a:lnTo>
                    <a:pt x="115461" y="76956"/>
                  </a:lnTo>
                  <a:lnTo>
                    <a:pt x="231415" y="0"/>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grpSp>
      <p:sp>
        <p:nvSpPr>
          <p:cNvPr id="284" name="Google Shape;28;p3">
            <a:extLst>
              <a:ext uri="{FF2B5EF4-FFF2-40B4-BE49-F238E27FC236}">
                <a16:creationId xmlns:a16="http://schemas.microsoft.com/office/drawing/2014/main" id="{D82BF96D-D5AD-5040-880D-23F3C8282FCB}"/>
              </a:ext>
            </a:extLst>
          </p:cNvPr>
          <p:cNvSpPr/>
          <p:nvPr/>
        </p:nvSpPr>
        <p:spPr>
          <a:xfrm>
            <a:off x="14728825" y="8347075"/>
            <a:ext cx="3643313" cy="460375"/>
          </a:xfrm>
          <a:prstGeom prst="rect">
            <a:avLst/>
          </a:prstGeom>
          <a:noFill/>
          <a:ln>
            <a:noFill/>
          </a:ln>
        </p:spPr>
        <p:txBody>
          <a:bodyPr spcFirstLastPara="1" lIns="137138" tIns="68550" rIns="137138" bIns="68550"/>
          <a:lstStyle/>
          <a:p>
            <a:pPr eaLnBrk="1" fontAlgn="auto" hangingPunct="1">
              <a:lnSpc>
                <a:spcPct val="107000"/>
              </a:lnSpc>
              <a:spcBef>
                <a:spcPts val="0"/>
              </a:spcBef>
              <a:spcAft>
                <a:spcPts val="0"/>
              </a:spcAft>
              <a:defRPr/>
            </a:pPr>
            <a:r>
              <a:rPr lang="en-US" sz="2100" dirty="0">
                <a:solidFill>
                  <a:schemeClr val="bg1">
                    <a:lumMod val="95000"/>
                  </a:schemeClr>
                </a:solidFill>
                <a:latin typeface="+mn-lt"/>
                <a:ea typeface="Raleway"/>
                <a:cs typeface="Raleway"/>
                <a:sym typeface="Raleway"/>
              </a:rPr>
              <a:t>office@</a:t>
            </a:r>
            <a:r>
              <a:rPr lang="id-ID" sz="2100" dirty="0">
                <a:solidFill>
                  <a:schemeClr val="bg1">
                    <a:lumMod val="95000"/>
                  </a:schemeClr>
                </a:solidFill>
                <a:latin typeface="+mn-lt"/>
                <a:ea typeface="Raleway"/>
                <a:cs typeface="Raleway"/>
                <a:sym typeface="Raleway"/>
              </a:rPr>
              <a:t>exclusize</a:t>
            </a:r>
            <a:r>
              <a:rPr lang="en-US" sz="2100" dirty="0">
                <a:solidFill>
                  <a:schemeClr val="bg1">
                    <a:lumMod val="95000"/>
                  </a:schemeClr>
                </a:solidFill>
                <a:latin typeface="+mn-lt"/>
                <a:ea typeface="Raleway"/>
                <a:cs typeface="Raleway"/>
                <a:sym typeface="Raleway"/>
              </a:rPr>
              <a:t>.com</a:t>
            </a:r>
            <a:endParaRPr dirty="0">
              <a:solidFill>
                <a:schemeClr val="bg1">
                  <a:lumMod val="95000"/>
                </a:schemeClr>
              </a:solidFill>
              <a:latin typeface="+mn-lt"/>
            </a:endParaRPr>
          </a:p>
        </p:txBody>
      </p:sp>
      <p:sp>
        <p:nvSpPr>
          <p:cNvPr id="294" name="Google Shape;30;p3">
            <a:extLst>
              <a:ext uri="{FF2B5EF4-FFF2-40B4-BE49-F238E27FC236}">
                <a16:creationId xmlns:a16="http://schemas.microsoft.com/office/drawing/2014/main" id="{0DE91DE8-E36F-7D49-896E-C44098E4D0A5}"/>
              </a:ext>
            </a:extLst>
          </p:cNvPr>
          <p:cNvSpPr/>
          <p:nvPr/>
        </p:nvSpPr>
        <p:spPr>
          <a:xfrm>
            <a:off x="14216063" y="9045575"/>
            <a:ext cx="365125" cy="263525"/>
          </a:xfrm>
          <a:custGeom>
            <a:avLst/>
            <a:gdLst/>
            <a:ahLst/>
            <a:cxnLst/>
            <a:rect l="l" t="t" r="r" b="b"/>
            <a:pathLst>
              <a:path w="250723" h="206997" extrusionOk="0">
                <a:moveTo>
                  <a:pt x="247217" y="23792"/>
                </a:moveTo>
                <a:cubicBezTo>
                  <a:pt x="246241" y="22817"/>
                  <a:pt x="245082" y="22029"/>
                  <a:pt x="243817" y="21449"/>
                </a:cubicBezTo>
                <a:cubicBezTo>
                  <a:pt x="244665" y="19653"/>
                  <a:pt x="245426" y="17821"/>
                  <a:pt x="246098" y="15952"/>
                </a:cubicBezTo>
                <a:cubicBezTo>
                  <a:pt x="247863" y="11388"/>
                  <a:pt x="246941" y="6691"/>
                  <a:pt x="243611" y="3361"/>
                </a:cubicBezTo>
                <a:cubicBezTo>
                  <a:pt x="240212" y="-36"/>
                  <a:pt x="234886" y="-964"/>
                  <a:pt x="230565" y="1064"/>
                </a:cubicBezTo>
                <a:cubicBezTo>
                  <a:pt x="221330" y="5022"/>
                  <a:pt x="212429" y="8765"/>
                  <a:pt x="205042" y="11183"/>
                </a:cubicBezTo>
                <a:cubicBezTo>
                  <a:pt x="196430" y="6561"/>
                  <a:pt x="182191" y="8"/>
                  <a:pt x="170712" y="8"/>
                </a:cubicBezTo>
                <a:lnTo>
                  <a:pt x="170608" y="8"/>
                </a:lnTo>
                <a:cubicBezTo>
                  <a:pt x="154875" y="230"/>
                  <a:pt x="140129" y="6730"/>
                  <a:pt x="129086" y="18310"/>
                </a:cubicBezTo>
                <a:cubicBezTo>
                  <a:pt x="119805" y="28041"/>
                  <a:pt x="114054" y="40408"/>
                  <a:pt x="112507" y="53712"/>
                </a:cubicBezTo>
                <a:cubicBezTo>
                  <a:pt x="77848" y="46095"/>
                  <a:pt x="57801" y="34962"/>
                  <a:pt x="35420" y="11499"/>
                </a:cubicBezTo>
                <a:lnTo>
                  <a:pt x="32589" y="8664"/>
                </a:lnTo>
                <a:cubicBezTo>
                  <a:pt x="30625" y="6697"/>
                  <a:pt x="27817" y="5791"/>
                  <a:pt x="25070" y="6234"/>
                </a:cubicBezTo>
                <a:cubicBezTo>
                  <a:pt x="22327" y="6678"/>
                  <a:pt x="19947" y="8426"/>
                  <a:pt x="18700" y="10915"/>
                </a:cubicBezTo>
                <a:lnTo>
                  <a:pt x="17145" y="14027"/>
                </a:lnTo>
                <a:cubicBezTo>
                  <a:pt x="10423" y="26909"/>
                  <a:pt x="8311" y="40123"/>
                  <a:pt x="10871" y="53306"/>
                </a:cubicBezTo>
                <a:cubicBezTo>
                  <a:pt x="11793" y="58063"/>
                  <a:pt x="13348" y="62794"/>
                  <a:pt x="15486" y="67400"/>
                </a:cubicBezTo>
                <a:cubicBezTo>
                  <a:pt x="13503" y="67446"/>
                  <a:pt x="11527" y="67985"/>
                  <a:pt x="9708" y="69030"/>
                </a:cubicBezTo>
                <a:cubicBezTo>
                  <a:pt x="5371" y="71375"/>
                  <a:pt x="3005" y="76817"/>
                  <a:pt x="4063" y="82110"/>
                </a:cubicBezTo>
                <a:lnTo>
                  <a:pt x="4130" y="82441"/>
                </a:lnTo>
                <a:lnTo>
                  <a:pt x="4227" y="82766"/>
                </a:lnTo>
                <a:cubicBezTo>
                  <a:pt x="7345" y="93231"/>
                  <a:pt x="12908" y="103127"/>
                  <a:pt x="20441" y="111824"/>
                </a:cubicBezTo>
                <a:cubicBezTo>
                  <a:pt x="19159" y="112232"/>
                  <a:pt x="17948" y="112840"/>
                  <a:pt x="16877" y="113645"/>
                </a:cubicBezTo>
                <a:cubicBezTo>
                  <a:pt x="12535" y="116901"/>
                  <a:pt x="10909" y="122366"/>
                  <a:pt x="12793" y="127294"/>
                </a:cubicBezTo>
                <a:cubicBezTo>
                  <a:pt x="18396" y="143094"/>
                  <a:pt x="27813" y="154009"/>
                  <a:pt x="41369" y="160316"/>
                </a:cubicBezTo>
                <a:cubicBezTo>
                  <a:pt x="32871" y="162791"/>
                  <a:pt x="23505" y="164067"/>
                  <a:pt x="12801" y="164252"/>
                </a:cubicBezTo>
                <a:cubicBezTo>
                  <a:pt x="7600" y="164283"/>
                  <a:pt x="2800" y="167581"/>
                  <a:pt x="842" y="172479"/>
                </a:cubicBezTo>
                <a:lnTo>
                  <a:pt x="694" y="172883"/>
                </a:lnTo>
                <a:cubicBezTo>
                  <a:pt x="-920" y="177723"/>
                  <a:pt x="312" y="182654"/>
                  <a:pt x="4070" y="186417"/>
                </a:cubicBezTo>
                <a:lnTo>
                  <a:pt x="4350" y="186696"/>
                </a:lnTo>
                <a:lnTo>
                  <a:pt x="4658" y="186943"/>
                </a:lnTo>
                <a:cubicBezTo>
                  <a:pt x="20479" y="199688"/>
                  <a:pt x="53554" y="206997"/>
                  <a:pt x="95400" y="206997"/>
                </a:cubicBezTo>
                <a:cubicBezTo>
                  <a:pt x="169199" y="206997"/>
                  <a:pt x="229412" y="142459"/>
                  <a:pt x="230913" y="62501"/>
                </a:cubicBezTo>
                <a:cubicBezTo>
                  <a:pt x="239906" y="56671"/>
                  <a:pt x="246702" y="47382"/>
                  <a:pt x="250243" y="35977"/>
                </a:cubicBezTo>
                <a:lnTo>
                  <a:pt x="250354" y="35578"/>
                </a:lnTo>
                <a:cubicBezTo>
                  <a:pt x="251404" y="31373"/>
                  <a:pt x="250172" y="26748"/>
                  <a:pt x="247217" y="23792"/>
                </a:cubicBezTo>
                <a:close/>
              </a:path>
            </a:pathLst>
          </a:custGeom>
          <a:solidFill>
            <a:schemeClr val="bg1">
              <a:lumMod val="95000"/>
            </a:schemeClr>
          </a:solid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95" name="Google Shape;31;p3">
            <a:extLst>
              <a:ext uri="{FF2B5EF4-FFF2-40B4-BE49-F238E27FC236}">
                <a16:creationId xmlns:a16="http://schemas.microsoft.com/office/drawing/2014/main" id="{EDA23F4D-2468-404C-B826-98B5AFD4F6AD}"/>
              </a:ext>
            </a:extLst>
          </p:cNvPr>
          <p:cNvSpPr/>
          <p:nvPr/>
        </p:nvSpPr>
        <p:spPr>
          <a:xfrm>
            <a:off x="14728825" y="8940800"/>
            <a:ext cx="2162175" cy="458788"/>
          </a:xfrm>
          <a:prstGeom prst="rect">
            <a:avLst/>
          </a:prstGeom>
          <a:noFill/>
          <a:ln>
            <a:noFill/>
          </a:ln>
        </p:spPr>
        <p:txBody>
          <a:bodyPr spcFirstLastPara="1" lIns="137138" tIns="68550" rIns="137138" bIns="68550"/>
          <a:lstStyle/>
          <a:p>
            <a:pPr eaLnBrk="1" fontAlgn="auto" hangingPunct="1">
              <a:spcBef>
                <a:spcPts val="0"/>
              </a:spcBef>
              <a:spcAft>
                <a:spcPts val="0"/>
              </a:spcAft>
              <a:defRPr/>
            </a:pPr>
            <a:r>
              <a:rPr lang="en-US" sz="2100" dirty="0">
                <a:solidFill>
                  <a:schemeClr val="bg1">
                    <a:lumMod val="95000"/>
                  </a:schemeClr>
                </a:solidFill>
                <a:latin typeface="+mn-lt"/>
                <a:ea typeface="Raleway"/>
                <a:cs typeface="Raleway"/>
                <a:sym typeface="Raleway"/>
              </a:rPr>
              <a:t>@</a:t>
            </a:r>
            <a:r>
              <a:rPr lang="id-ID" sz="2100" dirty="0">
                <a:solidFill>
                  <a:schemeClr val="bg1">
                    <a:lumMod val="95000"/>
                  </a:schemeClr>
                </a:solidFill>
                <a:latin typeface="+mn-lt"/>
                <a:ea typeface="Raleway"/>
                <a:cs typeface="Raleway"/>
                <a:sym typeface="Raleway"/>
              </a:rPr>
              <a:t>exclusize</a:t>
            </a:r>
            <a:endParaRPr sz="2100" dirty="0">
              <a:solidFill>
                <a:schemeClr val="bg1">
                  <a:lumMod val="95000"/>
                </a:schemeClr>
              </a:solidFill>
              <a:latin typeface="+mn-lt"/>
              <a:ea typeface="Raleway"/>
              <a:cs typeface="Raleway"/>
              <a:sym typeface="Raleway"/>
            </a:endParaRPr>
          </a:p>
        </p:txBody>
      </p:sp>
      <p:grpSp>
        <p:nvGrpSpPr>
          <p:cNvPr id="296" name="Graphic 8">
            <a:extLst>
              <a:ext uri="{FF2B5EF4-FFF2-40B4-BE49-F238E27FC236}">
                <a16:creationId xmlns:a16="http://schemas.microsoft.com/office/drawing/2014/main" id="{009FC71B-8972-BF46-BCD0-263315EDAC44}"/>
              </a:ext>
            </a:extLst>
          </p:cNvPr>
          <p:cNvGrpSpPr/>
          <p:nvPr/>
        </p:nvGrpSpPr>
        <p:grpSpPr>
          <a:xfrm>
            <a:off x="14231956" y="7791479"/>
            <a:ext cx="323166" cy="323166"/>
            <a:chOff x="411685" y="375962"/>
            <a:chExt cx="250723" cy="250723"/>
          </a:xfrm>
          <a:solidFill>
            <a:schemeClr val="bg1">
              <a:lumMod val="95000"/>
            </a:schemeClr>
          </a:solidFill>
        </p:grpSpPr>
        <p:sp>
          <p:nvSpPr>
            <p:cNvPr id="297" name="Freeform: Shape 296">
              <a:extLst>
                <a:ext uri="{FF2B5EF4-FFF2-40B4-BE49-F238E27FC236}">
                  <a16:creationId xmlns:a16="http://schemas.microsoft.com/office/drawing/2014/main" id="{2A14DDD3-4D5E-AD4A-9829-B25CD71B2A70}"/>
                </a:ext>
              </a:extLst>
            </p:cNvPr>
            <p:cNvSpPr/>
            <p:nvPr/>
          </p:nvSpPr>
          <p:spPr>
            <a:xfrm>
              <a:off x="411686" y="561024"/>
              <a:ext cx="65660" cy="65660"/>
            </a:xfrm>
            <a:custGeom>
              <a:avLst/>
              <a:gdLst>
                <a:gd name="connsiteX0" fmla="*/ 32830 w 65660"/>
                <a:gd name="connsiteY0" fmla="*/ 0 h 65660"/>
                <a:gd name="connsiteX1" fmla="*/ 0 w 65660"/>
                <a:gd name="connsiteY1" fmla="*/ 32830 h 65660"/>
                <a:gd name="connsiteX2" fmla="*/ 32830 w 65660"/>
                <a:gd name="connsiteY2" fmla="*/ 65661 h 65660"/>
                <a:gd name="connsiteX3" fmla="*/ 65661 w 65660"/>
                <a:gd name="connsiteY3" fmla="*/ 32830 h 65660"/>
                <a:gd name="connsiteX4" fmla="*/ 32830 w 65660"/>
                <a:gd name="connsiteY4" fmla="*/ 0 h 6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60" h="65660">
                  <a:moveTo>
                    <a:pt x="32830" y="0"/>
                  </a:moveTo>
                  <a:cubicBezTo>
                    <a:pt x="14727" y="0"/>
                    <a:pt x="0" y="14727"/>
                    <a:pt x="0" y="32830"/>
                  </a:cubicBezTo>
                  <a:cubicBezTo>
                    <a:pt x="0" y="50934"/>
                    <a:pt x="14727" y="65661"/>
                    <a:pt x="32830" y="65661"/>
                  </a:cubicBezTo>
                  <a:cubicBezTo>
                    <a:pt x="50934" y="65661"/>
                    <a:pt x="65661" y="50934"/>
                    <a:pt x="65661" y="32830"/>
                  </a:cubicBezTo>
                  <a:cubicBezTo>
                    <a:pt x="65661" y="14727"/>
                    <a:pt x="50934" y="0"/>
                    <a:pt x="32830" y="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298" name="Freeform: Shape 297">
              <a:extLst>
                <a:ext uri="{FF2B5EF4-FFF2-40B4-BE49-F238E27FC236}">
                  <a16:creationId xmlns:a16="http://schemas.microsoft.com/office/drawing/2014/main" id="{6D7F07F1-18AC-7146-AC4F-86004C1C6080}"/>
                </a:ext>
              </a:extLst>
            </p:cNvPr>
            <p:cNvSpPr/>
            <p:nvPr/>
          </p:nvSpPr>
          <p:spPr>
            <a:xfrm>
              <a:off x="411685" y="463517"/>
              <a:ext cx="163153" cy="163169"/>
            </a:xfrm>
            <a:custGeom>
              <a:avLst/>
              <a:gdLst>
                <a:gd name="connsiteX0" fmla="*/ 163154 w 163153"/>
                <a:gd name="connsiteY0" fmla="*/ 155740 h 163169"/>
                <a:gd name="connsiteX1" fmla="*/ 117524 w 163153"/>
                <a:gd name="connsiteY1" fmla="*/ 45629 h 163169"/>
                <a:gd name="connsiteX2" fmla="*/ 7365 w 163153"/>
                <a:gd name="connsiteY2" fmla="*/ 0 h 163169"/>
                <a:gd name="connsiteX3" fmla="*/ 7353 w 163153"/>
                <a:gd name="connsiteY3" fmla="*/ 0 h 163169"/>
                <a:gd name="connsiteX4" fmla="*/ 7343 w 163153"/>
                <a:gd name="connsiteY4" fmla="*/ 0 h 163169"/>
                <a:gd name="connsiteX5" fmla="*/ 0 w 163153"/>
                <a:gd name="connsiteY5" fmla="*/ 7343 h 163169"/>
                <a:gd name="connsiteX6" fmla="*/ 0 w 163153"/>
                <a:gd name="connsiteY6" fmla="*/ 54031 h 163169"/>
                <a:gd name="connsiteX7" fmla="*/ 7343 w 163153"/>
                <a:gd name="connsiteY7" fmla="*/ 61374 h 163169"/>
                <a:gd name="connsiteX8" fmla="*/ 101761 w 163153"/>
                <a:gd name="connsiteY8" fmla="*/ 155791 h 163169"/>
                <a:gd name="connsiteX9" fmla="*/ 106319 w 163153"/>
                <a:gd name="connsiteY9" fmla="*/ 162584 h 163169"/>
                <a:gd name="connsiteX10" fmla="*/ 109192 w 163153"/>
                <a:gd name="connsiteY10" fmla="*/ 163169 h 163169"/>
                <a:gd name="connsiteX11" fmla="*/ 109202 w 163153"/>
                <a:gd name="connsiteY11" fmla="*/ 163169 h 163169"/>
                <a:gd name="connsiteX12" fmla="*/ 155254 w 163153"/>
                <a:gd name="connsiteY12" fmla="*/ 163106 h 163169"/>
                <a:gd name="connsiteX13" fmla="*/ 155812 w 163153"/>
                <a:gd name="connsiteY13" fmla="*/ 163133 h 163169"/>
                <a:gd name="connsiteX14" fmla="*/ 163154 w 163153"/>
                <a:gd name="connsiteY14" fmla="*/ 155791 h 163169"/>
                <a:gd name="connsiteX15" fmla="*/ 163154 w 163153"/>
                <a:gd name="connsiteY15" fmla="*/ 155759 h 163169"/>
                <a:gd name="connsiteX16" fmla="*/ 163154 w 163153"/>
                <a:gd name="connsiteY16" fmla="*/ 155751 h 163169"/>
                <a:gd name="connsiteX17" fmla="*/ 163154 w 163153"/>
                <a:gd name="connsiteY17" fmla="*/ 155740 h 1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153" h="163169">
                  <a:moveTo>
                    <a:pt x="163154" y="155740"/>
                  </a:moveTo>
                  <a:cubicBezTo>
                    <a:pt x="163141" y="114144"/>
                    <a:pt x="146937" y="75042"/>
                    <a:pt x="117524" y="45629"/>
                  </a:cubicBezTo>
                  <a:cubicBezTo>
                    <a:pt x="88099" y="16204"/>
                    <a:pt x="48977" y="0"/>
                    <a:pt x="7365" y="0"/>
                  </a:cubicBezTo>
                  <a:cubicBezTo>
                    <a:pt x="7361" y="0"/>
                    <a:pt x="7357" y="0"/>
                    <a:pt x="7353" y="0"/>
                  </a:cubicBezTo>
                  <a:cubicBezTo>
                    <a:pt x="7351" y="0"/>
                    <a:pt x="7347" y="0"/>
                    <a:pt x="7343" y="0"/>
                  </a:cubicBezTo>
                  <a:cubicBezTo>
                    <a:pt x="3288" y="0"/>
                    <a:pt x="0" y="3288"/>
                    <a:pt x="0" y="7343"/>
                  </a:cubicBezTo>
                  <a:lnTo>
                    <a:pt x="0" y="54031"/>
                  </a:lnTo>
                  <a:cubicBezTo>
                    <a:pt x="0" y="58086"/>
                    <a:pt x="3288" y="61374"/>
                    <a:pt x="7343" y="61374"/>
                  </a:cubicBezTo>
                  <a:cubicBezTo>
                    <a:pt x="59404" y="61374"/>
                    <a:pt x="101761" y="103729"/>
                    <a:pt x="101761" y="155791"/>
                  </a:cubicBezTo>
                  <a:cubicBezTo>
                    <a:pt x="101761" y="158860"/>
                    <a:pt x="103645" y="161486"/>
                    <a:pt x="106319" y="162584"/>
                  </a:cubicBezTo>
                  <a:cubicBezTo>
                    <a:pt x="107201" y="162959"/>
                    <a:pt x="108173" y="163169"/>
                    <a:pt x="109192" y="163169"/>
                  </a:cubicBezTo>
                  <a:lnTo>
                    <a:pt x="109202" y="163169"/>
                  </a:lnTo>
                  <a:lnTo>
                    <a:pt x="155254" y="163106"/>
                  </a:lnTo>
                  <a:cubicBezTo>
                    <a:pt x="155439" y="163120"/>
                    <a:pt x="155623" y="163133"/>
                    <a:pt x="155812" y="163133"/>
                  </a:cubicBezTo>
                  <a:cubicBezTo>
                    <a:pt x="159868" y="163133"/>
                    <a:pt x="163154" y="159847"/>
                    <a:pt x="163154" y="155791"/>
                  </a:cubicBezTo>
                  <a:cubicBezTo>
                    <a:pt x="163154" y="155780"/>
                    <a:pt x="163154" y="155770"/>
                    <a:pt x="163154" y="155759"/>
                  </a:cubicBezTo>
                  <a:cubicBezTo>
                    <a:pt x="163154" y="155757"/>
                    <a:pt x="163154" y="155755"/>
                    <a:pt x="163154" y="155751"/>
                  </a:cubicBezTo>
                  <a:cubicBezTo>
                    <a:pt x="163154" y="155747"/>
                    <a:pt x="163154" y="155744"/>
                    <a:pt x="163154" y="15574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299" name="Freeform: Shape 298">
              <a:extLst>
                <a:ext uri="{FF2B5EF4-FFF2-40B4-BE49-F238E27FC236}">
                  <a16:creationId xmlns:a16="http://schemas.microsoft.com/office/drawing/2014/main" id="{267D6912-68A0-9344-BE1C-2DEEC620EF90}"/>
                </a:ext>
              </a:extLst>
            </p:cNvPr>
            <p:cNvSpPr/>
            <p:nvPr/>
          </p:nvSpPr>
          <p:spPr>
            <a:xfrm>
              <a:off x="411685" y="375962"/>
              <a:ext cx="250506" cy="250583"/>
            </a:xfrm>
            <a:custGeom>
              <a:avLst/>
              <a:gdLst>
                <a:gd name="connsiteX0" fmla="*/ 250507 w 250506"/>
                <a:gd name="connsiteY0" fmla="*/ 243102 h 250583"/>
                <a:gd name="connsiteX1" fmla="*/ 250507 w 250506"/>
                <a:gd name="connsiteY1" fmla="*/ 243095 h 250583"/>
                <a:gd name="connsiteX2" fmla="*/ 231395 w 250506"/>
                <a:gd name="connsiteY2" fmla="*/ 148511 h 250583"/>
                <a:gd name="connsiteX3" fmla="*/ 179287 w 250506"/>
                <a:gd name="connsiteY3" fmla="*/ 71222 h 250583"/>
                <a:gd name="connsiteX4" fmla="*/ 101996 w 250506"/>
                <a:gd name="connsiteY4" fmla="*/ 19111 h 250583"/>
                <a:gd name="connsiteX5" fmla="*/ 7343 w 250506"/>
                <a:gd name="connsiteY5" fmla="*/ 0 h 250583"/>
                <a:gd name="connsiteX6" fmla="*/ 0 w 250506"/>
                <a:gd name="connsiteY6" fmla="*/ 7343 h 250583"/>
                <a:gd name="connsiteX7" fmla="*/ 0 w 250506"/>
                <a:gd name="connsiteY7" fmla="*/ 53493 h 250583"/>
                <a:gd name="connsiteX8" fmla="*/ 7343 w 250506"/>
                <a:gd name="connsiteY8" fmla="*/ 60837 h 250583"/>
                <a:gd name="connsiteX9" fmla="*/ 78311 w 250506"/>
                <a:gd name="connsiteY9" fmla="*/ 75162 h 250583"/>
                <a:gd name="connsiteX10" fmla="*/ 136269 w 250506"/>
                <a:gd name="connsiteY10" fmla="*/ 114240 h 250583"/>
                <a:gd name="connsiteX11" fmla="*/ 175345 w 250506"/>
                <a:gd name="connsiteY11" fmla="*/ 172196 h 250583"/>
                <a:gd name="connsiteX12" fmla="*/ 189670 w 250506"/>
                <a:gd name="connsiteY12" fmla="*/ 243163 h 250583"/>
                <a:gd name="connsiteX13" fmla="*/ 193530 w 250506"/>
                <a:gd name="connsiteY13" fmla="*/ 249629 h 250583"/>
                <a:gd name="connsiteX14" fmla="*/ 197142 w 250506"/>
                <a:gd name="connsiteY14" fmla="*/ 250583 h 250583"/>
                <a:gd name="connsiteX15" fmla="*/ 197161 w 250506"/>
                <a:gd name="connsiteY15" fmla="*/ 250583 h 250583"/>
                <a:gd name="connsiteX16" fmla="*/ 242398 w 250506"/>
                <a:gd name="connsiteY16" fmla="*/ 250467 h 250583"/>
                <a:gd name="connsiteX17" fmla="*/ 243163 w 250506"/>
                <a:gd name="connsiteY17" fmla="*/ 250507 h 250583"/>
                <a:gd name="connsiteX18" fmla="*/ 250507 w 250506"/>
                <a:gd name="connsiteY18" fmla="*/ 243163 h 250583"/>
                <a:gd name="connsiteX19" fmla="*/ 250507 w 250506"/>
                <a:gd name="connsiteY19" fmla="*/ 243110 h 250583"/>
                <a:gd name="connsiteX20" fmla="*/ 250507 w 250506"/>
                <a:gd name="connsiteY20" fmla="*/ 243102 h 25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0506" h="250583">
                  <a:moveTo>
                    <a:pt x="250507" y="243102"/>
                  </a:moveTo>
                  <a:cubicBezTo>
                    <a:pt x="250507" y="243100"/>
                    <a:pt x="250507" y="243098"/>
                    <a:pt x="250507" y="243095"/>
                  </a:cubicBezTo>
                  <a:cubicBezTo>
                    <a:pt x="250499" y="210297"/>
                    <a:pt x="244068" y="178474"/>
                    <a:pt x="231395" y="148511"/>
                  </a:cubicBezTo>
                  <a:cubicBezTo>
                    <a:pt x="219147" y="119554"/>
                    <a:pt x="201616" y="93551"/>
                    <a:pt x="179287" y="71222"/>
                  </a:cubicBezTo>
                  <a:cubicBezTo>
                    <a:pt x="156958" y="48891"/>
                    <a:pt x="130953" y="31360"/>
                    <a:pt x="101996" y="19111"/>
                  </a:cubicBezTo>
                  <a:cubicBezTo>
                    <a:pt x="72014" y="6431"/>
                    <a:pt x="40166" y="0"/>
                    <a:pt x="7343" y="0"/>
                  </a:cubicBezTo>
                  <a:cubicBezTo>
                    <a:pt x="3288" y="0"/>
                    <a:pt x="0" y="3288"/>
                    <a:pt x="0" y="7343"/>
                  </a:cubicBezTo>
                  <a:lnTo>
                    <a:pt x="0" y="53493"/>
                  </a:lnTo>
                  <a:cubicBezTo>
                    <a:pt x="0" y="57549"/>
                    <a:pt x="3288" y="60837"/>
                    <a:pt x="7343" y="60837"/>
                  </a:cubicBezTo>
                  <a:cubicBezTo>
                    <a:pt x="31960" y="60837"/>
                    <a:pt x="55838" y="65657"/>
                    <a:pt x="78311" y="75162"/>
                  </a:cubicBezTo>
                  <a:cubicBezTo>
                    <a:pt x="100022" y="84344"/>
                    <a:pt x="119522" y="97491"/>
                    <a:pt x="136269" y="114240"/>
                  </a:cubicBezTo>
                  <a:cubicBezTo>
                    <a:pt x="153016" y="130985"/>
                    <a:pt x="166163" y="150485"/>
                    <a:pt x="175345" y="172196"/>
                  </a:cubicBezTo>
                  <a:cubicBezTo>
                    <a:pt x="184852" y="194670"/>
                    <a:pt x="189670" y="218547"/>
                    <a:pt x="189670" y="243163"/>
                  </a:cubicBezTo>
                  <a:cubicBezTo>
                    <a:pt x="189670" y="245958"/>
                    <a:pt x="191233" y="248389"/>
                    <a:pt x="193530" y="249629"/>
                  </a:cubicBezTo>
                  <a:cubicBezTo>
                    <a:pt x="194598" y="250233"/>
                    <a:pt x="195828" y="250583"/>
                    <a:pt x="197142" y="250583"/>
                  </a:cubicBezTo>
                  <a:lnTo>
                    <a:pt x="197161" y="250583"/>
                  </a:lnTo>
                  <a:lnTo>
                    <a:pt x="242398" y="250467"/>
                  </a:lnTo>
                  <a:cubicBezTo>
                    <a:pt x="242651" y="250493"/>
                    <a:pt x="242905" y="250507"/>
                    <a:pt x="243163" y="250507"/>
                  </a:cubicBezTo>
                  <a:cubicBezTo>
                    <a:pt x="247219" y="250507"/>
                    <a:pt x="250507" y="247219"/>
                    <a:pt x="250507" y="243163"/>
                  </a:cubicBezTo>
                  <a:cubicBezTo>
                    <a:pt x="250507" y="243146"/>
                    <a:pt x="250507" y="243129"/>
                    <a:pt x="250507" y="243110"/>
                  </a:cubicBezTo>
                  <a:cubicBezTo>
                    <a:pt x="250507" y="243108"/>
                    <a:pt x="250507" y="243106"/>
                    <a:pt x="250507" y="243102"/>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grpSp>
    </p:spTree>
  </p:cSld>
  <p:clrMapOvr>
    <a:masterClrMapping/>
  </p:clrMapOvr>
  <p:transition spd="med" advClick="0" advTm="10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E27314F-90AA-7245-9F9E-D6B5FB701485}"/>
              </a:ext>
            </a:extLst>
          </p:cNvPr>
          <p:cNvSpPr/>
          <p:nvPr/>
        </p:nvSpPr>
        <p:spPr>
          <a:xfrm>
            <a:off x="1336675" y="3087688"/>
            <a:ext cx="4811713" cy="2743200"/>
          </a:xfrm>
          <a:prstGeom prst="rect">
            <a:avLst/>
          </a:prstGeom>
          <a:solidFill>
            <a:srgbClr val="92D050"/>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Rectangle 5">
            <a:extLst>
              <a:ext uri="{FF2B5EF4-FFF2-40B4-BE49-F238E27FC236}">
                <a16:creationId xmlns:a16="http://schemas.microsoft.com/office/drawing/2014/main" id="{AAF33168-E0EB-0147-97AC-358D32527026}"/>
              </a:ext>
            </a:extLst>
          </p:cNvPr>
          <p:cNvSpPr/>
          <p:nvPr/>
        </p:nvSpPr>
        <p:spPr>
          <a:xfrm>
            <a:off x="6738938" y="3087688"/>
            <a:ext cx="4810125" cy="274320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7" name="Rectangle 6">
            <a:extLst>
              <a:ext uri="{FF2B5EF4-FFF2-40B4-BE49-F238E27FC236}">
                <a16:creationId xmlns:a16="http://schemas.microsoft.com/office/drawing/2014/main" id="{70120E23-04E2-6348-8E9A-07D5C98D2D2D}"/>
              </a:ext>
            </a:extLst>
          </p:cNvPr>
          <p:cNvSpPr/>
          <p:nvPr/>
        </p:nvSpPr>
        <p:spPr>
          <a:xfrm>
            <a:off x="12139613" y="3087688"/>
            <a:ext cx="4813300" cy="274320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Rectangle 10">
            <a:extLst>
              <a:ext uri="{FF2B5EF4-FFF2-40B4-BE49-F238E27FC236}">
                <a16:creationId xmlns:a16="http://schemas.microsoft.com/office/drawing/2014/main" id="{2A4B77B2-7B11-764C-BF9B-BCE5020625DF}"/>
              </a:ext>
            </a:extLst>
          </p:cNvPr>
          <p:cNvSpPr/>
          <p:nvPr/>
        </p:nvSpPr>
        <p:spPr>
          <a:xfrm>
            <a:off x="1336675" y="6392863"/>
            <a:ext cx="4811713" cy="274320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Rectangle 11">
            <a:extLst>
              <a:ext uri="{FF2B5EF4-FFF2-40B4-BE49-F238E27FC236}">
                <a16:creationId xmlns:a16="http://schemas.microsoft.com/office/drawing/2014/main" id="{271F5536-EF3C-0841-9309-DC0CB8C3E221}"/>
              </a:ext>
            </a:extLst>
          </p:cNvPr>
          <p:cNvSpPr/>
          <p:nvPr/>
        </p:nvSpPr>
        <p:spPr>
          <a:xfrm>
            <a:off x="6738938" y="6392863"/>
            <a:ext cx="4810125" cy="274320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Rectangle 12">
            <a:extLst>
              <a:ext uri="{FF2B5EF4-FFF2-40B4-BE49-F238E27FC236}">
                <a16:creationId xmlns:a16="http://schemas.microsoft.com/office/drawing/2014/main" id="{ED28C3A5-7904-184F-B09E-BE3BAED36A80}"/>
              </a:ext>
            </a:extLst>
          </p:cNvPr>
          <p:cNvSpPr/>
          <p:nvPr/>
        </p:nvSpPr>
        <p:spPr>
          <a:xfrm>
            <a:off x="12139613" y="6392863"/>
            <a:ext cx="4813300" cy="2743200"/>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TextBox 13">
            <a:extLst>
              <a:ext uri="{FF2B5EF4-FFF2-40B4-BE49-F238E27FC236}">
                <a16:creationId xmlns:a16="http://schemas.microsoft.com/office/drawing/2014/main" id="{5DF9325B-47F2-EE44-9D0E-FDAEDC6B392B}"/>
              </a:ext>
            </a:extLst>
          </p:cNvPr>
          <p:cNvSpPr txBox="1"/>
          <p:nvPr/>
        </p:nvSpPr>
        <p:spPr>
          <a:xfrm>
            <a:off x="1336675" y="1317625"/>
            <a:ext cx="15616238" cy="1169988"/>
          </a:xfrm>
          <a:prstGeom prst="rect">
            <a:avLst/>
          </a:prstGeom>
          <a:noFill/>
        </p:spPr>
        <p:txBody>
          <a:bodyPr>
            <a:spAutoFit/>
          </a:bodyPr>
          <a:lstStyle/>
          <a:p>
            <a:pPr algn="ct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About </a:t>
            </a:r>
            <a:r>
              <a:rPr lang="id-ID" sz="7000" dirty="0">
                <a:solidFill>
                  <a:srgbClr val="92D050"/>
                </a:solidFill>
                <a:latin typeface="Impact" panose="020B0806030902050204" pitchFamily="34" charset="0"/>
              </a:rPr>
              <a:t>Services</a:t>
            </a:r>
          </a:p>
        </p:txBody>
      </p:sp>
      <p:sp>
        <p:nvSpPr>
          <p:cNvPr id="16" name="Rectangle 15">
            <a:extLst>
              <a:ext uri="{FF2B5EF4-FFF2-40B4-BE49-F238E27FC236}">
                <a16:creationId xmlns:a16="http://schemas.microsoft.com/office/drawing/2014/main" id="{B29608EF-D1FC-2741-A79D-58F12B4054CC}"/>
              </a:ext>
            </a:extLst>
          </p:cNvPr>
          <p:cNvSpPr/>
          <p:nvPr/>
        </p:nvSpPr>
        <p:spPr>
          <a:xfrm>
            <a:off x="8743950" y="1150938"/>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7" name="Rectangle 16">
            <a:extLst>
              <a:ext uri="{FF2B5EF4-FFF2-40B4-BE49-F238E27FC236}">
                <a16:creationId xmlns:a16="http://schemas.microsoft.com/office/drawing/2014/main" id="{4D9F39E0-B636-1743-87AB-6525F293D804}"/>
              </a:ext>
            </a:extLst>
          </p:cNvPr>
          <p:cNvSpPr/>
          <p:nvPr/>
        </p:nvSpPr>
        <p:spPr>
          <a:xfrm>
            <a:off x="7018338" y="4570413"/>
            <a:ext cx="4252912" cy="877887"/>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18" name="TextBox 17">
            <a:extLst>
              <a:ext uri="{FF2B5EF4-FFF2-40B4-BE49-F238E27FC236}">
                <a16:creationId xmlns:a16="http://schemas.microsoft.com/office/drawing/2014/main" id="{4BBA0C9B-7A04-ED45-9EEE-4414A659B154}"/>
              </a:ext>
            </a:extLst>
          </p:cNvPr>
          <p:cNvSpPr txBox="1"/>
          <p:nvPr/>
        </p:nvSpPr>
        <p:spPr>
          <a:xfrm>
            <a:off x="7018338" y="4144963"/>
            <a:ext cx="4252912" cy="368300"/>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Two</a:t>
            </a:r>
          </a:p>
        </p:txBody>
      </p:sp>
      <p:sp>
        <p:nvSpPr>
          <p:cNvPr id="20" name="Rectangle 19">
            <a:extLst>
              <a:ext uri="{FF2B5EF4-FFF2-40B4-BE49-F238E27FC236}">
                <a16:creationId xmlns:a16="http://schemas.microsoft.com/office/drawing/2014/main" id="{12F16352-EE30-5545-90A0-7437A8B771D3}"/>
              </a:ext>
            </a:extLst>
          </p:cNvPr>
          <p:cNvSpPr/>
          <p:nvPr/>
        </p:nvSpPr>
        <p:spPr>
          <a:xfrm>
            <a:off x="12420600" y="4570413"/>
            <a:ext cx="4252913" cy="877887"/>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21" name="TextBox 20">
            <a:extLst>
              <a:ext uri="{FF2B5EF4-FFF2-40B4-BE49-F238E27FC236}">
                <a16:creationId xmlns:a16="http://schemas.microsoft.com/office/drawing/2014/main" id="{AC6EF682-26CD-974B-A4ED-5753C96A4FD4}"/>
              </a:ext>
            </a:extLst>
          </p:cNvPr>
          <p:cNvSpPr txBox="1"/>
          <p:nvPr/>
        </p:nvSpPr>
        <p:spPr>
          <a:xfrm>
            <a:off x="12420600" y="4144963"/>
            <a:ext cx="4252913" cy="368300"/>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Three</a:t>
            </a:r>
          </a:p>
        </p:txBody>
      </p:sp>
      <p:sp>
        <p:nvSpPr>
          <p:cNvPr id="26637" name="Rectangle 22">
            <a:extLst>
              <a:ext uri="{FF2B5EF4-FFF2-40B4-BE49-F238E27FC236}">
                <a16:creationId xmlns:a16="http://schemas.microsoft.com/office/drawing/2014/main" id="{B9DBF721-BCF7-124A-B6D6-496BF30B559C}"/>
              </a:ext>
            </a:extLst>
          </p:cNvPr>
          <p:cNvSpPr>
            <a:spLocks noChangeArrowheads="1"/>
          </p:cNvSpPr>
          <p:nvPr/>
        </p:nvSpPr>
        <p:spPr bwMode="auto">
          <a:xfrm>
            <a:off x="1614488" y="4570413"/>
            <a:ext cx="42529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Lorem ipsum dolor sit amet, consect etur adipiscing elit, sed do ei</a:t>
            </a:r>
            <a:endParaRPr lang="id-ID" altLang="nb-NO" dirty="0">
              <a:solidFill>
                <a:schemeClr val="bg1"/>
              </a:solidFill>
              <a:latin typeface="Roboto" panose="02000000000000000000" pitchFamily="2" charset="0"/>
            </a:endParaRPr>
          </a:p>
        </p:txBody>
      </p:sp>
      <p:sp>
        <p:nvSpPr>
          <p:cNvPr id="26638" name="TextBox 23">
            <a:extLst>
              <a:ext uri="{FF2B5EF4-FFF2-40B4-BE49-F238E27FC236}">
                <a16:creationId xmlns:a16="http://schemas.microsoft.com/office/drawing/2014/main" id="{4184345A-36E2-9A4D-A3D7-3366514DAFE9}"/>
              </a:ext>
            </a:extLst>
          </p:cNvPr>
          <p:cNvSpPr txBox="1">
            <a:spLocks noChangeArrowheads="1"/>
          </p:cNvSpPr>
          <p:nvPr/>
        </p:nvSpPr>
        <p:spPr bwMode="auto">
          <a:xfrm>
            <a:off x="1614488" y="4144963"/>
            <a:ext cx="42529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solidFill>
                  <a:schemeClr val="bg1"/>
                </a:solidFill>
                <a:latin typeface="Roboto" panose="02000000000000000000" pitchFamily="2" charset="0"/>
              </a:rPr>
              <a:t>The Service One</a:t>
            </a:r>
          </a:p>
        </p:txBody>
      </p:sp>
      <p:sp>
        <p:nvSpPr>
          <p:cNvPr id="26" name="Rectangle 25">
            <a:extLst>
              <a:ext uri="{FF2B5EF4-FFF2-40B4-BE49-F238E27FC236}">
                <a16:creationId xmlns:a16="http://schemas.microsoft.com/office/drawing/2014/main" id="{1D4C4B47-0C42-9744-B567-59ADE193BE9A}"/>
              </a:ext>
            </a:extLst>
          </p:cNvPr>
          <p:cNvSpPr/>
          <p:nvPr/>
        </p:nvSpPr>
        <p:spPr>
          <a:xfrm>
            <a:off x="7018338" y="7740650"/>
            <a:ext cx="4252912" cy="876300"/>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27" name="TextBox 26">
            <a:extLst>
              <a:ext uri="{FF2B5EF4-FFF2-40B4-BE49-F238E27FC236}">
                <a16:creationId xmlns:a16="http://schemas.microsoft.com/office/drawing/2014/main" id="{D7EB67FE-5D7C-E448-B34F-F6E66EEB9352}"/>
              </a:ext>
            </a:extLst>
          </p:cNvPr>
          <p:cNvSpPr txBox="1"/>
          <p:nvPr/>
        </p:nvSpPr>
        <p:spPr>
          <a:xfrm>
            <a:off x="7018338" y="7313613"/>
            <a:ext cx="4252912" cy="369887"/>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Five</a:t>
            </a:r>
          </a:p>
        </p:txBody>
      </p:sp>
      <p:sp>
        <p:nvSpPr>
          <p:cNvPr id="29" name="Rectangle 28">
            <a:extLst>
              <a:ext uri="{FF2B5EF4-FFF2-40B4-BE49-F238E27FC236}">
                <a16:creationId xmlns:a16="http://schemas.microsoft.com/office/drawing/2014/main" id="{DBF61CB2-B0AE-FD4A-BE75-5EACD91542C1}"/>
              </a:ext>
            </a:extLst>
          </p:cNvPr>
          <p:cNvSpPr/>
          <p:nvPr/>
        </p:nvSpPr>
        <p:spPr>
          <a:xfrm>
            <a:off x="12420600" y="7740650"/>
            <a:ext cx="4252913" cy="876300"/>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30" name="TextBox 29">
            <a:extLst>
              <a:ext uri="{FF2B5EF4-FFF2-40B4-BE49-F238E27FC236}">
                <a16:creationId xmlns:a16="http://schemas.microsoft.com/office/drawing/2014/main" id="{2602B5CB-420F-0E4C-97CE-4AED89FF54EC}"/>
              </a:ext>
            </a:extLst>
          </p:cNvPr>
          <p:cNvSpPr txBox="1"/>
          <p:nvPr/>
        </p:nvSpPr>
        <p:spPr>
          <a:xfrm>
            <a:off x="12420600" y="7313613"/>
            <a:ext cx="4252913" cy="369887"/>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Six</a:t>
            </a:r>
          </a:p>
        </p:txBody>
      </p:sp>
      <p:sp>
        <p:nvSpPr>
          <p:cNvPr id="32" name="Rectangle 31">
            <a:extLst>
              <a:ext uri="{FF2B5EF4-FFF2-40B4-BE49-F238E27FC236}">
                <a16:creationId xmlns:a16="http://schemas.microsoft.com/office/drawing/2014/main" id="{543ED68E-C74D-0B46-B1BB-16901029FDD1}"/>
              </a:ext>
            </a:extLst>
          </p:cNvPr>
          <p:cNvSpPr/>
          <p:nvPr/>
        </p:nvSpPr>
        <p:spPr>
          <a:xfrm>
            <a:off x="1614488" y="7740650"/>
            <a:ext cx="4252912" cy="876300"/>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 etur adipiscing elit, sed do ei</a:t>
            </a:r>
            <a:endParaRPr lang="id-ID" dirty="0">
              <a:solidFill>
                <a:schemeClr val="tx1">
                  <a:lumMod val="50000"/>
                  <a:lumOff val="50000"/>
                </a:schemeClr>
              </a:solidFill>
              <a:latin typeface="+mn-lt"/>
            </a:endParaRPr>
          </a:p>
        </p:txBody>
      </p:sp>
      <p:sp>
        <p:nvSpPr>
          <p:cNvPr id="33" name="TextBox 32">
            <a:extLst>
              <a:ext uri="{FF2B5EF4-FFF2-40B4-BE49-F238E27FC236}">
                <a16:creationId xmlns:a16="http://schemas.microsoft.com/office/drawing/2014/main" id="{974367EE-6271-9B43-88B3-378D3223508D}"/>
              </a:ext>
            </a:extLst>
          </p:cNvPr>
          <p:cNvSpPr txBox="1"/>
          <p:nvPr/>
        </p:nvSpPr>
        <p:spPr>
          <a:xfrm>
            <a:off x="1614488" y="7313613"/>
            <a:ext cx="4252912" cy="369887"/>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The Service Four</a:t>
            </a:r>
          </a:p>
        </p:txBody>
      </p:sp>
      <p:grpSp>
        <p:nvGrpSpPr>
          <p:cNvPr id="88" name="Graphic 55">
            <a:extLst>
              <a:ext uri="{FF2B5EF4-FFF2-40B4-BE49-F238E27FC236}">
                <a16:creationId xmlns:a16="http://schemas.microsoft.com/office/drawing/2014/main" id="{1EE2C4BE-30C1-D443-942B-B05427BAE51A}"/>
              </a:ext>
            </a:extLst>
          </p:cNvPr>
          <p:cNvGrpSpPr/>
          <p:nvPr/>
        </p:nvGrpSpPr>
        <p:grpSpPr>
          <a:xfrm>
            <a:off x="3392367" y="3545122"/>
            <a:ext cx="698352" cy="448353"/>
            <a:chOff x="4076700" y="2132009"/>
            <a:chExt cx="4035428" cy="2590809"/>
          </a:xfrm>
          <a:solidFill>
            <a:schemeClr val="bg1"/>
          </a:solidFill>
        </p:grpSpPr>
        <p:sp>
          <p:nvSpPr>
            <p:cNvPr id="89" name="Freeform: Shape 88">
              <a:extLst>
                <a:ext uri="{FF2B5EF4-FFF2-40B4-BE49-F238E27FC236}">
                  <a16:creationId xmlns:a16="http://schemas.microsoft.com/office/drawing/2014/main" id="{716F6400-5189-F24D-87C1-6B9E3DAE2999}"/>
                </a:ext>
              </a:extLst>
            </p:cNvPr>
            <p:cNvSpPr/>
            <p:nvPr/>
          </p:nvSpPr>
          <p:spPr>
            <a:xfrm>
              <a:off x="5756376" y="3205829"/>
              <a:ext cx="609495" cy="529627"/>
            </a:xfrm>
            <a:custGeom>
              <a:avLst/>
              <a:gdLst>
                <a:gd name="connsiteX0" fmla="*/ 76200 w 609495"/>
                <a:gd name="connsiteY0" fmla="*/ 529628 h 529627"/>
                <a:gd name="connsiteX1" fmla="*/ 533295 w 609495"/>
                <a:gd name="connsiteY1" fmla="*/ 529628 h 529627"/>
                <a:gd name="connsiteX2" fmla="*/ 609495 w 609495"/>
                <a:gd name="connsiteY2" fmla="*/ 453428 h 529627"/>
                <a:gd name="connsiteX3" fmla="*/ 609495 w 609495"/>
                <a:gd name="connsiteY3" fmla="*/ 76200 h 529627"/>
                <a:gd name="connsiteX4" fmla="*/ 533295 w 609495"/>
                <a:gd name="connsiteY4" fmla="*/ 0 h 529627"/>
                <a:gd name="connsiteX5" fmla="*/ 76200 w 609495"/>
                <a:gd name="connsiteY5" fmla="*/ 0 h 529627"/>
                <a:gd name="connsiteX6" fmla="*/ 0 w 609495"/>
                <a:gd name="connsiteY6" fmla="*/ 76200 h 529627"/>
                <a:gd name="connsiteX7" fmla="*/ 0 w 609495"/>
                <a:gd name="connsiteY7" fmla="*/ 453428 h 529627"/>
                <a:gd name="connsiteX8" fmla="*/ 76200 w 609495"/>
                <a:gd name="connsiteY8" fmla="*/ 529628 h 529627"/>
                <a:gd name="connsiteX9" fmla="*/ 152400 w 609495"/>
                <a:gd name="connsiteY9" fmla="*/ 152400 h 529627"/>
                <a:gd name="connsiteX10" fmla="*/ 457095 w 609495"/>
                <a:gd name="connsiteY10" fmla="*/ 152400 h 529627"/>
                <a:gd name="connsiteX11" fmla="*/ 457095 w 609495"/>
                <a:gd name="connsiteY11" fmla="*/ 377228 h 529627"/>
                <a:gd name="connsiteX12" fmla="*/ 152400 w 609495"/>
                <a:gd name="connsiteY12" fmla="*/ 377228 h 529627"/>
                <a:gd name="connsiteX13" fmla="*/ 152400 w 609495"/>
                <a:gd name="connsiteY13" fmla="*/ 152400 h 52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95" h="529627">
                  <a:moveTo>
                    <a:pt x="76200" y="529628"/>
                  </a:moveTo>
                  <a:lnTo>
                    <a:pt x="533295" y="529628"/>
                  </a:lnTo>
                  <a:cubicBezTo>
                    <a:pt x="575377" y="529628"/>
                    <a:pt x="609495" y="495509"/>
                    <a:pt x="609495" y="453428"/>
                  </a:cubicBezTo>
                  <a:lnTo>
                    <a:pt x="609495" y="76200"/>
                  </a:lnTo>
                  <a:cubicBezTo>
                    <a:pt x="609495" y="34118"/>
                    <a:pt x="575377" y="0"/>
                    <a:pt x="533295" y="0"/>
                  </a:cubicBezTo>
                  <a:lnTo>
                    <a:pt x="76200" y="0"/>
                  </a:lnTo>
                  <a:cubicBezTo>
                    <a:pt x="34119" y="0"/>
                    <a:pt x="0" y="34118"/>
                    <a:pt x="0" y="76200"/>
                  </a:cubicBezTo>
                  <a:lnTo>
                    <a:pt x="0" y="453428"/>
                  </a:lnTo>
                  <a:cubicBezTo>
                    <a:pt x="0" y="495519"/>
                    <a:pt x="34119" y="529628"/>
                    <a:pt x="76200" y="529628"/>
                  </a:cubicBezTo>
                  <a:close/>
                  <a:moveTo>
                    <a:pt x="152400" y="152400"/>
                  </a:moveTo>
                  <a:lnTo>
                    <a:pt x="457095" y="152400"/>
                  </a:lnTo>
                  <a:lnTo>
                    <a:pt x="457095" y="377228"/>
                  </a:lnTo>
                  <a:lnTo>
                    <a:pt x="152400" y="377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0" name="Freeform: Shape 89">
              <a:extLst>
                <a:ext uri="{FF2B5EF4-FFF2-40B4-BE49-F238E27FC236}">
                  <a16:creationId xmlns:a16="http://schemas.microsoft.com/office/drawing/2014/main" id="{067C7FF5-59A7-C441-B3A9-CF430F075FFB}"/>
                </a:ext>
              </a:extLst>
            </p:cNvPr>
            <p:cNvSpPr/>
            <p:nvPr/>
          </p:nvSpPr>
          <p:spPr>
            <a:xfrm>
              <a:off x="6518271" y="3205829"/>
              <a:ext cx="1217618" cy="529627"/>
            </a:xfrm>
            <a:custGeom>
              <a:avLst/>
              <a:gdLst>
                <a:gd name="connsiteX0" fmla="*/ 76200 w 1217618"/>
                <a:gd name="connsiteY0" fmla="*/ 529628 h 529627"/>
                <a:gd name="connsiteX1" fmla="*/ 1141419 w 1217618"/>
                <a:gd name="connsiteY1" fmla="*/ 529628 h 529627"/>
                <a:gd name="connsiteX2" fmla="*/ 1217619 w 1217618"/>
                <a:gd name="connsiteY2" fmla="*/ 453428 h 529627"/>
                <a:gd name="connsiteX3" fmla="*/ 1217619 w 1217618"/>
                <a:gd name="connsiteY3" fmla="*/ 76200 h 529627"/>
                <a:gd name="connsiteX4" fmla="*/ 1141419 w 1217618"/>
                <a:gd name="connsiteY4" fmla="*/ 0 h 529627"/>
                <a:gd name="connsiteX5" fmla="*/ 76200 w 1217618"/>
                <a:gd name="connsiteY5" fmla="*/ 0 h 529627"/>
                <a:gd name="connsiteX6" fmla="*/ 0 w 1217618"/>
                <a:gd name="connsiteY6" fmla="*/ 76200 h 529627"/>
                <a:gd name="connsiteX7" fmla="*/ 0 w 1217618"/>
                <a:gd name="connsiteY7" fmla="*/ 453428 h 529627"/>
                <a:gd name="connsiteX8" fmla="*/ 76200 w 1217618"/>
                <a:gd name="connsiteY8" fmla="*/ 529628 h 529627"/>
                <a:gd name="connsiteX9" fmla="*/ 152400 w 1217618"/>
                <a:gd name="connsiteY9" fmla="*/ 152400 h 529627"/>
                <a:gd name="connsiteX10" fmla="*/ 1065219 w 1217618"/>
                <a:gd name="connsiteY10" fmla="*/ 152400 h 529627"/>
                <a:gd name="connsiteX11" fmla="*/ 1065219 w 1217618"/>
                <a:gd name="connsiteY11" fmla="*/ 377228 h 529627"/>
                <a:gd name="connsiteX12" fmla="*/ 152400 w 1217618"/>
                <a:gd name="connsiteY12" fmla="*/ 377228 h 529627"/>
                <a:gd name="connsiteX13" fmla="*/ 152400 w 1217618"/>
                <a:gd name="connsiteY13" fmla="*/ 152400 h 52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7618" h="529627">
                  <a:moveTo>
                    <a:pt x="76200" y="529628"/>
                  </a:moveTo>
                  <a:lnTo>
                    <a:pt x="1141419" y="529628"/>
                  </a:lnTo>
                  <a:cubicBezTo>
                    <a:pt x="1183500" y="529628"/>
                    <a:pt x="1217619" y="495509"/>
                    <a:pt x="1217619" y="453428"/>
                  </a:cubicBezTo>
                  <a:lnTo>
                    <a:pt x="1217619" y="76200"/>
                  </a:lnTo>
                  <a:cubicBezTo>
                    <a:pt x="1217619" y="34118"/>
                    <a:pt x="1183500" y="0"/>
                    <a:pt x="1141419" y="0"/>
                  </a:cubicBezTo>
                  <a:lnTo>
                    <a:pt x="76200" y="0"/>
                  </a:lnTo>
                  <a:cubicBezTo>
                    <a:pt x="34119" y="0"/>
                    <a:pt x="0" y="34118"/>
                    <a:pt x="0" y="76200"/>
                  </a:cubicBezTo>
                  <a:lnTo>
                    <a:pt x="0" y="453428"/>
                  </a:lnTo>
                  <a:cubicBezTo>
                    <a:pt x="0" y="495519"/>
                    <a:pt x="34119" y="529628"/>
                    <a:pt x="76200" y="529628"/>
                  </a:cubicBezTo>
                  <a:close/>
                  <a:moveTo>
                    <a:pt x="152400" y="152400"/>
                  </a:moveTo>
                  <a:lnTo>
                    <a:pt x="1065219" y="152400"/>
                  </a:lnTo>
                  <a:lnTo>
                    <a:pt x="1065219" y="377228"/>
                  </a:lnTo>
                  <a:lnTo>
                    <a:pt x="152400" y="377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1" name="Freeform: Shape 90">
              <a:extLst>
                <a:ext uri="{FF2B5EF4-FFF2-40B4-BE49-F238E27FC236}">
                  <a16:creationId xmlns:a16="http://schemas.microsoft.com/office/drawing/2014/main" id="{E00911B4-CA8C-8E48-89E3-C984168563E3}"/>
                </a:ext>
              </a:extLst>
            </p:cNvPr>
            <p:cNvSpPr/>
            <p:nvPr/>
          </p:nvSpPr>
          <p:spPr>
            <a:xfrm>
              <a:off x="5756376" y="3889181"/>
              <a:ext cx="609495" cy="529628"/>
            </a:xfrm>
            <a:custGeom>
              <a:avLst/>
              <a:gdLst>
                <a:gd name="connsiteX0" fmla="*/ 76200 w 609495"/>
                <a:gd name="connsiteY0" fmla="*/ 529628 h 529628"/>
                <a:gd name="connsiteX1" fmla="*/ 533295 w 609495"/>
                <a:gd name="connsiteY1" fmla="*/ 529628 h 529628"/>
                <a:gd name="connsiteX2" fmla="*/ 609495 w 609495"/>
                <a:gd name="connsiteY2" fmla="*/ 453428 h 529628"/>
                <a:gd name="connsiteX3" fmla="*/ 609495 w 609495"/>
                <a:gd name="connsiteY3" fmla="*/ 76200 h 529628"/>
                <a:gd name="connsiteX4" fmla="*/ 533295 w 609495"/>
                <a:gd name="connsiteY4" fmla="*/ 0 h 529628"/>
                <a:gd name="connsiteX5" fmla="*/ 76200 w 609495"/>
                <a:gd name="connsiteY5" fmla="*/ 0 h 529628"/>
                <a:gd name="connsiteX6" fmla="*/ 0 w 609495"/>
                <a:gd name="connsiteY6" fmla="*/ 76200 h 529628"/>
                <a:gd name="connsiteX7" fmla="*/ 0 w 609495"/>
                <a:gd name="connsiteY7" fmla="*/ 453428 h 529628"/>
                <a:gd name="connsiteX8" fmla="*/ 76200 w 609495"/>
                <a:gd name="connsiteY8" fmla="*/ 529628 h 529628"/>
                <a:gd name="connsiteX9" fmla="*/ 152400 w 609495"/>
                <a:gd name="connsiteY9" fmla="*/ 152400 h 529628"/>
                <a:gd name="connsiteX10" fmla="*/ 457095 w 609495"/>
                <a:gd name="connsiteY10" fmla="*/ 152400 h 529628"/>
                <a:gd name="connsiteX11" fmla="*/ 457095 w 609495"/>
                <a:gd name="connsiteY11" fmla="*/ 377228 h 529628"/>
                <a:gd name="connsiteX12" fmla="*/ 152400 w 609495"/>
                <a:gd name="connsiteY12" fmla="*/ 377228 h 529628"/>
                <a:gd name="connsiteX13" fmla="*/ 152400 w 609495"/>
                <a:gd name="connsiteY13" fmla="*/ 152400 h 52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95" h="529628">
                  <a:moveTo>
                    <a:pt x="76200" y="529628"/>
                  </a:moveTo>
                  <a:lnTo>
                    <a:pt x="533295" y="529628"/>
                  </a:lnTo>
                  <a:cubicBezTo>
                    <a:pt x="575377" y="529628"/>
                    <a:pt x="609495" y="495510"/>
                    <a:pt x="609495" y="453428"/>
                  </a:cubicBezTo>
                  <a:lnTo>
                    <a:pt x="609495" y="76200"/>
                  </a:lnTo>
                  <a:cubicBezTo>
                    <a:pt x="609495" y="34119"/>
                    <a:pt x="575377" y="0"/>
                    <a:pt x="533295" y="0"/>
                  </a:cubicBezTo>
                  <a:lnTo>
                    <a:pt x="76200" y="0"/>
                  </a:lnTo>
                  <a:cubicBezTo>
                    <a:pt x="34119" y="0"/>
                    <a:pt x="0" y="34119"/>
                    <a:pt x="0" y="76200"/>
                  </a:cubicBezTo>
                  <a:lnTo>
                    <a:pt x="0" y="453428"/>
                  </a:lnTo>
                  <a:cubicBezTo>
                    <a:pt x="0" y="495510"/>
                    <a:pt x="34119" y="529628"/>
                    <a:pt x="76200" y="529628"/>
                  </a:cubicBezTo>
                  <a:close/>
                  <a:moveTo>
                    <a:pt x="152400" y="152400"/>
                  </a:moveTo>
                  <a:lnTo>
                    <a:pt x="457095" y="152400"/>
                  </a:lnTo>
                  <a:lnTo>
                    <a:pt x="457095" y="377228"/>
                  </a:lnTo>
                  <a:lnTo>
                    <a:pt x="152400" y="377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2" name="Freeform: Shape 91">
              <a:extLst>
                <a:ext uri="{FF2B5EF4-FFF2-40B4-BE49-F238E27FC236}">
                  <a16:creationId xmlns:a16="http://schemas.microsoft.com/office/drawing/2014/main" id="{EB912508-8BC5-EB4C-8B44-11C459C47841}"/>
                </a:ext>
              </a:extLst>
            </p:cNvPr>
            <p:cNvSpPr/>
            <p:nvPr/>
          </p:nvSpPr>
          <p:spPr>
            <a:xfrm>
              <a:off x="6518271" y="3889181"/>
              <a:ext cx="1217618" cy="529628"/>
            </a:xfrm>
            <a:custGeom>
              <a:avLst/>
              <a:gdLst>
                <a:gd name="connsiteX0" fmla="*/ 76200 w 1217618"/>
                <a:gd name="connsiteY0" fmla="*/ 529628 h 529628"/>
                <a:gd name="connsiteX1" fmla="*/ 1141419 w 1217618"/>
                <a:gd name="connsiteY1" fmla="*/ 529628 h 529628"/>
                <a:gd name="connsiteX2" fmla="*/ 1217619 w 1217618"/>
                <a:gd name="connsiteY2" fmla="*/ 453428 h 529628"/>
                <a:gd name="connsiteX3" fmla="*/ 1217619 w 1217618"/>
                <a:gd name="connsiteY3" fmla="*/ 76200 h 529628"/>
                <a:gd name="connsiteX4" fmla="*/ 1141419 w 1217618"/>
                <a:gd name="connsiteY4" fmla="*/ 0 h 529628"/>
                <a:gd name="connsiteX5" fmla="*/ 76200 w 1217618"/>
                <a:gd name="connsiteY5" fmla="*/ 0 h 529628"/>
                <a:gd name="connsiteX6" fmla="*/ 0 w 1217618"/>
                <a:gd name="connsiteY6" fmla="*/ 76200 h 529628"/>
                <a:gd name="connsiteX7" fmla="*/ 0 w 1217618"/>
                <a:gd name="connsiteY7" fmla="*/ 453428 h 529628"/>
                <a:gd name="connsiteX8" fmla="*/ 76200 w 1217618"/>
                <a:gd name="connsiteY8" fmla="*/ 529628 h 529628"/>
                <a:gd name="connsiteX9" fmla="*/ 152400 w 1217618"/>
                <a:gd name="connsiteY9" fmla="*/ 152400 h 529628"/>
                <a:gd name="connsiteX10" fmla="*/ 1065219 w 1217618"/>
                <a:gd name="connsiteY10" fmla="*/ 152400 h 529628"/>
                <a:gd name="connsiteX11" fmla="*/ 1065219 w 1217618"/>
                <a:gd name="connsiteY11" fmla="*/ 377228 h 529628"/>
                <a:gd name="connsiteX12" fmla="*/ 152400 w 1217618"/>
                <a:gd name="connsiteY12" fmla="*/ 377228 h 529628"/>
                <a:gd name="connsiteX13" fmla="*/ 152400 w 1217618"/>
                <a:gd name="connsiteY13" fmla="*/ 152400 h 529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7618" h="529628">
                  <a:moveTo>
                    <a:pt x="76200" y="529628"/>
                  </a:moveTo>
                  <a:lnTo>
                    <a:pt x="1141419" y="529628"/>
                  </a:lnTo>
                  <a:cubicBezTo>
                    <a:pt x="1183500" y="529628"/>
                    <a:pt x="1217619" y="495510"/>
                    <a:pt x="1217619" y="453428"/>
                  </a:cubicBezTo>
                  <a:lnTo>
                    <a:pt x="1217619" y="76200"/>
                  </a:lnTo>
                  <a:cubicBezTo>
                    <a:pt x="1217619" y="34119"/>
                    <a:pt x="1183500" y="0"/>
                    <a:pt x="1141419" y="0"/>
                  </a:cubicBezTo>
                  <a:lnTo>
                    <a:pt x="76200" y="0"/>
                  </a:lnTo>
                  <a:cubicBezTo>
                    <a:pt x="34119" y="0"/>
                    <a:pt x="0" y="34119"/>
                    <a:pt x="0" y="76200"/>
                  </a:cubicBezTo>
                  <a:lnTo>
                    <a:pt x="0" y="453428"/>
                  </a:lnTo>
                  <a:cubicBezTo>
                    <a:pt x="0" y="495510"/>
                    <a:pt x="34119" y="529628"/>
                    <a:pt x="76200" y="529628"/>
                  </a:cubicBezTo>
                  <a:close/>
                  <a:moveTo>
                    <a:pt x="152400" y="152400"/>
                  </a:moveTo>
                  <a:lnTo>
                    <a:pt x="1065219" y="152400"/>
                  </a:lnTo>
                  <a:lnTo>
                    <a:pt x="1065219" y="377228"/>
                  </a:lnTo>
                  <a:lnTo>
                    <a:pt x="152400" y="377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3" name="Freeform: Shape 92">
              <a:extLst>
                <a:ext uri="{FF2B5EF4-FFF2-40B4-BE49-F238E27FC236}">
                  <a16:creationId xmlns:a16="http://schemas.microsoft.com/office/drawing/2014/main" id="{1BFD721B-24CC-174F-BB1A-9A022C96857E}"/>
                </a:ext>
              </a:extLst>
            </p:cNvPr>
            <p:cNvSpPr/>
            <p:nvPr/>
          </p:nvSpPr>
          <p:spPr>
            <a:xfrm>
              <a:off x="4076700" y="2132009"/>
              <a:ext cx="4035428" cy="2590809"/>
            </a:xfrm>
            <a:custGeom>
              <a:avLst/>
              <a:gdLst>
                <a:gd name="connsiteX0" fmla="*/ 3960810 w 4035428"/>
                <a:gd name="connsiteY0" fmla="*/ 2438486 h 2590809"/>
                <a:gd name="connsiteX1" fmla="*/ 3960810 w 4035428"/>
                <a:gd name="connsiteY1" fmla="*/ 842962 h 2590809"/>
                <a:gd name="connsiteX2" fmla="*/ 3884610 w 4035428"/>
                <a:gd name="connsiteY2" fmla="*/ 766762 h 2590809"/>
                <a:gd name="connsiteX3" fmla="*/ 1526381 w 4035428"/>
                <a:gd name="connsiteY3" fmla="*/ 766762 h 2590809"/>
                <a:gd name="connsiteX4" fmla="*/ 1526381 w 4035428"/>
                <a:gd name="connsiteY4" fmla="*/ 76200 h 2590809"/>
                <a:gd name="connsiteX5" fmla="*/ 1450181 w 4035428"/>
                <a:gd name="connsiteY5" fmla="*/ 0 h 2590809"/>
                <a:gd name="connsiteX6" fmla="*/ 150809 w 4035428"/>
                <a:gd name="connsiteY6" fmla="*/ 0 h 2590809"/>
                <a:gd name="connsiteX7" fmla="*/ 74609 w 4035428"/>
                <a:gd name="connsiteY7" fmla="*/ 76200 h 2590809"/>
                <a:gd name="connsiteX8" fmla="*/ 74609 w 4035428"/>
                <a:gd name="connsiteY8" fmla="*/ 2438486 h 2590809"/>
                <a:gd name="connsiteX9" fmla="*/ 0 w 4035428"/>
                <a:gd name="connsiteY9" fmla="*/ 2514610 h 2590809"/>
                <a:gd name="connsiteX10" fmla="*/ 76200 w 4035428"/>
                <a:gd name="connsiteY10" fmla="*/ 2590810 h 2590809"/>
                <a:gd name="connsiteX11" fmla="*/ 3959228 w 4035428"/>
                <a:gd name="connsiteY11" fmla="*/ 2590810 h 2590809"/>
                <a:gd name="connsiteX12" fmla="*/ 4035428 w 4035428"/>
                <a:gd name="connsiteY12" fmla="*/ 2514610 h 2590809"/>
                <a:gd name="connsiteX13" fmla="*/ 3960810 w 4035428"/>
                <a:gd name="connsiteY13" fmla="*/ 2438486 h 2590809"/>
                <a:gd name="connsiteX14" fmla="*/ 3808410 w 4035428"/>
                <a:gd name="connsiteY14" fmla="*/ 919162 h 2590809"/>
                <a:gd name="connsiteX15" fmla="*/ 3808410 w 4035428"/>
                <a:gd name="connsiteY15" fmla="*/ 2438400 h 2590809"/>
                <a:gd name="connsiteX16" fmla="*/ 1526381 w 4035428"/>
                <a:gd name="connsiteY16" fmla="*/ 2438400 h 2590809"/>
                <a:gd name="connsiteX17" fmla="*/ 1526381 w 4035428"/>
                <a:gd name="connsiteY17" fmla="*/ 919162 h 2590809"/>
                <a:gd name="connsiteX18" fmla="*/ 3808410 w 4035428"/>
                <a:gd name="connsiteY18" fmla="*/ 919162 h 2590809"/>
                <a:gd name="connsiteX19" fmla="*/ 1373981 w 4035428"/>
                <a:gd name="connsiteY19" fmla="*/ 152400 h 2590809"/>
                <a:gd name="connsiteX20" fmla="*/ 1373981 w 4035428"/>
                <a:gd name="connsiteY20" fmla="*/ 842962 h 2590809"/>
                <a:gd name="connsiteX21" fmla="*/ 1373981 w 4035428"/>
                <a:gd name="connsiteY21" fmla="*/ 2438400 h 2590809"/>
                <a:gd name="connsiteX22" fmla="*/ 227009 w 4035428"/>
                <a:gd name="connsiteY22" fmla="*/ 2438400 h 2590809"/>
                <a:gd name="connsiteX23" fmla="*/ 227009 w 4035428"/>
                <a:gd name="connsiteY23" fmla="*/ 2286791 h 2590809"/>
                <a:gd name="connsiteX24" fmla="*/ 1149353 w 4035428"/>
                <a:gd name="connsiteY24" fmla="*/ 2286791 h 2590809"/>
                <a:gd name="connsiteX25" fmla="*/ 1225553 w 4035428"/>
                <a:gd name="connsiteY25" fmla="*/ 2210591 h 2590809"/>
                <a:gd name="connsiteX26" fmla="*/ 1149353 w 4035428"/>
                <a:gd name="connsiteY26" fmla="*/ 2134391 h 2590809"/>
                <a:gd name="connsiteX27" fmla="*/ 227009 w 4035428"/>
                <a:gd name="connsiteY27" fmla="*/ 2134391 h 2590809"/>
                <a:gd name="connsiteX28" fmla="*/ 227009 w 4035428"/>
                <a:gd name="connsiteY28" fmla="*/ 1982257 h 2590809"/>
                <a:gd name="connsiteX29" fmla="*/ 1149353 w 4035428"/>
                <a:gd name="connsiteY29" fmla="*/ 1982257 h 2590809"/>
                <a:gd name="connsiteX30" fmla="*/ 1225553 w 4035428"/>
                <a:gd name="connsiteY30" fmla="*/ 1906057 h 2590809"/>
                <a:gd name="connsiteX31" fmla="*/ 1149353 w 4035428"/>
                <a:gd name="connsiteY31" fmla="*/ 1829857 h 2590809"/>
                <a:gd name="connsiteX32" fmla="*/ 227009 w 4035428"/>
                <a:gd name="connsiteY32" fmla="*/ 1829857 h 2590809"/>
                <a:gd name="connsiteX33" fmla="*/ 227009 w 4035428"/>
                <a:gd name="connsiteY33" fmla="*/ 1677724 h 2590809"/>
                <a:gd name="connsiteX34" fmla="*/ 1149353 w 4035428"/>
                <a:gd name="connsiteY34" fmla="*/ 1677724 h 2590809"/>
                <a:gd name="connsiteX35" fmla="*/ 1225553 w 4035428"/>
                <a:gd name="connsiteY35" fmla="*/ 1601524 h 2590809"/>
                <a:gd name="connsiteX36" fmla="*/ 1149353 w 4035428"/>
                <a:gd name="connsiteY36" fmla="*/ 1525324 h 2590809"/>
                <a:gd name="connsiteX37" fmla="*/ 227009 w 4035428"/>
                <a:gd name="connsiteY37" fmla="*/ 1525324 h 2590809"/>
                <a:gd name="connsiteX38" fmla="*/ 227009 w 4035428"/>
                <a:gd name="connsiteY38" fmla="*/ 1373191 h 2590809"/>
                <a:gd name="connsiteX39" fmla="*/ 1149353 w 4035428"/>
                <a:gd name="connsiteY39" fmla="*/ 1373191 h 2590809"/>
                <a:gd name="connsiteX40" fmla="*/ 1225553 w 4035428"/>
                <a:gd name="connsiteY40" fmla="*/ 1296991 h 2590809"/>
                <a:gd name="connsiteX41" fmla="*/ 1149353 w 4035428"/>
                <a:gd name="connsiteY41" fmla="*/ 1220791 h 2590809"/>
                <a:gd name="connsiteX42" fmla="*/ 227009 w 4035428"/>
                <a:gd name="connsiteY42" fmla="*/ 1220791 h 2590809"/>
                <a:gd name="connsiteX43" fmla="*/ 227009 w 4035428"/>
                <a:gd name="connsiteY43" fmla="*/ 1068648 h 2590809"/>
                <a:gd name="connsiteX44" fmla="*/ 1149353 w 4035428"/>
                <a:gd name="connsiteY44" fmla="*/ 1068648 h 2590809"/>
                <a:gd name="connsiteX45" fmla="*/ 1225553 w 4035428"/>
                <a:gd name="connsiteY45" fmla="*/ 992448 h 2590809"/>
                <a:gd name="connsiteX46" fmla="*/ 1149353 w 4035428"/>
                <a:gd name="connsiteY46" fmla="*/ 916248 h 2590809"/>
                <a:gd name="connsiteX47" fmla="*/ 227009 w 4035428"/>
                <a:gd name="connsiteY47" fmla="*/ 916248 h 2590809"/>
                <a:gd name="connsiteX48" fmla="*/ 227009 w 4035428"/>
                <a:gd name="connsiteY48" fmla="*/ 764115 h 2590809"/>
                <a:gd name="connsiteX49" fmla="*/ 1149353 w 4035428"/>
                <a:gd name="connsiteY49" fmla="*/ 764115 h 2590809"/>
                <a:gd name="connsiteX50" fmla="*/ 1225553 w 4035428"/>
                <a:gd name="connsiteY50" fmla="*/ 687915 h 2590809"/>
                <a:gd name="connsiteX51" fmla="*/ 1149353 w 4035428"/>
                <a:gd name="connsiteY51" fmla="*/ 611715 h 2590809"/>
                <a:gd name="connsiteX52" fmla="*/ 227009 w 4035428"/>
                <a:gd name="connsiteY52" fmla="*/ 611715 h 2590809"/>
                <a:gd name="connsiteX53" fmla="*/ 227009 w 4035428"/>
                <a:gd name="connsiteY53" fmla="*/ 459581 h 2590809"/>
                <a:gd name="connsiteX54" fmla="*/ 1149353 w 4035428"/>
                <a:gd name="connsiteY54" fmla="*/ 459581 h 2590809"/>
                <a:gd name="connsiteX55" fmla="*/ 1225553 w 4035428"/>
                <a:gd name="connsiteY55" fmla="*/ 383381 h 2590809"/>
                <a:gd name="connsiteX56" fmla="*/ 1149353 w 4035428"/>
                <a:gd name="connsiteY56" fmla="*/ 307181 h 2590809"/>
                <a:gd name="connsiteX57" fmla="*/ 227009 w 4035428"/>
                <a:gd name="connsiteY57" fmla="*/ 307181 h 2590809"/>
                <a:gd name="connsiteX58" fmla="*/ 227009 w 4035428"/>
                <a:gd name="connsiteY58" fmla="*/ 152400 h 2590809"/>
                <a:gd name="connsiteX59" fmla="*/ 1373981 w 4035428"/>
                <a:gd name="connsiteY59" fmla="*/ 152400 h 259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035428" h="2590809">
                  <a:moveTo>
                    <a:pt x="3960810" y="2438486"/>
                  </a:moveTo>
                  <a:lnTo>
                    <a:pt x="3960810" y="842962"/>
                  </a:lnTo>
                  <a:cubicBezTo>
                    <a:pt x="3960810" y="800881"/>
                    <a:pt x="3926691" y="766762"/>
                    <a:pt x="3884610" y="766762"/>
                  </a:cubicBezTo>
                  <a:lnTo>
                    <a:pt x="1526381" y="766762"/>
                  </a:lnTo>
                  <a:lnTo>
                    <a:pt x="1526381" y="76200"/>
                  </a:lnTo>
                  <a:cubicBezTo>
                    <a:pt x="1526381" y="34119"/>
                    <a:pt x="1492263" y="0"/>
                    <a:pt x="1450181" y="0"/>
                  </a:cubicBezTo>
                  <a:lnTo>
                    <a:pt x="150809" y="0"/>
                  </a:lnTo>
                  <a:cubicBezTo>
                    <a:pt x="108728" y="0"/>
                    <a:pt x="74609" y="34119"/>
                    <a:pt x="74609" y="76200"/>
                  </a:cubicBezTo>
                  <a:lnTo>
                    <a:pt x="74609" y="2438486"/>
                  </a:lnTo>
                  <a:cubicBezTo>
                    <a:pt x="33271" y="2439343"/>
                    <a:pt x="0" y="2473061"/>
                    <a:pt x="0" y="2514610"/>
                  </a:cubicBezTo>
                  <a:cubicBezTo>
                    <a:pt x="0" y="2556691"/>
                    <a:pt x="34119" y="2590810"/>
                    <a:pt x="76200" y="2590810"/>
                  </a:cubicBezTo>
                  <a:lnTo>
                    <a:pt x="3959228" y="2590810"/>
                  </a:lnTo>
                  <a:cubicBezTo>
                    <a:pt x="4001310" y="2590810"/>
                    <a:pt x="4035428" y="2556691"/>
                    <a:pt x="4035428" y="2514610"/>
                  </a:cubicBezTo>
                  <a:cubicBezTo>
                    <a:pt x="4035428" y="2473052"/>
                    <a:pt x="4002158" y="2439334"/>
                    <a:pt x="3960810" y="2438486"/>
                  </a:cubicBezTo>
                  <a:close/>
                  <a:moveTo>
                    <a:pt x="3808410" y="919162"/>
                  </a:moveTo>
                  <a:lnTo>
                    <a:pt x="3808410" y="2438400"/>
                  </a:lnTo>
                  <a:lnTo>
                    <a:pt x="1526381" y="2438400"/>
                  </a:lnTo>
                  <a:lnTo>
                    <a:pt x="1526381" y="919162"/>
                  </a:lnTo>
                  <a:lnTo>
                    <a:pt x="3808410" y="919162"/>
                  </a:lnTo>
                  <a:close/>
                  <a:moveTo>
                    <a:pt x="1373981" y="152400"/>
                  </a:moveTo>
                  <a:lnTo>
                    <a:pt x="1373981" y="842962"/>
                  </a:lnTo>
                  <a:lnTo>
                    <a:pt x="1373981" y="2438400"/>
                  </a:lnTo>
                  <a:lnTo>
                    <a:pt x="227009" y="2438400"/>
                  </a:lnTo>
                  <a:lnTo>
                    <a:pt x="227009" y="2286791"/>
                  </a:lnTo>
                  <a:lnTo>
                    <a:pt x="1149353" y="2286791"/>
                  </a:lnTo>
                  <a:cubicBezTo>
                    <a:pt x="1191435" y="2286791"/>
                    <a:pt x="1225553" y="2252672"/>
                    <a:pt x="1225553" y="2210591"/>
                  </a:cubicBezTo>
                  <a:cubicBezTo>
                    <a:pt x="1225553" y="2168509"/>
                    <a:pt x="1191435" y="2134391"/>
                    <a:pt x="1149353" y="2134391"/>
                  </a:cubicBezTo>
                  <a:lnTo>
                    <a:pt x="227009" y="2134391"/>
                  </a:lnTo>
                  <a:lnTo>
                    <a:pt x="227009" y="1982257"/>
                  </a:lnTo>
                  <a:lnTo>
                    <a:pt x="1149353" y="1982257"/>
                  </a:lnTo>
                  <a:cubicBezTo>
                    <a:pt x="1191435" y="1982257"/>
                    <a:pt x="1225553" y="1948139"/>
                    <a:pt x="1225553" y="1906057"/>
                  </a:cubicBezTo>
                  <a:cubicBezTo>
                    <a:pt x="1225553" y="1863976"/>
                    <a:pt x="1191435" y="1829857"/>
                    <a:pt x="1149353" y="1829857"/>
                  </a:cubicBezTo>
                  <a:lnTo>
                    <a:pt x="227009" y="1829857"/>
                  </a:lnTo>
                  <a:lnTo>
                    <a:pt x="227009" y="1677724"/>
                  </a:lnTo>
                  <a:lnTo>
                    <a:pt x="1149353" y="1677724"/>
                  </a:lnTo>
                  <a:cubicBezTo>
                    <a:pt x="1191435" y="1677724"/>
                    <a:pt x="1225553" y="1643605"/>
                    <a:pt x="1225553" y="1601524"/>
                  </a:cubicBezTo>
                  <a:cubicBezTo>
                    <a:pt x="1225553" y="1559443"/>
                    <a:pt x="1191435" y="1525324"/>
                    <a:pt x="1149353" y="1525324"/>
                  </a:cubicBezTo>
                  <a:lnTo>
                    <a:pt x="227009" y="1525324"/>
                  </a:lnTo>
                  <a:lnTo>
                    <a:pt x="227009" y="1373191"/>
                  </a:lnTo>
                  <a:lnTo>
                    <a:pt x="1149353" y="1373191"/>
                  </a:lnTo>
                  <a:cubicBezTo>
                    <a:pt x="1191435" y="1373191"/>
                    <a:pt x="1225553" y="1339072"/>
                    <a:pt x="1225553" y="1296991"/>
                  </a:cubicBezTo>
                  <a:cubicBezTo>
                    <a:pt x="1225553" y="1254909"/>
                    <a:pt x="1191435" y="1220791"/>
                    <a:pt x="1149353" y="1220791"/>
                  </a:cubicBezTo>
                  <a:lnTo>
                    <a:pt x="227009" y="1220791"/>
                  </a:lnTo>
                  <a:lnTo>
                    <a:pt x="227009" y="1068648"/>
                  </a:lnTo>
                  <a:lnTo>
                    <a:pt x="1149353" y="1068648"/>
                  </a:lnTo>
                  <a:cubicBezTo>
                    <a:pt x="1191435" y="1068648"/>
                    <a:pt x="1225553" y="1034529"/>
                    <a:pt x="1225553" y="992448"/>
                  </a:cubicBezTo>
                  <a:cubicBezTo>
                    <a:pt x="1225553" y="950366"/>
                    <a:pt x="1191435" y="916248"/>
                    <a:pt x="1149353" y="916248"/>
                  </a:cubicBezTo>
                  <a:lnTo>
                    <a:pt x="227009" y="916248"/>
                  </a:lnTo>
                  <a:lnTo>
                    <a:pt x="227009" y="764115"/>
                  </a:lnTo>
                  <a:lnTo>
                    <a:pt x="1149353" y="764115"/>
                  </a:lnTo>
                  <a:cubicBezTo>
                    <a:pt x="1191435" y="764115"/>
                    <a:pt x="1225553" y="729996"/>
                    <a:pt x="1225553" y="687915"/>
                  </a:cubicBezTo>
                  <a:cubicBezTo>
                    <a:pt x="1225553" y="645833"/>
                    <a:pt x="1191435" y="611715"/>
                    <a:pt x="1149353" y="611715"/>
                  </a:cubicBezTo>
                  <a:lnTo>
                    <a:pt x="227009" y="611715"/>
                  </a:lnTo>
                  <a:lnTo>
                    <a:pt x="227009" y="459581"/>
                  </a:lnTo>
                  <a:lnTo>
                    <a:pt x="1149353" y="459581"/>
                  </a:lnTo>
                  <a:cubicBezTo>
                    <a:pt x="1191435" y="459581"/>
                    <a:pt x="1225553" y="425463"/>
                    <a:pt x="1225553" y="383381"/>
                  </a:cubicBezTo>
                  <a:cubicBezTo>
                    <a:pt x="1225553" y="341300"/>
                    <a:pt x="1191435" y="307181"/>
                    <a:pt x="1149353" y="307181"/>
                  </a:cubicBezTo>
                  <a:lnTo>
                    <a:pt x="227009" y="307181"/>
                  </a:lnTo>
                  <a:lnTo>
                    <a:pt x="227009" y="152400"/>
                  </a:lnTo>
                  <a:lnTo>
                    <a:pt x="1373981"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grpSp>
        <p:nvGrpSpPr>
          <p:cNvPr id="94" name="Graphic 75">
            <a:extLst>
              <a:ext uri="{FF2B5EF4-FFF2-40B4-BE49-F238E27FC236}">
                <a16:creationId xmlns:a16="http://schemas.microsoft.com/office/drawing/2014/main" id="{681DD2A5-32DF-664B-8291-EFBA8B72D5E5}"/>
              </a:ext>
            </a:extLst>
          </p:cNvPr>
          <p:cNvGrpSpPr/>
          <p:nvPr/>
        </p:nvGrpSpPr>
        <p:grpSpPr>
          <a:xfrm>
            <a:off x="8774771" y="6625078"/>
            <a:ext cx="738464" cy="554810"/>
            <a:chOff x="3962400" y="1826028"/>
            <a:chExt cx="4267200" cy="3205962"/>
          </a:xfrm>
          <a:solidFill>
            <a:srgbClr val="92D050"/>
          </a:solidFill>
        </p:grpSpPr>
        <p:sp>
          <p:nvSpPr>
            <p:cNvPr id="95" name="Freeform: Shape 94">
              <a:extLst>
                <a:ext uri="{FF2B5EF4-FFF2-40B4-BE49-F238E27FC236}">
                  <a16:creationId xmlns:a16="http://schemas.microsoft.com/office/drawing/2014/main" id="{BFA0F07A-9FB3-C44A-BDB6-A3D56C8125E7}"/>
                </a:ext>
              </a:extLst>
            </p:cNvPr>
            <p:cNvSpPr/>
            <p:nvPr/>
          </p:nvSpPr>
          <p:spPr>
            <a:xfrm>
              <a:off x="4502648" y="3045218"/>
              <a:ext cx="682428" cy="682628"/>
            </a:xfrm>
            <a:custGeom>
              <a:avLst/>
              <a:gdLst>
                <a:gd name="connsiteX0" fmla="*/ 606228 w 682428"/>
                <a:gd name="connsiteY0" fmla="*/ 0 h 682628"/>
                <a:gd name="connsiteX1" fmla="*/ 76200 w 682428"/>
                <a:gd name="connsiteY1" fmla="*/ 0 h 682628"/>
                <a:gd name="connsiteX2" fmla="*/ 0 w 682428"/>
                <a:gd name="connsiteY2" fmla="*/ 76200 h 682628"/>
                <a:gd name="connsiteX3" fmla="*/ 0 w 682428"/>
                <a:gd name="connsiteY3" fmla="*/ 606428 h 682628"/>
                <a:gd name="connsiteX4" fmla="*/ 76200 w 682428"/>
                <a:gd name="connsiteY4" fmla="*/ 682628 h 682628"/>
                <a:gd name="connsiteX5" fmla="*/ 606228 w 682428"/>
                <a:gd name="connsiteY5" fmla="*/ 682628 h 682628"/>
                <a:gd name="connsiteX6" fmla="*/ 682428 w 682428"/>
                <a:gd name="connsiteY6" fmla="*/ 606428 h 682628"/>
                <a:gd name="connsiteX7" fmla="*/ 682428 w 682428"/>
                <a:gd name="connsiteY7" fmla="*/ 76200 h 682628"/>
                <a:gd name="connsiteX8" fmla="*/ 606228 w 682428"/>
                <a:gd name="connsiteY8" fmla="*/ 0 h 682628"/>
                <a:gd name="connsiteX9" fmla="*/ 530028 w 682428"/>
                <a:gd name="connsiteY9" fmla="*/ 530228 h 682628"/>
                <a:gd name="connsiteX10" fmla="*/ 152400 w 682428"/>
                <a:gd name="connsiteY10" fmla="*/ 530228 h 682628"/>
                <a:gd name="connsiteX11" fmla="*/ 152400 w 682428"/>
                <a:gd name="connsiteY11" fmla="*/ 152400 h 682628"/>
                <a:gd name="connsiteX12" fmla="*/ 530028 w 682428"/>
                <a:gd name="connsiteY12" fmla="*/ 152400 h 682628"/>
                <a:gd name="connsiteX13" fmla="*/ 530028 w 682428"/>
                <a:gd name="connsiteY13" fmla="*/ 530228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606228" y="0"/>
                  </a:moveTo>
                  <a:lnTo>
                    <a:pt x="76200" y="0"/>
                  </a:lnTo>
                  <a:cubicBezTo>
                    <a:pt x="34119" y="0"/>
                    <a:pt x="0" y="34119"/>
                    <a:pt x="0" y="76200"/>
                  </a:cubicBezTo>
                  <a:lnTo>
                    <a:pt x="0" y="606428"/>
                  </a:lnTo>
                  <a:cubicBezTo>
                    <a:pt x="0" y="648510"/>
                    <a:pt x="34119" y="682628"/>
                    <a:pt x="76200" y="682628"/>
                  </a:cubicBezTo>
                  <a:lnTo>
                    <a:pt x="606228" y="682628"/>
                  </a:lnTo>
                  <a:cubicBezTo>
                    <a:pt x="648310" y="682628"/>
                    <a:pt x="682428" y="648510"/>
                    <a:pt x="682428" y="606428"/>
                  </a:cubicBezTo>
                  <a:lnTo>
                    <a:pt x="682428" y="76200"/>
                  </a:lnTo>
                  <a:cubicBezTo>
                    <a:pt x="682428" y="34119"/>
                    <a:pt x="648310" y="0"/>
                    <a:pt x="606228" y="0"/>
                  </a:cubicBezTo>
                  <a:close/>
                  <a:moveTo>
                    <a:pt x="530028" y="530228"/>
                  </a:moveTo>
                  <a:lnTo>
                    <a:pt x="152400" y="530228"/>
                  </a:lnTo>
                  <a:lnTo>
                    <a:pt x="152400" y="152400"/>
                  </a:lnTo>
                  <a:lnTo>
                    <a:pt x="530028" y="152400"/>
                  </a:lnTo>
                  <a:lnTo>
                    <a:pt x="530028" y="5302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6" name="Freeform: Shape 95">
              <a:extLst>
                <a:ext uri="{FF2B5EF4-FFF2-40B4-BE49-F238E27FC236}">
                  <a16:creationId xmlns:a16="http://schemas.microsoft.com/office/drawing/2014/main" id="{1896DAF8-EF41-E24B-B771-F7649A305A1F}"/>
                </a:ext>
              </a:extLst>
            </p:cNvPr>
            <p:cNvSpPr/>
            <p:nvPr/>
          </p:nvSpPr>
          <p:spPr>
            <a:xfrm>
              <a:off x="4502648" y="2207018"/>
              <a:ext cx="682428" cy="682628"/>
            </a:xfrm>
            <a:custGeom>
              <a:avLst/>
              <a:gdLst>
                <a:gd name="connsiteX0" fmla="*/ 606228 w 682428"/>
                <a:gd name="connsiteY0" fmla="*/ 0 h 682628"/>
                <a:gd name="connsiteX1" fmla="*/ 76200 w 682428"/>
                <a:gd name="connsiteY1" fmla="*/ 0 h 682628"/>
                <a:gd name="connsiteX2" fmla="*/ 0 w 682428"/>
                <a:gd name="connsiteY2" fmla="*/ 76200 h 682628"/>
                <a:gd name="connsiteX3" fmla="*/ 0 w 682428"/>
                <a:gd name="connsiteY3" fmla="*/ 606428 h 682628"/>
                <a:gd name="connsiteX4" fmla="*/ 76200 w 682428"/>
                <a:gd name="connsiteY4" fmla="*/ 682628 h 682628"/>
                <a:gd name="connsiteX5" fmla="*/ 606228 w 682428"/>
                <a:gd name="connsiteY5" fmla="*/ 682628 h 682628"/>
                <a:gd name="connsiteX6" fmla="*/ 682428 w 682428"/>
                <a:gd name="connsiteY6" fmla="*/ 606428 h 682628"/>
                <a:gd name="connsiteX7" fmla="*/ 682428 w 682428"/>
                <a:gd name="connsiteY7" fmla="*/ 76200 h 682628"/>
                <a:gd name="connsiteX8" fmla="*/ 606228 w 682428"/>
                <a:gd name="connsiteY8" fmla="*/ 0 h 682628"/>
                <a:gd name="connsiteX9" fmla="*/ 530028 w 682428"/>
                <a:gd name="connsiteY9" fmla="*/ 530228 h 682628"/>
                <a:gd name="connsiteX10" fmla="*/ 152400 w 682428"/>
                <a:gd name="connsiteY10" fmla="*/ 530228 h 682628"/>
                <a:gd name="connsiteX11" fmla="*/ 152400 w 682428"/>
                <a:gd name="connsiteY11" fmla="*/ 152400 h 682628"/>
                <a:gd name="connsiteX12" fmla="*/ 530028 w 682428"/>
                <a:gd name="connsiteY12" fmla="*/ 152400 h 682628"/>
                <a:gd name="connsiteX13" fmla="*/ 530028 w 682428"/>
                <a:gd name="connsiteY13" fmla="*/ 530228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606228" y="0"/>
                  </a:moveTo>
                  <a:lnTo>
                    <a:pt x="76200" y="0"/>
                  </a:lnTo>
                  <a:cubicBezTo>
                    <a:pt x="34119" y="0"/>
                    <a:pt x="0" y="34119"/>
                    <a:pt x="0" y="76200"/>
                  </a:cubicBezTo>
                  <a:lnTo>
                    <a:pt x="0" y="606428"/>
                  </a:lnTo>
                  <a:cubicBezTo>
                    <a:pt x="0" y="648510"/>
                    <a:pt x="34119" y="682628"/>
                    <a:pt x="76200" y="682628"/>
                  </a:cubicBezTo>
                  <a:lnTo>
                    <a:pt x="606228" y="682628"/>
                  </a:lnTo>
                  <a:cubicBezTo>
                    <a:pt x="648310" y="682628"/>
                    <a:pt x="682428" y="648510"/>
                    <a:pt x="682428" y="606428"/>
                  </a:cubicBezTo>
                  <a:lnTo>
                    <a:pt x="682428" y="76200"/>
                  </a:lnTo>
                  <a:cubicBezTo>
                    <a:pt x="682428" y="34119"/>
                    <a:pt x="648310" y="0"/>
                    <a:pt x="606228" y="0"/>
                  </a:cubicBezTo>
                  <a:close/>
                  <a:moveTo>
                    <a:pt x="530028" y="530228"/>
                  </a:moveTo>
                  <a:lnTo>
                    <a:pt x="152400" y="530228"/>
                  </a:lnTo>
                  <a:lnTo>
                    <a:pt x="152400" y="152400"/>
                  </a:lnTo>
                  <a:lnTo>
                    <a:pt x="530028" y="152400"/>
                  </a:lnTo>
                  <a:lnTo>
                    <a:pt x="530028" y="5302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7" name="Freeform: Shape 96">
              <a:extLst>
                <a:ext uri="{FF2B5EF4-FFF2-40B4-BE49-F238E27FC236}">
                  <a16:creationId xmlns:a16="http://schemas.microsoft.com/office/drawing/2014/main" id="{48C352EB-5EC7-924D-99E7-422612A4E52A}"/>
                </a:ext>
              </a:extLst>
            </p:cNvPr>
            <p:cNvSpPr/>
            <p:nvPr/>
          </p:nvSpPr>
          <p:spPr>
            <a:xfrm>
              <a:off x="5331323" y="3045218"/>
              <a:ext cx="682428" cy="682628"/>
            </a:xfrm>
            <a:custGeom>
              <a:avLst/>
              <a:gdLst>
                <a:gd name="connsiteX0" fmla="*/ 682428 w 682428"/>
                <a:gd name="connsiteY0" fmla="*/ 606428 h 682628"/>
                <a:gd name="connsiteX1" fmla="*/ 682428 w 682428"/>
                <a:gd name="connsiteY1" fmla="*/ 76200 h 682628"/>
                <a:gd name="connsiteX2" fmla="*/ 606228 w 682428"/>
                <a:gd name="connsiteY2" fmla="*/ 0 h 682628"/>
                <a:gd name="connsiteX3" fmla="*/ 76200 w 682428"/>
                <a:gd name="connsiteY3" fmla="*/ 0 h 682628"/>
                <a:gd name="connsiteX4" fmla="*/ 0 w 682428"/>
                <a:gd name="connsiteY4" fmla="*/ 76200 h 682628"/>
                <a:gd name="connsiteX5" fmla="*/ 0 w 682428"/>
                <a:gd name="connsiteY5" fmla="*/ 606428 h 682628"/>
                <a:gd name="connsiteX6" fmla="*/ 76200 w 682428"/>
                <a:gd name="connsiteY6" fmla="*/ 682628 h 682628"/>
                <a:gd name="connsiteX7" fmla="*/ 606228 w 682428"/>
                <a:gd name="connsiteY7" fmla="*/ 682628 h 682628"/>
                <a:gd name="connsiteX8" fmla="*/ 682428 w 682428"/>
                <a:gd name="connsiteY8" fmla="*/ 606428 h 682628"/>
                <a:gd name="connsiteX9" fmla="*/ 530028 w 682428"/>
                <a:gd name="connsiteY9" fmla="*/ 530228 h 682628"/>
                <a:gd name="connsiteX10" fmla="*/ 152400 w 682428"/>
                <a:gd name="connsiteY10" fmla="*/ 530228 h 682628"/>
                <a:gd name="connsiteX11" fmla="*/ 152400 w 682428"/>
                <a:gd name="connsiteY11" fmla="*/ 152400 h 682628"/>
                <a:gd name="connsiteX12" fmla="*/ 530028 w 682428"/>
                <a:gd name="connsiteY12" fmla="*/ 152400 h 682628"/>
                <a:gd name="connsiteX13" fmla="*/ 530028 w 682428"/>
                <a:gd name="connsiteY13" fmla="*/ 530228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682428" y="606428"/>
                  </a:moveTo>
                  <a:lnTo>
                    <a:pt x="682428" y="76200"/>
                  </a:lnTo>
                  <a:cubicBezTo>
                    <a:pt x="682428" y="34119"/>
                    <a:pt x="648310" y="0"/>
                    <a:pt x="606228" y="0"/>
                  </a:cubicBezTo>
                  <a:lnTo>
                    <a:pt x="76200" y="0"/>
                  </a:lnTo>
                  <a:cubicBezTo>
                    <a:pt x="34119" y="0"/>
                    <a:pt x="0" y="34119"/>
                    <a:pt x="0" y="76200"/>
                  </a:cubicBezTo>
                  <a:lnTo>
                    <a:pt x="0" y="606428"/>
                  </a:lnTo>
                  <a:cubicBezTo>
                    <a:pt x="0" y="648510"/>
                    <a:pt x="34119" y="682628"/>
                    <a:pt x="76200" y="682628"/>
                  </a:cubicBezTo>
                  <a:lnTo>
                    <a:pt x="606228" y="682628"/>
                  </a:lnTo>
                  <a:cubicBezTo>
                    <a:pt x="648310" y="682628"/>
                    <a:pt x="682428" y="648519"/>
                    <a:pt x="682428" y="606428"/>
                  </a:cubicBezTo>
                  <a:close/>
                  <a:moveTo>
                    <a:pt x="530028" y="530228"/>
                  </a:moveTo>
                  <a:lnTo>
                    <a:pt x="152400" y="530228"/>
                  </a:lnTo>
                  <a:lnTo>
                    <a:pt x="152400" y="152400"/>
                  </a:lnTo>
                  <a:lnTo>
                    <a:pt x="530028" y="152400"/>
                  </a:lnTo>
                  <a:lnTo>
                    <a:pt x="530028" y="5302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8" name="Freeform: Shape 97">
              <a:extLst>
                <a:ext uri="{FF2B5EF4-FFF2-40B4-BE49-F238E27FC236}">
                  <a16:creationId xmlns:a16="http://schemas.microsoft.com/office/drawing/2014/main" id="{EE0B9718-7640-2549-9E98-24B1D11835CD}"/>
                </a:ext>
              </a:extLst>
            </p:cNvPr>
            <p:cNvSpPr/>
            <p:nvPr/>
          </p:nvSpPr>
          <p:spPr>
            <a:xfrm>
              <a:off x="5331323" y="2207018"/>
              <a:ext cx="682428" cy="682628"/>
            </a:xfrm>
            <a:custGeom>
              <a:avLst/>
              <a:gdLst>
                <a:gd name="connsiteX0" fmla="*/ 76200 w 682428"/>
                <a:gd name="connsiteY0" fmla="*/ 682628 h 682628"/>
                <a:gd name="connsiteX1" fmla="*/ 606228 w 682428"/>
                <a:gd name="connsiteY1" fmla="*/ 682628 h 682628"/>
                <a:gd name="connsiteX2" fmla="*/ 682428 w 682428"/>
                <a:gd name="connsiteY2" fmla="*/ 606428 h 682628"/>
                <a:gd name="connsiteX3" fmla="*/ 682428 w 682428"/>
                <a:gd name="connsiteY3" fmla="*/ 76200 h 682628"/>
                <a:gd name="connsiteX4" fmla="*/ 606228 w 682428"/>
                <a:gd name="connsiteY4" fmla="*/ 0 h 682628"/>
                <a:gd name="connsiteX5" fmla="*/ 76200 w 682428"/>
                <a:gd name="connsiteY5" fmla="*/ 0 h 682628"/>
                <a:gd name="connsiteX6" fmla="*/ 0 w 682428"/>
                <a:gd name="connsiteY6" fmla="*/ 76200 h 682628"/>
                <a:gd name="connsiteX7" fmla="*/ 0 w 682428"/>
                <a:gd name="connsiteY7" fmla="*/ 606428 h 682628"/>
                <a:gd name="connsiteX8" fmla="*/ 76200 w 682428"/>
                <a:gd name="connsiteY8" fmla="*/ 682628 h 682628"/>
                <a:gd name="connsiteX9" fmla="*/ 152400 w 682428"/>
                <a:gd name="connsiteY9" fmla="*/ 152400 h 682628"/>
                <a:gd name="connsiteX10" fmla="*/ 530028 w 682428"/>
                <a:gd name="connsiteY10" fmla="*/ 152400 h 682628"/>
                <a:gd name="connsiteX11" fmla="*/ 530028 w 682428"/>
                <a:gd name="connsiteY11" fmla="*/ 530228 h 682628"/>
                <a:gd name="connsiteX12" fmla="*/ 152400 w 682428"/>
                <a:gd name="connsiteY12" fmla="*/ 530228 h 682628"/>
                <a:gd name="connsiteX13" fmla="*/ 152400 w 682428"/>
                <a:gd name="connsiteY13" fmla="*/ 152400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76200" y="682628"/>
                  </a:moveTo>
                  <a:lnTo>
                    <a:pt x="606228" y="682628"/>
                  </a:lnTo>
                  <a:cubicBezTo>
                    <a:pt x="648310" y="682628"/>
                    <a:pt x="682428" y="648510"/>
                    <a:pt x="682428" y="606428"/>
                  </a:cubicBezTo>
                  <a:lnTo>
                    <a:pt x="682428" y="76200"/>
                  </a:lnTo>
                  <a:cubicBezTo>
                    <a:pt x="682428" y="34119"/>
                    <a:pt x="648310" y="0"/>
                    <a:pt x="606228" y="0"/>
                  </a:cubicBezTo>
                  <a:lnTo>
                    <a:pt x="76200" y="0"/>
                  </a:lnTo>
                  <a:cubicBezTo>
                    <a:pt x="34119" y="0"/>
                    <a:pt x="0" y="34119"/>
                    <a:pt x="0" y="76200"/>
                  </a:cubicBezTo>
                  <a:lnTo>
                    <a:pt x="0" y="606428"/>
                  </a:lnTo>
                  <a:cubicBezTo>
                    <a:pt x="0" y="648519"/>
                    <a:pt x="34109" y="682628"/>
                    <a:pt x="76200" y="682628"/>
                  </a:cubicBezTo>
                  <a:close/>
                  <a:moveTo>
                    <a:pt x="152400" y="152400"/>
                  </a:moveTo>
                  <a:lnTo>
                    <a:pt x="530028" y="152400"/>
                  </a:lnTo>
                  <a:lnTo>
                    <a:pt x="530028" y="530228"/>
                  </a:lnTo>
                  <a:lnTo>
                    <a:pt x="152400" y="530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99" name="Freeform: Shape 98">
              <a:extLst>
                <a:ext uri="{FF2B5EF4-FFF2-40B4-BE49-F238E27FC236}">
                  <a16:creationId xmlns:a16="http://schemas.microsoft.com/office/drawing/2014/main" id="{C3BD9FB0-8CED-7140-9942-1A8647380F82}"/>
                </a:ext>
              </a:extLst>
            </p:cNvPr>
            <p:cNvSpPr/>
            <p:nvPr/>
          </p:nvSpPr>
          <p:spPr>
            <a:xfrm>
              <a:off x="6179048" y="3045218"/>
              <a:ext cx="682428" cy="682628"/>
            </a:xfrm>
            <a:custGeom>
              <a:avLst/>
              <a:gdLst>
                <a:gd name="connsiteX0" fmla="*/ 76200 w 682428"/>
                <a:gd name="connsiteY0" fmla="*/ 682628 h 682628"/>
                <a:gd name="connsiteX1" fmla="*/ 606228 w 682428"/>
                <a:gd name="connsiteY1" fmla="*/ 682628 h 682628"/>
                <a:gd name="connsiteX2" fmla="*/ 682428 w 682428"/>
                <a:gd name="connsiteY2" fmla="*/ 606428 h 682628"/>
                <a:gd name="connsiteX3" fmla="*/ 682428 w 682428"/>
                <a:gd name="connsiteY3" fmla="*/ 76200 h 682628"/>
                <a:gd name="connsiteX4" fmla="*/ 606228 w 682428"/>
                <a:gd name="connsiteY4" fmla="*/ 0 h 682628"/>
                <a:gd name="connsiteX5" fmla="*/ 76200 w 682428"/>
                <a:gd name="connsiteY5" fmla="*/ 0 h 682628"/>
                <a:gd name="connsiteX6" fmla="*/ 0 w 682428"/>
                <a:gd name="connsiteY6" fmla="*/ 76200 h 682628"/>
                <a:gd name="connsiteX7" fmla="*/ 0 w 682428"/>
                <a:gd name="connsiteY7" fmla="*/ 606428 h 682628"/>
                <a:gd name="connsiteX8" fmla="*/ 76200 w 682428"/>
                <a:gd name="connsiteY8" fmla="*/ 682628 h 682628"/>
                <a:gd name="connsiteX9" fmla="*/ 152400 w 682428"/>
                <a:gd name="connsiteY9" fmla="*/ 152400 h 682628"/>
                <a:gd name="connsiteX10" fmla="*/ 530028 w 682428"/>
                <a:gd name="connsiteY10" fmla="*/ 152400 h 682628"/>
                <a:gd name="connsiteX11" fmla="*/ 530028 w 682428"/>
                <a:gd name="connsiteY11" fmla="*/ 530228 h 682628"/>
                <a:gd name="connsiteX12" fmla="*/ 152400 w 682428"/>
                <a:gd name="connsiteY12" fmla="*/ 530228 h 682628"/>
                <a:gd name="connsiteX13" fmla="*/ 152400 w 682428"/>
                <a:gd name="connsiteY13" fmla="*/ 152400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76200" y="682628"/>
                  </a:moveTo>
                  <a:lnTo>
                    <a:pt x="606228" y="682628"/>
                  </a:lnTo>
                  <a:cubicBezTo>
                    <a:pt x="648310" y="682628"/>
                    <a:pt x="682428" y="648510"/>
                    <a:pt x="682428" y="606428"/>
                  </a:cubicBezTo>
                  <a:lnTo>
                    <a:pt x="682428" y="76200"/>
                  </a:lnTo>
                  <a:cubicBezTo>
                    <a:pt x="682428" y="34119"/>
                    <a:pt x="648310" y="0"/>
                    <a:pt x="606228" y="0"/>
                  </a:cubicBezTo>
                  <a:lnTo>
                    <a:pt x="76200" y="0"/>
                  </a:lnTo>
                  <a:cubicBezTo>
                    <a:pt x="34119" y="0"/>
                    <a:pt x="0" y="34119"/>
                    <a:pt x="0" y="76200"/>
                  </a:cubicBezTo>
                  <a:lnTo>
                    <a:pt x="0" y="606428"/>
                  </a:lnTo>
                  <a:cubicBezTo>
                    <a:pt x="0" y="648519"/>
                    <a:pt x="34109" y="682628"/>
                    <a:pt x="76200" y="682628"/>
                  </a:cubicBezTo>
                  <a:close/>
                  <a:moveTo>
                    <a:pt x="152400" y="152400"/>
                  </a:moveTo>
                  <a:lnTo>
                    <a:pt x="530028" y="152400"/>
                  </a:lnTo>
                  <a:lnTo>
                    <a:pt x="530028" y="530228"/>
                  </a:lnTo>
                  <a:lnTo>
                    <a:pt x="152400" y="530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0" name="Freeform: Shape 99">
              <a:extLst>
                <a:ext uri="{FF2B5EF4-FFF2-40B4-BE49-F238E27FC236}">
                  <a16:creationId xmlns:a16="http://schemas.microsoft.com/office/drawing/2014/main" id="{6CF962BB-94A1-BA45-914F-EEF552B68925}"/>
                </a:ext>
              </a:extLst>
            </p:cNvPr>
            <p:cNvSpPr/>
            <p:nvPr/>
          </p:nvSpPr>
          <p:spPr>
            <a:xfrm>
              <a:off x="6179048" y="2207018"/>
              <a:ext cx="682428" cy="682628"/>
            </a:xfrm>
            <a:custGeom>
              <a:avLst/>
              <a:gdLst>
                <a:gd name="connsiteX0" fmla="*/ 76200 w 682428"/>
                <a:gd name="connsiteY0" fmla="*/ 682628 h 682628"/>
                <a:gd name="connsiteX1" fmla="*/ 606228 w 682428"/>
                <a:gd name="connsiteY1" fmla="*/ 682628 h 682628"/>
                <a:gd name="connsiteX2" fmla="*/ 682428 w 682428"/>
                <a:gd name="connsiteY2" fmla="*/ 606428 h 682628"/>
                <a:gd name="connsiteX3" fmla="*/ 682428 w 682428"/>
                <a:gd name="connsiteY3" fmla="*/ 76200 h 682628"/>
                <a:gd name="connsiteX4" fmla="*/ 606228 w 682428"/>
                <a:gd name="connsiteY4" fmla="*/ 0 h 682628"/>
                <a:gd name="connsiteX5" fmla="*/ 76200 w 682428"/>
                <a:gd name="connsiteY5" fmla="*/ 0 h 682628"/>
                <a:gd name="connsiteX6" fmla="*/ 0 w 682428"/>
                <a:gd name="connsiteY6" fmla="*/ 76200 h 682628"/>
                <a:gd name="connsiteX7" fmla="*/ 0 w 682428"/>
                <a:gd name="connsiteY7" fmla="*/ 606428 h 682628"/>
                <a:gd name="connsiteX8" fmla="*/ 76200 w 682428"/>
                <a:gd name="connsiteY8" fmla="*/ 682628 h 682628"/>
                <a:gd name="connsiteX9" fmla="*/ 152400 w 682428"/>
                <a:gd name="connsiteY9" fmla="*/ 152400 h 682628"/>
                <a:gd name="connsiteX10" fmla="*/ 530028 w 682428"/>
                <a:gd name="connsiteY10" fmla="*/ 152400 h 682628"/>
                <a:gd name="connsiteX11" fmla="*/ 530028 w 682428"/>
                <a:gd name="connsiteY11" fmla="*/ 530228 h 682628"/>
                <a:gd name="connsiteX12" fmla="*/ 152400 w 682428"/>
                <a:gd name="connsiteY12" fmla="*/ 530228 h 682628"/>
                <a:gd name="connsiteX13" fmla="*/ 152400 w 682428"/>
                <a:gd name="connsiteY13" fmla="*/ 152400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76200" y="682628"/>
                  </a:moveTo>
                  <a:lnTo>
                    <a:pt x="606228" y="682628"/>
                  </a:lnTo>
                  <a:cubicBezTo>
                    <a:pt x="648310" y="682628"/>
                    <a:pt x="682428" y="648510"/>
                    <a:pt x="682428" y="606428"/>
                  </a:cubicBezTo>
                  <a:lnTo>
                    <a:pt x="682428" y="76200"/>
                  </a:lnTo>
                  <a:cubicBezTo>
                    <a:pt x="682428" y="34119"/>
                    <a:pt x="648310" y="0"/>
                    <a:pt x="606228" y="0"/>
                  </a:cubicBezTo>
                  <a:lnTo>
                    <a:pt x="76200" y="0"/>
                  </a:lnTo>
                  <a:cubicBezTo>
                    <a:pt x="34119" y="0"/>
                    <a:pt x="0" y="34119"/>
                    <a:pt x="0" y="76200"/>
                  </a:cubicBezTo>
                  <a:lnTo>
                    <a:pt x="0" y="606428"/>
                  </a:lnTo>
                  <a:cubicBezTo>
                    <a:pt x="0" y="648519"/>
                    <a:pt x="34109" y="682628"/>
                    <a:pt x="76200" y="682628"/>
                  </a:cubicBezTo>
                  <a:close/>
                  <a:moveTo>
                    <a:pt x="152400" y="152400"/>
                  </a:moveTo>
                  <a:lnTo>
                    <a:pt x="530028" y="152400"/>
                  </a:lnTo>
                  <a:lnTo>
                    <a:pt x="530028" y="530228"/>
                  </a:lnTo>
                  <a:lnTo>
                    <a:pt x="152400" y="530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1" name="Freeform: Shape 100">
              <a:extLst>
                <a:ext uri="{FF2B5EF4-FFF2-40B4-BE49-F238E27FC236}">
                  <a16:creationId xmlns:a16="http://schemas.microsoft.com/office/drawing/2014/main" id="{96021C73-5CA6-A144-86C8-9ECA7C1D1AEE}"/>
                </a:ext>
              </a:extLst>
            </p:cNvPr>
            <p:cNvSpPr/>
            <p:nvPr/>
          </p:nvSpPr>
          <p:spPr>
            <a:xfrm>
              <a:off x="7017248" y="3045218"/>
              <a:ext cx="682428" cy="682628"/>
            </a:xfrm>
            <a:custGeom>
              <a:avLst/>
              <a:gdLst>
                <a:gd name="connsiteX0" fmla="*/ 76200 w 682428"/>
                <a:gd name="connsiteY0" fmla="*/ 682628 h 682628"/>
                <a:gd name="connsiteX1" fmla="*/ 606228 w 682428"/>
                <a:gd name="connsiteY1" fmla="*/ 682628 h 682628"/>
                <a:gd name="connsiteX2" fmla="*/ 682428 w 682428"/>
                <a:gd name="connsiteY2" fmla="*/ 606428 h 682628"/>
                <a:gd name="connsiteX3" fmla="*/ 682428 w 682428"/>
                <a:gd name="connsiteY3" fmla="*/ 76200 h 682628"/>
                <a:gd name="connsiteX4" fmla="*/ 606228 w 682428"/>
                <a:gd name="connsiteY4" fmla="*/ 0 h 682628"/>
                <a:gd name="connsiteX5" fmla="*/ 76200 w 682428"/>
                <a:gd name="connsiteY5" fmla="*/ 0 h 682628"/>
                <a:gd name="connsiteX6" fmla="*/ 0 w 682428"/>
                <a:gd name="connsiteY6" fmla="*/ 76200 h 682628"/>
                <a:gd name="connsiteX7" fmla="*/ 0 w 682428"/>
                <a:gd name="connsiteY7" fmla="*/ 606428 h 682628"/>
                <a:gd name="connsiteX8" fmla="*/ 76200 w 682428"/>
                <a:gd name="connsiteY8" fmla="*/ 682628 h 682628"/>
                <a:gd name="connsiteX9" fmla="*/ 152400 w 682428"/>
                <a:gd name="connsiteY9" fmla="*/ 152400 h 682628"/>
                <a:gd name="connsiteX10" fmla="*/ 530028 w 682428"/>
                <a:gd name="connsiteY10" fmla="*/ 152400 h 682628"/>
                <a:gd name="connsiteX11" fmla="*/ 530028 w 682428"/>
                <a:gd name="connsiteY11" fmla="*/ 530228 h 682628"/>
                <a:gd name="connsiteX12" fmla="*/ 152400 w 682428"/>
                <a:gd name="connsiteY12" fmla="*/ 530228 h 682628"/>
                <a:gd name="connsiteX13" fmla="*/ 152400 w 682428"/>
                <a:gd name="connsiteY13" fmla="*/ 152400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76200" y="682628"/>
                  </a:moveTo>
                  <a:lnTo>
                    <a:pt x="606228" y="682628"/>
                  </a:lnTo>
                  <a:cubicBezTo>
                    <a:pt x="648310" y="682628"/>
                    <a:pt x="682428" y="648510"/>
                    <a:pt x="682428" y="606428"/>
                  </a:cubicBezTo>
                  <a:lnTo>
                    <a:pt x="682428" y="76200"/>
                  </a:lnTo>
                  <a:cubicBezTo>
                    <a:pt x="682428" y="34119"/>
                    <a:pt x="648310" y="0"/>
                    <a:pt x="606228" y="0"/>
                  </a:cubicBezTo>
                  <a:lnTo>
                    <a:pt x="76200" y="0"/>
                  </a:lnTo>
                  <a:cubicBezTo>
                    <a:pt x="34119" y="0"/>
                    <a:pt x="0" y="34119"/>
                    <a:pt x="0" y="76200"/>
                  </a:cubicBezTo>
                  <a:lnTo>
                    <a:pt x="0" y="606428"/>
                  </a:lnTo>
                  <a:cubicBezTo>
                    <a:pt x="0" y="648519"/>
                    <a:pt x="34109" y="682628"/>
                    <a:pt x="76200" y="682628"/>
                  </a:cubicBezTo>
                  <a:close/>
                  <a:moveTo>
                    <a:pt x="152400" y="152400"/>
                  </a:moveTo>
                  <a:lnTo>
                    <a:pt x="530028" y="152400"/>
                  </a:lnTo>
                  <a:lnTo>
                    <a:pt x="530028" y="530228"/>
                  </a:lnTo>
                  <a:lnTo>
                    <a:pt x="152400" y="530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2" name="Freeform: Shape 101">
              <a:extLst>
                <a:ext uri="{FF2B5EF4-FFF2-40B4-BE49-F238E27FC236}">
                  <a16:creationId xmlns:a16="http://schemas.microsoft.com/office/drawing/2014/main" id="{9135C5AD-69EC-274B-BECD-8E470AD75166}"/>
                </a:ext>
              </a:extLst>
            </p:cNvPr>
            <p:cNvSpPr/>
            <p:nvPr/>
          </p:nvSpPr>
          <p:spPr>
            <a:xfrm>
              <a:off x="7017248" y="2207018"/>
              <a:ext cx="682428" cy="682628"/>
            </a:xfrm>
            <a:custGeom>
              <a:avLst/>
              <a:gdLst>
                <a:gd name="connsiteX0" fmla="*/ 76200 w 682428"/>
                <a:gd name="connsiteY0" fmla="*/ 682628 h 682628"/>
                <a:gd name="connsiteX1" fmla="*/ 606228 w 682428"/>
                <a:gd name="connsiteY1" fmla="*/ 682628 h 682628"/>
                <a:gd name="connsiteX2" fmla="*/ 682428 w 682428"/>
                <a:gd name="connsiteY2" fmla="*/ 606428 h 682628"/>
                <a:gd name="connsiteX3" fmla="*/ 682428 w 682428"/>
                <a:gd name="connsiteY3" fmla="*/ 76200 h 682628"/>
                <a:gd name="connsiteX4" fmla="*/ 606228 w 682428"/>
                <a:gd name="connsiteY4" fmla="*/ 0 h 682628"/>
                <a:gd name="connsiteX5" fmla="*/ 76200 w 682428"/>
                <a:gd name="connsiteY5" fmla="*/ 0 h 682628"/>
                <a:gd name="connsiteX6" fmla="*/ 0 w 682428"/>
                <a:gd name="connsiteY6" fmla="*/ 76200 h 682628"/>
                <a:gd name="connsiteX7" fmla="*/ 0 w 682428"/>
                <a:gd name="connsiteY7" fmla="*/ 606428 h 682628"/>
                <a:gd name="connsiteX8" fmla="*/ 76200 w 682428"/>
                <a:gd name="connsiteY8" fmla="*/ 682628 h 682628"/>
                <a:gd name="connsiteX9" fmla="*/ 152400 w 682428"/>
                <a:gd name="connsiteY9" fmla="*/ 152400 h 682628"/>
                <a:gd name="connsiteX10" fmla="*/ 530028 w 682428"/>
                <a:gd name="connsiteY10" fmla="*/ 152400 h 682628"/>
                <a:gd name="connsiteX11" fmla="*/ 530028 w 682428"/>
                <a:gd name="connsiteY11" fmla="*/ 530228 h 682628"/>
                <a:gd name="connsiteX12" fmla="*/ 152400 w 682428"/>
                <a:gd name="connsiteY12" fmla="*/ 530228 h 682628"/>
                <a:gd name="connsiteX13" fmla="*/ 152400 w 682428"/>
                <a:gd name="connsiteY13" fmla="*/ 152400 h 68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2428" h="682628">
                  <a:moveTo>
                    <a:pt x="76200" y="682628"/>
                  </a:moveTo>
                  <a:lnTo>
                    <a:pt x="606228" y="682628"/>
                  </a:lnTo>
                  <a:cubicBezTo>
                    <a:pt x="648310" y="682628"/>
                    <a:pt x="682428" y="648510"/>
                    <a:pt x="682428" y="606428"/>
                  </a:cubicBezTo>
                  <a:lnTo>
                    <a:pt x="682428" y="76200"/>
                  </a:lnTo>
                  <a:cubicBezTo>
                    <a:pt x="682428" y="34119"/>
                    <a:pt x="648310" y="0"/>
                    <a:pt x="606228" y="0"/>
                  </a:cubicBezTo>
                  <a:lnTo>
                    <a:pt x="76200" y="0"/>
                  </a:lnTo>
                  <a:cubicBezTo>
                    <a:pt x="34119" y="0"/>
                    <a:pt x="0" y="34119"/>
                    <a:pt x="0" y="76200"/>
                  </a:cubicBezTo>
                  <a:lnTo>
                    <a:pt x="0" y="606428"/>
                  </a:lnTo>
                  <a:cubicBezTo>
                    <a:pt x="0" y="648519"/>
                    <a:pt x="34109" y="682628"/>
                    <a:pt x="76200" y="682628"/>
                  </a:cubicBezTo>
                  <a:close/>
                  <a:moveTo>
                    <a:pt x="152400" y="152400"/>
                  </a:moveTo>
                  <a:lnTo>
                    <a:pt x="530028" y="152400"/>
                  </a:lnTo>
                  <a:lnTo>
                    <a:pt x="530028" y="530228"/>
                  </a:lnTo>
                  <a:lnTo>
                    <a:pt x="152400" y="530228"/>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3" name="Freeform: Shape 102">
              <a:extLst>
                <a:ext uri="{FF2B5EF4-FFF2-40B4-BE49-F238E27FC236}">
                  <a16:creationId xmlns:a16="http://schemas.microsoft.com/office/drawing/2014/main" id="{C5B66345-0BF5-034B-8894-69E97BF3261E}"/>
                </a:ext>
              </a:extLst>
            </p:cNvPr>
            <p:cNvSpPr/>
            <p:nvPr/>
          </p:nvSpPr>
          <p:spPr>
            <a:xfrm>
              <a:off x="3962400" y="1826028"/>
              <a:ext cx="4267200" cy="3205962"/>
            </a:xfrm>
            <a:custGeom>
              <a:avLst/>
              <a:gdLst>
                <a:gd name="connsiteX0" fmla="*/ 4191000 w 4267200"/>
                <a:gd name="connsiteY0" fmla="*/ 3053553 h 3205962"/>
                <a:gd name="connsiteX1" fmla="*/ 4113610 w 4267200"/>
                <a:gd name="connsiteY1" fmla="*/ 3053553 h 3205962"/>
                <a:gd name="connsiteX2" fmla="*/ 4113610 w 4267200"/>
                <a:gd name="connsiteY2" fmla="*/ 2372516 h 3205962"/>
                <a:gd name="connsiteX3" fmla="*/ 4113410 w 4267200"/>
                <a:gd name="connsiteY3" fmla="*/ 2368544 h 3205962"/>
                <a:gd name="connsiteX4" fmla="*/ 4113610 w 4267200"/>
                <a:gd name="connsiteY4" fmla="*/ 2364572 h 3205962"/>
                <a:gd name="connsiteX5" fmla="*/ 4037410 w 4267200"/>
                <a:gd name="connsiteY5" fmla="*/ 2288372 h 3205962"/>
                <a:gd name="connsiteX6" fmla="*/ 4037410 w 4267200"/>
                <a:gd name="connsiteY6" fmla="*/ 152276 h 3205962"/>
                <a:gd name="connsiteX7" fmla="*/ 4111228 w 4267200"/>
                <a:gd name="connsiteY7" fmla="*/ 76200 h 3205962"/>
                <a:gd name="connsiteX8" fmla="*/ 4035028 w 4267200"/>
                <a:gd name="connsiteY8" fmla="*/ 0 h 3205962"/>
                <a:gd name="connsiteX9" fmla="*/ 3961210 w 4267200"/>
                <a:gd name="connsiteY9" fmla="*/ 0 h 3205962"/>
                <a:gd name="connsiteX10" fmla="*/ 305991 w 4267200"/>
                <a:gd name="connsiteY10" fmla="*/ 0 h 3205962"/>
                <a:gd name="connsiteX11" fmla="*/ 232172 w 4267200"/>
                <a:gd name="connsiteY11" fmla="*/ 0 h 3205962"/>
                <a:gd name="connsiteX12" fmla="*/ 155972 w 4267200"/>
                <a:gd name="connsiteY12" fmla="*/ 76200 h 3205962"/>
                <a:gd name="connsiteX13" fmla="*/ 229791 w 4267200"/>
                <a:gd name="connsiteY13" fmla="*/ 152276 h 3205962"/>
                <a:gd name="connsiteX14" fmla="*/ 229791 w 4267200"/>
                <a:gd name="connsiteY14" fmla="*/ 2288382 h 3205962"/>
                <a:gd name="connsiteX15" fmla="*/ 153591 w 4267200"/>
                <a:gd name="connsiteY15" fmla="*/ 2364582 h 3205962"/>
                <a:gd name="connsiteX16" fmla="*/ 153791 w 4267200"/>
                <a:gd name="connsiteY16" fmla="*/ 2368553 h 3205962"/>
                <a:gd name="connsiteX17" fmla="*/ 153591 w 4267200"/>
                <a:gd name="connsiteY17" fmla="*/ 2372525 h 3205962"/>
                <a:gd name="connsiteX18" fmla="*/ 153591 w 4267200"/>
                <a:gd name="connsiteY18" fmla="*/ 3053563 h 3205962"/>
                <a:gd name="connsiteX19" fmla="*/ 76200 w 4267200"/>
                <a:gd name="connsiteY19" fmla="*/ 3053563 h 3205962"/>
                <a:gd name="connsiteX20" fmla="*/ 0 w 4267200"/>
                <a:gd name="connsiteY20" fmla="*/ 3129763 h 3205962"/>
                <a:gd name="connsiteX21" fmla="*/ 76200 w 4267200"/>
                <a:gd name="connsiteY21" fmla="*/ 3205963 h 3205962"/>
                <a:gd name="connsiteX22" fmla="*/ 4191000 w 4267200"/>
                <a:gd name="connsiteY22" fmla="*/ 3205963 h 3205962"/>
                <a:gd name="connsiteX23" fmla="*/ 4267200 w 4267200"/>
                <a:gd name="connsiteY23" fmla="*/ 3129763 h 3205962"/>
                <a:gd name="connsiteX24" fmla="*/ 4191000 w 4267200"/>
                <a:gd name="connsiteY24" fmla="*/ 3053553 h 3205962"/>
                <a:gd name="connsiteX25" fmla="*/ 920820 w 4267200"/>
                <a:gd name="connsiteY25" fmla="*/ 2440772 h 3205962"/>
                <a:gd name="connsiteX26" fmla="*/ 920820 w 4267200"/>
                <a:gd name="connsiteY26" fmla="*/ 3053544 h 3205962"/>
                <a:gd name="connsiteX27" fmla="*/ 692649 w 4267200"/>
                <a:gd name="connsiteY27" fmla="*/ 3053544 h 3205962"/>
                <a:gd name="connsiteX28" fmla="*/ 692649 w 4267200"/>
                <a:gd name="connsiteY28" fmla="*/ 2440772 h 3205962"/>
                <a:gd name="connsiteX29" fmla="*/ 920820 w 4267200"/>
                <a:gd name="connsiteY29" fmla="*/ 2440772 h 3205962"/>
                <a:gd name="connsiteX30" fmla="*/ 1073220 w 4267200"/>
                <a:gd name="connsiteY30" fmla="*/ 2440772 h 3205962"/>
                <a:gd name="connsiteX31" fmla="*/ 1301401 w 4267200"/>
                <a:gd name="connsiteY31" fmla="*/ 2440772 h 3205962"/>
                <a:gd name="connsiteX32" fmla="*/ 1301401 w 4267200"/>
                <a:gd name="connsiteY32" fmla="*/ 3053544 h 3205962"/>
                <a:gd name="connsiteX33" fmla="*/ 1073220 w 4267200"/>
                <a:gd name="connsiteY33" fmla="*/ 3053544 h 3205962"/>
                <a:gd name="connsiteX34" fmla="*/ 1073220 w 4267200"/>
                <a:gd name="connsiteY34" fmla="*/ 2440772 h 3205962"/>
                <a:gd name="connsiteX35" fmla="*/ 1453801 w 4267200"/>
                <a:gd name="connsiteY35" fmla="*/ 2440772 h 3205962"/>
                <a:gd name="connsiteX36" fmla="*/ 1676400 w 4267200"/>
                <a:gd name="connsiteY36" fmla="*/ 2440772 h 3205962"/>
                <a:gd name="connsiteX37" fmla="*/ 1676400 w 4267200"/>
                <a:gd name="connsiteY37" fmla="*/ 3053544 h 3205962"/>
                <a:gd name="connsiteX38" fmla="*/ 1453801 w 4267200"/>
                <a:gd name="connsiteY38" fmla="*/ 3053544 h 3205962"/>
                <a:gd name="connsiteX39" fmla="*/ 1453801 w 4267200"/>
                <a:gd name="connsiteY39" fmla="*/ 2440772 h 3205962"/>
                <a:gd name="connsiteX40" fmla="*/ 1828800 w 4267200"/>
                <a:gd name="connsiteY40" fmla="*/ 2210591 h 3205962"/>
                <a:gd name="connsiteX41" fmla="*/ 2437810 w 4267200"/>
                <a:gd name="connsiteY41" fmla="*/ 2210591 h 3205962"/>
                <a:gd name="connsiteX42" fmla="*/ 2437810 w 4267200"/>
                <a:gd name="connsiteY42" fmla="*/ 3053553 h 3205962"/>
                <a:gd name="connsiteX43" fmla="*/ 1828800 w 4267200"/>
                <a:gd name="connsiteY43" fmla="*/ 3053553 h 3205962"/>
                <a:gd name="connsiteX44" fmla="*/ 1828800 w 4267200"/>
                <a:gd name="connsiteY44" fmla="*/ 2210591 h 3205962"/>
                <a:gd name="connsiteX45" fmla="*/ 2590209 w 4267200"/>
                <a:gd name="connsiteY45" fmla="*/ 2440772 h 3205962"/>
                <a:gd name="connsiteX46" fmla="*/ 2823725 w 4267200"/>
                <a:gd name="connsiteY46" fmla="*/ 2440772 h 3205962"/>
                <a:gd name="connsiteX47" fmla="*/ 2823725 w 4267200"/>
                <a:gd name="connsiteY47" fmla="*/ 3053544 h 3205962"/>
                <a:gd name="connsiteX48" fmla="*/ 2590209 w 4267200"/>
                <a:gd name="connsiteY48" fmla="*/ 3053544 h 3205962"/>
                <a:gd name="connsiteX49" fmla="*/ 2590209 w 4267200"/>
                <a:gd name="connsiteY49" fmla="*/ 2440772 h 3205962"/>
                <a:gd name="connsiteX50" fmla="*/ 2976115 w 4267200"/>
                <a:gd name="connsiteY50" fmla="*/ 2440772 h 3205962"/>
                <a:gd name="connsiteX51" fmla="*/ 3204296 w 4267200"/>
                <a:gd name="connsiteY51" fmla="*/ 2440772 h 3205962"/>
                <a:gd name="connsiteX52" fmla="*/ 3204296 w 4267200"/>
                <a:gd name="connsiteY52" fmla="*/ 3053544 h 3205962"/>
                <a:gd name="connsiteX53" fmla="*/ 2976115 w 4267200"/>
                <a:gd name="connsiteY53" fmla="*/ 3053544 h 3205962"/>
                <a:gd name="connsiteX54" fmla="*/ 2976115 w 4267200"/>
                <a:gd name="connsiteY54" fmla="*/ 2440772 h 3205962"/>
                <a:gd name="connsiteX55" fmla="*/ 3356696 w 4267200"/>
                <a:gd name="connsiteY55" fmla="*/ 2440772 h 3205962"/>
                <a:gd name="connsiteX56" fmla="*/ 3584877 w 4267200"/>
                <a:gd name="connsiteY56" fmla="*/ 2440772 h 3205962"/>
                <a:gd name="connsiteX57" fmla="*/ 3584877 w 4267200"/>
                <a:gd name="connsiteY57" fmla="*/ 3053544 h 3205962"/>
                <a:gd name="connsiteX58" fmla="*/ 3356696 w 4267200"/>
                <a:gd name="connsiteY58" fmla="*/ 3053544 h 3205962"/>
                <a:gd name="connsiteX59" fmla="*/ 3356696 w 4267200"/>
                <a:gd name="connsiteY59" fmla="*/ 2440772 h 3205962"/>
                <a:gd name="connsiteX60" fmla="*/ 3737277 w 4267200"/>
                <a:gd name="connsiteY60" fmla="*/ 2440772 h 3205962"/>
                <a:gd name="connsiteX61" fmla="*/ 3961210 w 4267200"/>
                <a:gd name="connsiteY61" fmla="*/ 2440772 h 3205962"/>
                <a:gd name="connsiteX62" fmla="*/ 3961210 w 4267200"/>
                <a:gd name="connsiteY62" fmla="*/ 3053544 h 3205962"/>
                <a:gd name="connsiteX63" fmla="*/ 3737277 w 4267200"/>
                <a:gd name="connsiteY63" fmla="*/ 3053544 h 3205962"/>
                <a:gd name="connsiteX64" fmla="*/ 3737277 w 4267200"/>
                <a:gd name="connsiteY64" fmla="*/ 2440772 h 3205962"/>
                <a:gd name="connsiteX65" fmla="*/ 382191 w 4267200"/>
                <a:gd name="connsiteY65" fmla="*/ 152390 h 3205962"/>
                <a:gd name="connsiteX66" fmla="*/ 3885010 w 4267200"/>
                <a:gd name="connsiteY66" fmla="*/ 152390 h 3205962"/>
                <a:gd name="connsiteX67" fmla="*/ 3885010 w 4267200"/>
                <a:gd name="connsiteY67" fmla="*/ 2288372 h 3205962"/>
                <a:gd name="connsiteX68" fmla="*/ 2590209 w 4267200"/>
                <a:gd name="connsiteY68" fmla="*/ 2288372 h 3205962"/>
                <a:gd name="connsiteX69" fmla="*/ 2590209 w 4267200"/>
                <a:gd name="connsiteY69" fmla="*/ 2210581 h 3205962"/>
                <a:gd name="connsiteX70" fmla="*/ 2596763 w 4267200"/>
                <a:gd name="connsiteY70" fmla="*/ 2210581 h 3205962"/>
                <a:gd name="connsiteX71" fmla="*/ 2672963 w 4267200"/>
                <a:gd name="connsiteY71" fmla="*/ 2134381 h 3205962"/>
                <a:gd name="connsiteX72" fmla="*/ 2596763 w 4267200"/>
                <a:gd name="connsiteY72" fmla="*/ 2058181 h 3205962"/>
                <a:gd name="connsiteX73" fmla="*/ 1670457 w 4267200"/>
                <a:gd name="connsiteY73" fmla="*/ 2058181 h 3205962"/>
                <a:gd name="connsiteX74" fmla="*/ 1594257 w 4267200"/>
                <a:gd name="connsiteY74" fmla="*/ 2134381 h 3205962"/>
                <a:gd name="connsiteX75" fmla="*/ 1670457 w 4267200"/>
                <a:gd name="connsiteY75" fmla="*/ 2210581 h 3205962"/>
                <a:gd name="connsiteX76" fmla="*/ 1676400 w 4267200"/>
                <a:gd name="connsiteY76" fmla="*/ 2210581 h 3205962"/>
                <a:gd name="connsiteX77" fmla="*/ 1676400 w 4267200"/>
                <a:gd name="connsiteY77" fmla="*/ 2288372 h 3205962"/>
                <a:gd name="connsiteX78" fmla="*/ 382191 w 4267200"/>
                <a:gd name="connsiteY78" fmla="*/ 2288372 h 3205962"/>
                <a:gd name="connsiteX79" fmla="*/ 382191 w 4267200"/>
                <a:gd name="connsiteY79" fmla="*/ 152390 h 3205962"/>
                <a:gd name="connsiteX80" fmla="*/ 305991 w 4267200"/>
                <a:gd name="connsiteY80" fmla="*/ 2440772 h 3205962"/>
                <a:gd name="connsiteX81" fmla="*/ 540249 w 4267200"/>
                <a:gd name="connsiteY81" fmla="*/ 2440772 h 3205962"/>
                <a:gd name="connsiteX82" fmla="*/ 540249 w 4267200"/>
                <a:gd name="connsiteY82" fmla="*/ 3053544 h 3205962"/>
                <a:gd name="connsiteX83" fmla="*/ 305991 w 4267200"/>
                <a:gd name="connsiteY83" fmla="*/ 3053544 h 3205962"/>
                <a:gd name="connsiteX84" fmla="*/ 305991 w 4267200"/>
                <a:gd name="connsiteY84" fmla="*/ 2440772 h 320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267200" h="3205962">
                  <a:moveTo>
                    <a:pt x="4191000" y="3053553"/>
                  </a:moveTo>
                  <a:lnTo>
                    <a:pt x="4113610" y="3053553"/>
                  </a:lnTo>
                  <a:lnTo>
                    <a:pt x="4113610" y="2372516"/>
                  </a:lnTo>
                  <a:cubicBezTo>
                    <a:pt x="4113610" y="2371173"/>
                    <a:pt x="4113476" y="2369868"/>
                    <a:pt x="4113410" y="2368544"/>
                  </a:cubicBezTo>
                  <a:cubicBezTo>
                    <a:pt x="4113476" y="2367220"/>
                    <a:pt x="4113610" y="2365915"/>
                    <a:pt x="4113610" y="2364572"/>
                  </a:cubicBezTo>
                  <a:cubicBezTo>
                    <a:pt x="4113610" y="2322490"/>
                    <a:pt x="4079491" y="2288372"/>
                    <a:pt x="4037410" y="2288372"/>
                  </a:cubicBezTo>
                  <a:lnTo>
                    <a:pt x="4037410" y="152276"/>
                  </a:lnTo>
                  <a:cubicBezTo>
                    <a:pt x="4078386" y="151009"/>
                    <a:pt x="4111228" y="117481"/>
                    <a:pt x="4111228" y="76200"/>
                  </a:cubicBezTo>
                  <a:cubicBezTo>
                    <a:pt x="4111228" y="34119"/>
                    <a:pt x="4077110" y="0"/>
                    <a:pt x="4035028" y="0"/>
                  </a:cubicBezTo>
                  <a:lnTo>
                    <a:pt x="3961210" y="0"/>
                  </a:lnTo>
                  <a:lnTo>
                    <a:pt x="305991" y="0"/>
                  </a:lnTo>
                  <a:lnTo>
                    <a:pt x="232172" y="0"/>
                  </a:lnTo>
                  <a:cubicBezTo>
                    <a:pt x="190090" y="0"/>
                    <a:pt x="155972" y="34119"/>
                    <a:pt x="155972" y="76200"/>
                  </a:cubicBezTo>
                  <a:cubicBezTo>
                    <a:pt x="155972" y="117481"/>
                    <a:pt x="188814" y="151009"/>
                    <a:pt x="229791" y="152276"/>
                  </a:cubicBezTo>
                  <a:lnTo>
                    <a:pt x="229791" y="2288382"/>
                  </a:lnTo>
                  <a:cubicBezTo>
                    <a:pt x="187709" y="2288382"/>
                    <a:pt x="153591" y="2322500"/>
                    <a:pt x="153591" y="2364582"/>
                  </a:cubicBezTo>
                  <a:cubicBezTo>
                    <a:pt x="153591" y="2365924"/>
                    <a:pt x="153724" y="2367229"/>
                    <a:pt x="153791" y="2368553"/>
                  </a:cubicBezTo>
                  <a:cubicBezTo>
                    <a:pt x="153724" y="2369877"/>
                    <a:pt x="153591" y="2371182"/>
                    <a:pt x="153591" y="2372525"/>
                  </a:cubicBezTo>
                  <a:lnTo>
                    <a:pt x="153591" y="3053563"/>
                  </a:lnTo>
                  <a:lnTo>
                    <a:pt x="76200" y="3053563"/>
                  </a:lnTo>
                  <a:cubicBezTo>
                    <a:pt x="34119" y="3053563"/>
                    <a:pt x="0" y="3087681"/>
                    <a:pt x="0" y="3129763"/>
                  </a:cubicBezTo>
                  <a:cubicBezTo>
                    <a:pt x="0" y="3171844"/>
                    <a:pt x="34119" y="3205963"/>
                    <a:pt x="76200" y="3205963"/>
                  </a:cubicBezTo>
                  <a:lnTo>
                    <a:pt x="4191000" y="3205963"/>
                  </a:lnTo>
                  <a:cubicBezTo>
                    <a:pt x="4233082" y="3205963"/>
                    <a:pt x="4267200" y="3171844"/>
                    <a:pt x="4267200" y="3129763"/>
                  </a:cubicBezTo>
                  <a:cubicBezTo>
                    <a:pt x="4267200" y="3087681"/>
                    <a:pt x="4233082" y="3053553"/>
                    <a:pt x="4191000" y="3053553"/>
                  </a:cubicBezTo>
                  <a:close/>
                  <a:moveTo>
                    <a:pt x="920820" y="2440772"/>
                  </a:moveTo>
                  <a:lnTo>
                    <a:pt x="920820" y="3053544"/>
                  </a:lnTo>
                  <a:lnTo>
                    <a:pt x="692649" y="3053544"/>
                  </a:lnTo>
                  <a:lnTo>
                    <a:pt x="692649" y="2440772"/>
                  </a:lnTo>
                  <a:lnTo>
                    <a:pt x="920820" y="2440772"/>
                  </a:lnTo>
                  <a:close/>
                  <a:moveTo>
                    <a:pt x="1073220" y="2440772"/>
                  </a:moveTo>
                  <a:lnTo>
                    <a:pt x="1301401" y="2440772"/>
                  </a:lnTo>
                  <a:lnTo>
                    <a:pt x="1301401" y="3053544"/>
                  </a:lnTo>
                  <a:lnTo>
                    <a:pt x="1073220" y="3053544"/>
                  </a:lnTo>
                  <a:lnTo>
                    <a:pt x="1073220" y="2440772"/>
                  </a:lnTo>
                  <a:close/>
                  <a:moveTo>
                    <a:pt x="1453801" y="2440772"/>
                  </a:moveTo>
                  <a:lnTo>
                    <a:pt x="1676400" y="2440772"/>
                  </a:lnTo>
                  <a:lnTo>
                    <a:pt x="1676400" y="3053544"/>
                  </a:lnTo>
                  <a:lnTo>
                    <a:pt x="1453801" y="3053544"/>
                  </a:lnTo>
                  <a:lnTo>
                    <a:pt x="1453801" y="2440772"/>
                  </a:lnTo>
                  <a:close/>
                  <a:moveTo>
                    <a:pt x="1828800" y="2210591"/>
                  </a:moveTo>
                  <a:lnTo>
                    <a:pt x="2437810" y="2210591"/>
                  </a:lnTo>
                  <a:lnTo>
                    <a:pt x="2437810" y="3053553"/>
                  </a:lnTo>
                  <a:lnTo>
                    <a:pt x="1828800" y="3053553"/>
                  </a:lnTo>
                  <a:lnTo>
                    <a:pt x="1828800" y="2210591"/>
                  </a:lnTo>
                  <a:close/>
                  <a:moveTo>
                    <a:pt x="2590209" y="2440772"/>
                  </a:moveTo>
                  <a:lnTo>
                    <a:pt x="2823725" y="2440772"/>
                  </a:lnTo>
                  <a:lnTo>
                    <a:pt x="2823725" y="3053544"/>
                  </a:lnTo>
                  <a:lnTo>
                    <a:pt x="2590209" y="3053544"/>
                  </a:lnTo>
                  <a:lnTo>
                    <a:pt x="2590209" y="2440772"/>
                  </a:lnTo>
                  <a:close/>
                  <a:moveTo>
                    <a:pt x="2976115" y="2440772"/>
                  </a:moveTo>
                  <a:lnTo>
                    <a:pt x="3204296" y="2440772"/>
                  </a:lnTo>
                  <a:lnTo>
                    <a:pt x="3204296" y="3053544"/>
                  </a:lnTo>
                  <a:lnTo>
                    <a:pt x="2976115" y="3053544"/>
                  </a:lnTo>
                  <a:lnTo>
                    <a:pt x="2976115" y="2440772"/>
                  </a:lnTo>
                  <a:close/>
                  <a:moveTo>
                    <a:pt x="3356696" y="2440772"/>
                  </a:moveTo>
                  <a:lnTo>
                    <a:pt x="3584877" y="2440772"/>
                  </a:lnTo>
                  <a:lnTo>
                    <a:pt x="3584877" y="3053544"/>
                  </a:lnTo>
                  <a:lnTo>
                    <a:pt x="3356696" y="3053544"/>
                  </a:lnTo>
                  <a:lnTo>
                    <a:pt x="3356696" y="2440772"/>
                  </a:lnTo>
                  <a:close/>
                  <a:moveTo>
                    <a:pt x="3737277" y="2440772"/>
                  </a:moveTo>
                  <a:lnTo>
                    <a:pt x="3961210" y="2440772"/>
                  </a:lnTo>
                  <a:lnTo>
                    <a:pt x="3961210" y="3053544"/>
                  </a:lnTo>
                  <a:lnTo>
                    <a:pt x="3737277" y="3053544"/>
                  </a:lnTo>
                  <a:lnTo>
                    <a:pt x="3737277" y="2440772"/>
                  </a:lnTo>
                  <a:close/>
                  <a:moveTo>
                    <a:pt x="382191" y="152390"/>
                  </a:moveTo>
                  <a:lnTo>
                    <a:pt x="3885010" y="152390"/>
                  </a:lnTo>
                  <a:lnTo>
                    <a:pt x="3885010" y="2288372"/>
                  </a:lnTo>
                  <a:lnTo>
                    <a:pt x="2590209" y="2288372"/>
                  </a:lnTo>
                  <a:lnTo>
                    <a:pt x="2590209" y="2210581"/>
                  </a:lnTo>
                  <a:lnTo>
                    <a:pt x="2596763" y="2210581"/>
                  </a:lnTo>
                  <a:cubicBezTo>
                    <a:pt x="2638844" y="2210581"/>
                    <a:pt x="2672963" y="2176463"/>
                    <a:pt x="2672963" y="2134381"/>
                  </a:cubicBezTo>
                  <a:cubicBezTo>
                    <a:pt x="2672963" y="2092300"/>
                    <a:pt x="2638844" y="2058181"/>
                    <a:pt x="2596763" y="2058181"/>
                  </a:cubicBezTo>
                  <a:lnTo>
                    <a:pt x="1670457" y="2058181"/>
                  </a:lnTo>
                  <a:cubicBezTo>
                    <a:pt x="1628375" y="2058181"/>
                    <a:pt x="1594257" y="2092300"/>
                    <a:pt x="1594257" y="2134381"/>
                  </a:cubicBezTo>
                  <a:cubicBezTo>
                    <a:pt x="1594257" y="2176463"/>
                    <a:pt x="1628375" y="2210581"/>
                    <a:pt x="1670457" y="2210581"/>
                  </a:cubicBezTo>
                  <a:lnTo>
                    <a:pt x="1676400" y="2210581"/>
                  </a:lnTo>
                  <a:lnTo>
                    <a:pt x="1676400" y="2288372"/>
                  </a:lnTo>
                  <a:lnTo>
                    <a:pt x="382191" y="2288372"/>
                  </a:lnTo>
                  <a:lnTo>
                    <a:pt x="382191" y="152390"/>
                  </a:lnTo>
                  <a:close/>
                  <a:moveTo>
                    <a:pt x="305991" y="2440772"/>
                  </a:moveTo>
                  <a:lnTo>
                    <a:pt x="540249" y="2440772"/>
                  </a:lnTo>
                  <a:lnTo>
                    <a:pt x="540249" y="3053544"/>
                  </a:lnTo>
                  <a:lnTo>
                    <a:pt x="305991" y="3053544"/>
                  </a:lnTo>
                  <a:lnTo>
                    <a:pt x="305991" y="2440772"/>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grpSp>
        <p:nvGrpSpPr>
          <p:cNvPr id="104" name="Graphic 79">
            <a:extLst>
              <a:ext uri="{FF2B5EF4-FFF2-40B4-BE49-F238E27FC236}">
                <a16:creationId xmlns:a16="http://schemas.microsoft.com/office/drawing/2014/main" id="{9095E82D-11CA-BF45-AA7F-BF866DAEBC5D}"/>
              </a:ext>
            </a:extLst>
          </p:cNvPr>
          <p:cNvGrpSpPr/>
          <p:nvPr/>
        </p:nvGrpSpPr>
        <p:grpSpPr>
          <a:xfrm>
            <a:off x="14354426" y="3267993"/>
            <a:ext cx="384066" cy="725483"/>
            <a:chOff x="4986937" y="1333500"/>
            <a:chExt cx="2219324" cy="4192190"/>
          </a:xfrm>
          <a:solidFill>
            <a:srgbClr val="92D050"/>
          </a:solidFill>
        </p:grpSpPr>
        <p:sp>
          <p:nvSpPr>
            <p:cNvPr id="105" name="Freeform: Shape 104">
              <a:extLst>
                <a:ext uri="{FF2B5EF4-FFF2-40B4-BE49-F238E27FC236}">
                  <a16:creationId xmlns:a16="http://schemas.microsoft.com/office/drawing/2014/main" id="{E69844AE-1C88-B844-B54A-E0E940F1EAAE}"/>
                </a:ext>
              </a:extLst>
            </p:cNvPr>
            <p:cNvSpPr/>
            <p:nvPr/>
          </p:nvSpPr>
          <p:spPr>
            <a:xfrm>
              <a:off x="4986937" y="1333500"/>
              <a:ext cx="2219324" cy="4192190"/>
            </a:xfrm>
            <a:custGeom>
              <a:avLst/>
              <a:gdLst>
                <a:gd name="connsiteX0" fmla="*/ 2143125 w 2219324"/>
                <a:gd name="connsiteY0" fmla="*/ 4039791 h 4192190"/>
                <a:gd name="connsiteX1" fmla="*/ 2057400 w 2219324"/>
                <a:gd name="connsiteY1" fmla="*/ 4039791 h 4192190"/>
                <a:gd name="connsiteX2" fmla="*/ 2057400 w 2219324"/>
                <a:gd name="connsiteY2" fmla="*/ 457200 h 4192190"/>
                <a:gd name="connsiteX3" fmla="*/ 1981200 w 2219324"/>
                <a:gd name="connsiteY3" fmla="*/ 381000 h 4192190"/>
                <a:gd name="connsiteX4" fmla="*/ 917572 w 2219324"/>
                <a:gd name="connsiteY4" fmla="*/ 381000 h 4192190"/>
                <a:gd name="connsiteX5" fmla="*/ 917572 w 2219324"/>
                <a:gd name="connsiteY5" fmla="*/ 228600 h 4192190"/>
                <a:gd name="connsiteX6" fmla="*/ 841372 w 2219324"/>
                <a:gd name="connsiteY6" fmla="*/ 152400 h 4192190"/>
                <a:gd name="connsiteX7" fmla="*/ 765172 w 2219324"/>
                <a:gd name="connsiteY7" fmla="*/ 228600 h 4192190"/>
                <a:gd name="connsiteX8" fmla="*/ 765172 w 2219324"/>
                <a:gd name="connsiteY8" fmla="*/ 381000 h 4192190"/>
                <a:gd name="connsiteX9" fmla="*/ 612772 w 2219324"/>
                <a:gd name="connsiteY9" fmla="*/ 381000 h 4192190"/>
                <a:gd name="connsiteX10" fmla="*/ 612772 w 2219324"/>
                <a:gd name="connsiteY10" fmla="*/ 76200 h 4192190"/>
                <a:gd name="connsiteX11" fmla="*/ 536572 w 2219324"/>
                <a:gd name="connsiteY11" fmla="*/ 0 h 4192190"/>
                <a:gd name="connsiteX12" fmla="*/ 460372 w 2219324"/>
                <a:gd name="connsiteY12" fmla="*/ 76200 h 4192190"/>
                <a:gd name="connsiteX13" fmla="*/ 460372 w 2219324"/>
                <a:gd name="connsiteY13" fmla="*/ 381000 h 4192190"/>
                <a:gd name="connsiteX14" fmla="*/ 228600 w 2219324"/>
                <a:gd name="connsiteY14" fmla="*/ 381000 h 4192190"/>
                <a:gd name="connsiteX15" fmla="*/ 152400 w 2219324"/>
                <a:gd name="connsiteY15" fmla="*/ 457200 h 4192190"/>
                <a:gd name="connsiteX16" fmla="*/ 152400 w 2219324"/>
                <a:gd name="connsiteY16" fmla="*/ 4039791 h 4192190"/>
                <a:gd name="connsiteX17" fmla="*/ 76200 w 2219324"/>
                <a:gd name="connsiteY17" fmla="*/ 4039791 h 4192190"/>
                <a:gd name="connsiteX18" fmla="*/ 0 w 2219324"/>
                <a:gd name="connsiteY18" fmla="*/ 4115991 h 4192190"/>
                <a:gd name="connsiteX19" fmla="*/ 76200 w 2219324"/>
                <a:gd name="connsiteY19" fmla="*/ 4192191 h 4192190"/>
                <a:gd name="connsiteX20" fmla="*/ 228600 w 2219324"/>
                <a:gd name="connsiteY20" fmla="*/ 4192191 h 4192190"/>
                <a:gd name="connsiteX21" fmla="*/ 1981200 w 2219324"/>
                <a:gd name="connsiteY21" fmla="*/ 4192191 h 4192190"/>
                <a:gd name="connsiteX22" fmla="*/ 2143125 w 2219324"/>
                <a:gd name="connsiteY22" fmla="*/ 4192191 h 4192190"/>
                <a:gd name="connsiteX23" fmla="*/ 2219325 w 2219324"/>
                <a:gd name="connsiteY23" fmla="*/ 4115991 h 4192190"/>
                <a:gd name="connsiteX24" fmla="*/ 2143125 w 2219324"/>
                <a:gd name="connsiteY24" fmla="*/ 4039791 h 4192190"/>
                <a:gd name="connsiteX25" fmla="*/ 304800 w 2219324"/>
                <a:gd name="connsiteY25" fmla="*/ 4039791 h 4192190"/>
                <a:gd name="connsiteX26" fmla="*/ 304800 w 2219324"/>
                <a:gd name="connsiteY26" fmla="*/ 3890963 h 4192190"/>
                <a:gd name="connsiteX27" fmla="*/ 1225553 w 2219324"/>
                <a:gd name="connsiteY27" fmla="*/ 3890963 h 4192190"/>
                <a:gd name="connsiteX28" fmla="*/ 1301753 w 2219324"/>
                <a:gd name="connsiteY28" fmla="*/ 3814763 h 4192190"/>
                <a:gd name="connsiteX29" fmla="*/ 1225553 w 2219324"/>
                <a:gd name="connsiteY29" fmla="*/ 3738563 h 4192190"/>
                <a:gd name="connsiteX30" fmla="*/ 304800 w 2219324"/>
                <a:gd name="connsiteY30" fmla="*/ 3738563 h 4192190"/>
                <a:gd name="connsiteX31" fmla="*/ 304800 w 2219324"/>
                <a:gd name="connsiteY31" fmla="*/ 3586163 h 4192190"/>
                <a:gd name="connsiteX32" fmla="*/ 1225553 w 2219324"/>
                <a:gd name="connsiteY32" fmla="*/ 3586163 h 4192190"/>
                <a:gd name="connsiteX33" fmla="*/ 1301753 w 2219324"/>
                <a:gd name="connsiteY33" fmla="*/ 3509963 h 4192190"/>
                <a:gd name="connsiteX34" fmla="*/ 1225553 w 2219324"/>
                <a:gd name="connsiteY34" fmla="*/ 3433763 h 4192190"/>
                <a:gd name="connsiteX35" fmla="*/ 304800 w 2219324"/>
                <a:gd name="connsiteY35" fmla="*/ 3433763 h 4192190"/>
                <a:gd name="connsiteX36" fmla="*/ 304800 w 2219324"/>
                <a:gd name="connsiteY36" fmla="*/ 3281363 h 4192190"/>
                <a:gd name="connsiteX37" fmla="*/ 1225553 w 2219324"/>
                <a:gd name="connsiteY37" fmla="*/ 3281363 h 4192190"/>
                <a:gd name="connsiteX38" fmla="*/ 1301753 w 2219324"/>
                <a:gd name="connsiteY38" fmla="*/ 3205163 h 4192190"/>
                <a:gd name="connsiteX39" fmla="*/ 1225553 w 2219324"/>
                <a:gd name="connsiteY39" fmla="*/ 3128963 h 4192190"/>
                <a:gd name="connsiteX40" fmla="*/ 304800 w 2219324"/>
                <a:gd name="connsiteY40" fmla="*/ 3128963 h 4192190"/>
                <a:gd name="connsiteX41" fmla="*/ 304800 w 2219324"/>
                <a:gd name="connsiteY41" fmla="*/ 2976563 h 4192190"/>
                <a:gd name="connsiteX42" fmla="*/ 1225553 w 2219324"/>
                <a:gd name="connsiteY42" fmla="*/ 2976563 h 4192190"/>
                <a:gd name="connsiteX43" fmla="*/ 1301753 w 2219324"/>
                <a:gd name="connsiteY43" fmla="*/ 2900363 h 4192190"/>
                <a:gd name="connsiteX44" fmla="*/ 1225553 w 2219324"/>
                <a:gd name="connsiteY44" fmla="*/ 2824163 h 4192190"/>
                <a:gd name="connsiteX45" fmla="*/ 304800 w 2219324"/>
                <a:gd name="connsiteY45" fmla="*/ 2824163 h 4192190"/>
                <a:gd name="connsiteX46" fmla="*/ 304800 w 2219324"/>
                <a:gd name="connsiteY46" fmla="*/ 2670172 h 4192190"/>
                <a:gd name="connsiteX47" fmla="*/ 1225553 w 2219324"/>
                <a:gd name="connsiteY47" fmla="*/ 2670172 h 4192190"/>
                <a:gd name="connsiteX48" fmla="*/ 1301753 w 2219324"/>
                <a:gd name="connsiteY48" fmla="*/ 2593972 h 4192190"/>
                <a:gd name="connsiteX49" fmla="*/ 1225553 w 2219324"/>
                <a:gd name="connsiteY49" fmla="*/ 2517772 h 4192190"/>
                <a:gd name="connsiteX50" fmla="*/ 304800 w 2219324"/>
                <a:gd name="connsiteY50" fmla="*/ 2517772 h 4192190"/>
                <a:gd name="connsiteX51" fmla="*/ 304800 w 2219324"/>
                <a:gd name="connsiteY51" fmla="*/ 2365372 h 4192190"/>
                <a:gd name="connsiteX52" fmla="*/ 1225553 w 2219324"/>
                <a:gd name="connsiteY52" fmla="*/ 2365372 h 4192190"/>
                <a:gd name="connsiteX53" fmla="*/ 1301753 w 2219324"/>
                <a:gd name="connsiteY53" fmla="*/ 2289172 h 4192190"/>
                <a:gd name="connsiteX54" fmla="*/ 1225553 w 2219324"/>
                <a:gd name="connsiteY54" fmla="*/ 2212972 h 4192190"/>
                <a:gd name="connsiteX55" fmla="*/ 304800 w 2219324"/>
                <a:gd name="connsiteY55" fmla="*/ 2212972 h 4192190"/>
                <a:gd name="connsiteX56" fmla="*/ 304800 w 2219324"/>
                <a:gd name="connsiteY56" fmla="*/ 2060572 h 4192190"/>
                <a:gd name="connsiteX57" fmla="*/ 1225553 w 2219324"/>
                <a:gd name="connsiteY57" fmla="*/ 2060572 h 4192190"/>
                <a:gd name="connsiteX58" fmla="*/ 1301753 w 2219324"/>
                <a:gd name="connsiteY58" fmla="*/ 1984372 h 4192190"/>
                <a:gd name="connsiteX59" fmla="*/ 1225553 w 2219324"/>
                <a:gd name="connsiteY59" fmla="*/ 1908172 h 4192190"/>
                <a:gd name="connsiteX60" fmla="*/ 304800 w 2219324"/>
                <a:gd name="connsiteY60" fmla="*/ 1908172 h 4192190"/>
                <a:gd name="connsiteX61" fmla="*/ 304800 w 2219324"/>
                <a:gd name="connsiteY61" fmla="*/ 1755772 h 4192190"/>
                <a:gd name="connsiteX62" fmla="*/ 1225553 w 2219324"/>
                <a:gd name="connsiteY62" fmla="*/ 1755772 h 4192190"/>
                <a:gd name="connsiteX63" fmla="*/ 1301753 w 2219324"/>
                <a:gd name="connsiteY63" fmla="*/ 1679572 h 4192190"/>
                <a:gd name="connsiteX64" fmla="*/ 1225553 w 2219324"/>
                <a:gd name="connsiteY64" fmla="*/ 1603372 h 4192190"/>
                <a:gd name="connsiteX65" fmla="*/ 304800 w 2219324"/>
                <a:gd name="connsiteY65" fmla="*/ 1603372 h 4192190"/>
                <a:gd name="connsiteX66" fmla="*/ 304800 w 2219324"/>
                <a:gd name="connsiteY66" fmla="*/ 1452563 h 4192190"/>
                <a:gd name="connsiteX67" fmla="*/ 1225553 w 2219324"/>
                <a:gd name="connsiteY67" fmla="*/ 1452563 h 4192190"/>
                <a:gd name="connsiteX68" fmla="*/ 1301753 w 2219324"/>
                <a:gd name="connsiteY68" fmla="*/ 1376363 h 4192190"/>
                <a:gd name="connsiteX69" fmla="*/ 1225553 w 2219324"/>
                <a:gd name="connsiteY69" fmla="*/ 1300163 h 4192190"/>
                <a:gd name="connsiteX70" fmla="*/ 304800 w 2219324"/>
                <a:gd name="connsiteY70" fmla="*/ 1300163 h 4192190"/>
                <a:gd name="connsiteX71" fmla="*/ 304800 w 2219324"/>
                <a:gd name="connsiteY71" fmla="*/ 1147763 h 4192190"/>
                <a:gd name="connsiteX72" fmla="*/ 1225553 w 2219324"/>
                <a:gd name="connsiteY72" fmla="*/ 1147763 h 4192190"/>
                <a:gd name="connsiteX73" fmla="*/ 1301753 w 2219324"/>
                <a:gd name="connsiteY73" fmla="*/ 1071563 h 4192190"/>
                <a:gd name="connsiteX74" fmla="*/ 1225553 w 2219324"/>
                <a:gd name="connsiteY74" fmla="*/ 995363 h 4192190"/>
                <a:gd name="connsiteX75" fmla="*/ 304800 w 2219324"/>
                <a:gd name="connsiteY75" fmla="*/ 995363 h 4192190"/>
                <a:gd name="connsiteX76" fmla="*/ 304800 w 2219324"/>
                <a:gd name="connsiteY76" fmla="*/ 842963 h 4192190"/>
                <a:gd name="connsiteX77" fmla="*/ 1225553 w 2219324"/>
                <a:gd name="connsiteY77" fmla="*/ 842963 h 4192190"/>
                <a:gd name="connsiteX78" fmla="*/ 1301753 w 2219324"/>
                <a:gd name="connsiteY78" fmla="*/ 766763 h 4192190"/>
                <a:gd name="connsiteX79" fmla="*/ 1225553 w 2219324"/>
                <a:gd name="connsiteY79" fmla="*/ 690563 h 4192190"/>
                <a:gd name="connsiteX80" fmla="*/ 304800 w 2219324"/>
                <a:gd name="connsiteY80" fmla="*/ 690563 h 4192190"/>
                <a:gd name="connsiteX81" fmla="*/ 304800 w 2219324"/>
                <a:gd name="connsiteY81" fmla="*/ 533400 h 4192190"/>
                <a:gd name="connsiteX82" fmla="*/ 1905000 w 2219324"/>
                <a:gd name="connsiteY82" fmla="*/ 533400 h 4192190"/>
                <a:gd name="connsiteX83" fmla="*/ 1905000 w 2219324"/>
                <a:gd name="connsiteY83" fmla="*/ 690563 h 4192190"/>
                <a:gd name="connsiteX84" fmla="*/ 1755772 w 2219324"/>
                <a:gd name="connsiteY84" fmla="*/ 690563 h 4192190"/>
                <a:gd name="connsiteX85" fmla="*/ 1679572 w 2219324"/>
                <a:gd name="connsiteY85" fmla="*/ 766763 h 4192190"/>
                <a:gd name="connsiteX86" fmla="*/ 1755772 w 2219324"/>
                <a:gd name="connsiteY86" fmla="*/ 842963 h 4192190"/>
                <a:gd name="connsiteX87" fmla="*/ 1905000 w 2219324"/>
                <a:gd name="connsiteY87" fmla="*/ 842963 h 4192190"/>
                <a:gd name="connsiteX88" fmla="*/ 1905000 w 2219324"/>
                <a:gd name="connsiteY88" fmla="*/ 995363 h 4192190"/>
                <a:gd name="connsiteX89" fmla="*/ 1755772 w 2219324"/>
                <a:gd name="connsiteY89" fmla="*/ 995363 h 4192190"/>
                <a:gd name="connsiteX90" fmla="*/ 1679572 w 2219324"/>
                <a:gd name="connsiteY90" fmla="*/ 1071563 h 4192190"/>
                <a:gd name="connsiteX91" fmla="*/ 1755772 w 2219324"/>
                <a:gd name="connsiteY91" fmla="*/ 1147763 h 4192190"/>
                <a:gd name="connsiteX92" fmla="*/ 1905000 w 2219324"/>
                <a:gd name="connsiteY92" fmla="*/ 1147763 h 4192190"/>
                <a:gd name="connsiteX93" fmla="*/ 1905000 w 2219324"/>
                <a:gd name="connsiteY93" fmla="*/ 1300163 h 4192190"/>
                <a:gd name="connsiteX94" fmla="*/ 1755772 w 2219324"/>
                <a:gd name="connsiteY94" fmla="*/ 1300163 h 4192190"/>
                <a:gd name="connsiteX95" fmla="*/ 1679572 w 2219324"/>
                <a:gd name="connsiteY95" fmla="*/ 1376363 h 4192190"/>
                <a:gd name="connsiteX96" fmla="*/ 1755772 w 2219324"/>
                <a:gd name="connsiteY96" fmla="*/ 1452563 h 4192190"/>
                <a:gd name="connsiteX97" fmla="*/ 1905000 w 2219324"/>
                <a:gd name="connsiteY97" fmla="*/ 1452563 h 4192190"/>
                <a:gd name="connsiteX98" fmla="*/ 1905000 w 2219324"/>
                <a:gd name="connsiteY98" fmla="*/ 1603372 h 4192190"/>
                <a:gd name="connsiteX99" fmla="*/ 1755772 w 2219324"/>
                <a:gd name="connsiteY99" fmla="*/ 1603372 h 4192190"/>
                <a:gd name="connsiteX100" fmla="*/ 1679572 w 2219324"/>
                <a:gd name="connsiteY100" fmla="*/ 1679572 h 4192190"/>
                <a:gd name="connsiteX101" fmla="*/ 1755772 w 2219324"/>
                <a:gd name="connsiteY101" fmla="*/ 1755772 h 4192190"/>
                <a:gd name="connsiteX102" fmla="*/ 1905000 w 2219324"/>
                <a:gd name="connsiteY102" fmla="*/ 1755772 h 4192190"/>
                <a:gd name="connsiteX103" fmla="*/ 1905000 w 2219324"/>
                <a:gd name="connsiteY103" fmla="*/ 1908172 h 4192190"/>
                <a:gd name="connsiteX104" fmla="*/ 1755772 w 2219324"/>
                <a:gd name="connsiteY104" fmla="*/ 1908172 h 4192190"/>
                <a:gd name="connsiteX105" fmla="*/ 1679572 w 2219324"/>
                <a:gd name="connsiteY105" fmla="*/ 1984372 h 4192190"/>
                <a:gd name="connsiteX106" fmla="*/ 1755772 w 2219324"/>
                <a:gd name="connsiteY106" fmla="*/ 2060572 h 4192190"/>
                <a:gd name="connsiteX107" fmla="*/ 1905000 w 2219324"/>
                <a:gd name="connsiteY107" fmla="*/ 2060572 h 4192190"/>
                <a:gd name="connsiteX108" fmla="*/ 1905000 w 2219324"/>
                <a:gd name="connsiteY108" fmla="*/ 2212972 h 4192190"/>
                <a:gd name="connsiteX109" fmla="*/ 1755772 w 2219324"/>
                <a:gd name="connsiteY109" fmla="*/ 2212972 h 4192190"/>
                <a:gd name="connsiteX110" fmla="*/ 1679572 w 2219324"/>
                <a:gd name="connsiteY110" fmla="*/ 2289172 h 4192190"/>
                <a:gd name="connsiteX111" fmla="*/ 1755772 w 2219324"/>
                <a:gd name="connsiteY111" fmla="*/ 2365372 h 4192190"/>
                <a:gd name="connsiteX112" fmla="*/ 1905000 w 2219324"/>
                <a:gd name="connsiteY112" fmla="*/ 2365372 h 4192190"/>
                <a:gd name="connsiteX113" fmla="*/ 1905000 w 2219324"/>
                <a:gd name="connsiteY113" fmla="*/ 2517772 h 4192190"/>
                <a:gd name="connsiteX114" fmla="*/ 1755772 w 2219324"/>
                <a:gd name="connsiteY114" fmla="*/ 2517772 h 4192190"/>
                <a:gd name="connsiteX115" fmla="*/ 1679572 w 2219324"/>
                <a:gd name="connsiteY115" fmla="*/ 2593972 h 4192190"/>
                <a:gd name="connsiteX116" fmla="*/ 1755772 w 2219324"/>
                <a:gd name="connsiteY116" fmla="*/ 2670172 h 4192190"/>
                <a:gd name="connsiteX117" fmla="*/ 1905000 w 2219324"/>
                <a:gd name="connsiteY117" fmla="*/ 2670172 h 4192190"/>
                <a:gd name="connsiteX118" fmla="*/ 1905000 w 2219324"/>
                <a:gd name="connsiteY118" fmla="*/ 2824163 h 4192190"/>
                <a:gd name="connsiteX119" fmla="*/ 1755772 w 2219324"/>
                <a:gd name="connsiteY119" fmla="*/ 2824163 h 4192190"/>
                <a:gd name="connsiteX120" fmla="*/ 1679572 w 2219324"/>
                <a:gd name="connsiteY120" fmla="*/ 2900363 h 4192190"/>
                <a:gd name="connsiteX121" fmla="*/ 1755772 w 2219324"/>
                <a:gd name="connsiteY121" fmla="*/ 2976563 h 4192190"/>
                <a:gd name="connsiteX122" fmla="*/ 1905000 w 2219324"/>
                <a:gd name="connsiteY122" fmla="*/ 2976563 h 4192190"/>
                <a:gd name="connsiteX123" fmla="*/ 1905000 w 2219324"/>
                <a:gd name="connsiteY123" fmla="*/ 3128963 h 4192190"/>
                <a:gd name="connsiteX124" fmla="*/ 1755772 w 2219324"/>
                <a:gd name="connsiteY124" fmla="*/ 3128963 h 4192190"/>
                <a:gd name="connsiteX125" fmla="*/ 1679572 w 2219324"/>
                <a:gd name="connsiteY125" fmla="*/ 3205163 h 4192190"/>
                <a:gd name="connsiteX126" fmla="*/ 1755772 w 2219324"/>
                <a:gd name="connsiteY126" fmla="*/ 3281363 h 4192190"/>
                <a:gd name="connsiteX127" fmla="*/ 1905000 w 2219324"/>
                <a:gd name="connsiteY127" fmla="*/ 3281363 h 4192190"/>
                <a:gd name="connsiteX128" fmla="*/ 1905000 w 2219324"/>
                <a:gd name="connsiteY128" fmla="*/ 3433763 h 4192190"/>
                <a:gd name="connsiteX129" fmla="*/ 1755772 w 2219324"/>
                <a:gd name="connsiteY129" fmla="*/ 3433763 h 4192190"/>
                <a:gd name="connsiteX130" fmla="*/ 1679572 w 2219324"/>
                <a:gd name="connsiteY130" fmla="*/ 3509963 h 4192190"/>
                <a:gd name="connsiteX131" fmla="*/ 1755772 w 2219324"/>
                <a:gd name="connsiteY131" fmla="*/ 3586163 h 4192190"/>
                <a:gd name="connsiteX132" fmla="*/ 1905000 w 2219324"/>
                <a:gd name="connsiteY132" fmla="*/ 3586163 h 4192190"/>
                <a:gd name="connsiteX133" fmla="*/ 1905000 w 2219324"/>
                <a:gd name="connsiteY133" fmla="*/ 3738563 h 4192190"/>
                <a:gd name="connsiteX134" fmla="*/ 1755772 w 2219324"/>
                <a:gd name="connsiteY134" fmla="*/ 3738563 h 4192190"/>
                <a:gd name="connsiteX135" fmla="*/ 1679572 w 2219324"/>
                <a:gd name="connsiteY135" fmla="*/ 3814763 h 4192190"/>
                <a:gd name="connsiteX136" fmla="*/ 1755772 w 2219324"/>
                <a:gd name="connsiteY136" fmla="*/ 3890963 h 4192190"/>
                <a:gd name="connsiteX137" fmla="*/ 1905000 w 2219324"/>
                <a:gd name="connsiteY137" fmla="*/ 3890963 h 4192190"/>
                <a:gd name="connsiteX138" fmla="*/ 1905000 w 2219324"/>
                <a:gd name="connsiteY138" fmla="*/ 4039791 h 4192190"/>
                <a:gd name="connsiteX139" fmla="*/ 304800 w 2219324"/>
                <a:gd name="connsiteY139" fmla="*/ 4039791 h 419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2219324" h="4192190">
                  <a:moveTo>
                    <a:pt x="2143125" y="4039791"/>
                  </a:moveTo>
                  <a:lnTo>
                    <a:pt x="2057400" y="4039791"/>
                  </a:lnTo>
                  <a:lnTo>
                    <a:pt x="2057400" y="457200"/>
                  </a:lnTo>
                  <a:cubicBezTo>
                    <a:pt x="2057400" y="415119"/>
                    <a:pt x="2023281" y="381000"/>
                    <a:pt x="1981200" y="381000"/>
                  </a:cubicBezTo>
                  <a:lnTo>
                    <a:pt x="917572" y="381000"/>
                  </a:lnTo>
                  <a:lnTo>
                    <a:pt x="917572" y="228600"/>
                  </a:lnTo>
                  <a:cubicBezTo>
                    <a:pt x="917572" y="186519"/>
                    <a:pt x="883453" y="152400"/>
                    <a:pt x="841372" y="152400"/>
                  </a:cubicBezTo>
                  <a:cubicBezTo>
                    <a:pt x="799290" y="152400"/>
                    <a:pt x="765172" y="186519"/>
                    <a:pt x="765172" y="228600"/>
                  </a:cubicBezTo>
                  <a:lnTo>
                    <a:pt x="765172" y="381000"/>
                  </a:lnTo>
                  <a:lnTo>
                    <a:pt x="612772" y="381000"/>
                  </a:lnTo>
                  <a:lnTo>
                    <a:pt x="612772" y="76200"/>
                  </a:lnTo>
                  <a:cubicBezTo>
                    <a:pt x="612772" y="34119"/>
                    <a:pt x="578653" y="0"/>
                    <a:pt x="536572" y="0"/>
                  </a:cubicBezTo>
                  <a:cubicBezTo>
                    <a:pt x="494490" y="0"/>
                    <a:pt x="460372" y="34119"/>
                    <a:pt x="460372" y="76200"/>
                  </a:cubicBezTo>
                  <a:lnTo>
                    <a:pt x="460372" y="381000"/>
                  </a:lnTo>
                  <a:lnTo>
                    <a:pt x="228600" y="381000"/>
                  </a:lnTo>
                  <a:cubicBezTo>
                    <a:pt x="186518" y="381000"/>
                    <a:pt x="152400" y="415119"/>
                    <a:pt x="152400" y="457200"/>
                  </a:cubicBezTo>
                  <a:lnTo>
                    <a:pt x="152400" y="4039791"/>
                  </a:lnTo>
                  <a:lnTo>
                    <a:pt x="76200" y="4039791"/>
                  </a:lnTo>
                  <a:cubicBezTo>
                    <a:pt x="34118" y="4039791"/>
                    <a:pt x="0" y="4073909"/>
                    <a:pt x="0" y="4115991"/>
                  </a:cubicBezTo>
                  <a:cubicBezTo>
                    <a:pt x="0" y="4158072"/>
                    <a:pt x="34118" y="4192191"/>
                    <a:pt x="76200" y="4192191"/>
                  </a:cubicBezTo>
                  <a:lnTo>
                    <a:pt x="228600" y="4192191"/>
                  </a:lnTo>
                  <a:lnTo>
                    <a:pt x="1981200" y="4192191"/>
                  </a:lnTo>
                  <a:lnTo>
                    <a:pt x="2143125" y="4192191"/>
                  </a:lnTo>
                  <a:cubicBezTo>
                    <a:pt x="2185206" y="4192191"/>
                    <a:pt x="2219325" y="4158072"/>
                    <a:pt x="2219325" y="4115991"/>
                  </a:cubicBezTo>
                  <a:cubicBezTo>
                    <a:pt x="2219325" y="4073909"/>
                    <a:pt x="2185206" y="4039791"/>
                    <a:pt x="2143125" y="4039791"/>
                  </a:cubicBezTo>
                  <a:close/>
                  <a:moveTo>
                    <a:pt x="304800" y="4039791"/>
                  </a:moveTo>
                  <a:lnTo>
                    <a:pt x="304800" y="3890963"/>
                  </a:lnTo>
                  <a:lnTo>
                    <a:pt x="1225553" y="3890963"/>
                  </a:lnTo>
                  <a:cubicBezTo>
                    <a:pt x="1267635" y="3890963"/>
                    <a:pt x="1301753" y="3856844"/>
                    <a:pt x="1301753" y="3814763"/>
                  </a:cubicBezTo>
                  <a:cubicBezTo>
                    <a:pt x="1301753" y="3772681"/>
                    <a:pt x="1267635" y="3738563"/>
                    <a:pt x="1225553" y="3738563"/>
                  </a:cubicBezTo>
                  <a:lnTo>
                    <a:pt x="304800" y="3738563"/>
                  </a:lnTo>
                  <a:lnTo>
                    <a:pt x="304800" y="3586163"/>
                  </a:lnTo>
                  <a:lnTo>
                    <a:pt x="1225553" y="3586163"/>
                  </a:lnTo>
                  <a:cubicBezTo>
                    <a:pt x="1267635" y="3586163"/>
                    <a:pt x="1301753" y="3552044"/>
                    <a:pt x="1301753" y="3509963"/>
                  </a:cubicBezTo>
                  <a:cubicBezTo>
                    <a:pt x="1301753" y="3467881"/>
                    <a:pt x="1267635" y="3433763"/>
                    <a:pt x="1225553" y="3433763"/>
                  </a:cubicBezTo>
                  <a:lnTo>
                    <a:pt x="304800" y="3433763"/>
                  </a:lnTo>
                  <a:lnTo>
                    <a:pt x="304800" y="3281363"/>
                  </a:lnTo>
                  <a:lnTo>
                    <a:pt x="1225553" y="3281363"/>
                  </a:lnTo>
                  <a:cubicBezTo>
                    <a:pt x="1267635" y="3281363"/>
                    <a:pt x="1301753" y="3247244"/>
                    <a:pt x="1301753" y="3205163"/>
                  </a:cubicBezTo>
                  <a:cubicBezTo>
                    <a:pt x="1301753" y="3163081"/>
                    <a:pt x="1267635" y="3128963"/>
                    <a:pt x="1225553" y="3128963"/>
                  </a:cubicBezTo>
                  <a:lnTo>
                    <a:pt x="304800" y="3128963"/>
                  </a:lnTo>
                  <a:lnTo>
                    <a:pt x="304800" y="2976563"/>
                  </a:lnTo>
                  <a:lnTo>
                    <a:pt x="1225553" y="2976563"/>
                  </a:lnTo>
                  <a:cubicBezTo>
                    <a:pt x="1267635" y="2976563"/>
                    <a:pt x="1301753" y="2942444"/>
                    <a:pt x="1301753" y="2900363"/>
                  </a:cubicBezTo>
                  <a:cubicBezTo>
                    <a:pt x="1301753" y="2858281"/>
                    <a:pt x="1267635" y="2824163"/>
                    <a:pt x="1225553" y="2824163"/>
                  </a:cubicBezTo>
                  <a:lnTo>
                    <a:pt x="304800" y="2824163"/>
                  </a:lnTo>
                  <a:lnTo>
                    <a:pt x="304800" y="2670172"/>
                  </a:lnTo>
                  <a:lnTo>
                    <a:pt x="1225553" y="2670172"/>
                  </a:lnTo>
                  <a:cubicBezTo>
                    <a:pt x="1267635" y="2670172"/>
                    <a:pt x="1301753" y="2636053"/>
                    <a:pt x="1301753" y="2593972"/>
                  </a:cubicBezTo>
                  <a:cubicBezTo>
                    <a:pt x="1301753" y="2551891"/>
                    <a:pt x="1267635" y="2517772"/>
                    <a:pt x="1225553" y="2517772"/>
                  </a:cubicBezTo>
                  <a:lnTo>
                    <a:pt x="304800" y="2517772"/>
                  </a:lnTo>
                  <a:lnTo>
                    <a:pt x="304800" y="2365372"/>
                  </a:lnTo>
                  <a:lnTo>
                    <a:pt x="1225553" y="2365372"/>
                  </a:lnTo>
                  <a:cubicBezTo>
                    <a:pt x="1267635" y="2365372"/>
                    <a:pt x="1301753" y="2331253"/>
                    <a:pt x="1301753" y="2289172"/>
                  </a:cubicBezTo>
                  <a:cubicBezTo>
                    <a:pt x="1301753" y="2247090"/>
                    <a:pt x="1267635" y="2212972"/>
                    <a:pt x="1225553" y="2212972"/>
                  </a:cubicBezTo>
                  <a:lnTo>
                    <a:pt x="304800" y="2212972"/>
                  </a:lnTo>
                  <a:lnTo>
                    <a:pt x="304800" y="2060572"/>
                  </a:lnTo>
                  <a:lnTo>
                    <a:pt x="1225553" y="2060572"/>
                  </a:lnTo>
                  <a:cubicBezTo>
                    <a:pt x="1267635" y="2060572"/>
                    <a:pt x="1301753" y="2026453"/>
                    <a:pt x="1301753" y="1984372"/>
                  </a:cubicBezTo>
                  <a:cubicBezTo>
                    <a:pt x="1301753" y="1942290"/>
                    <a:pt x="1267635" y="1908172"/>
                    <a:pt x="1225553" y="1908172"/>
                  </a:cubicBezTo>
                  <a:lnTo>
                    <a:pt x="304800" y="1908172"/>
                  </a:lnTo>
                  <a:lnTo>
                    <a:pt x="304800" y="1755772"/>
                  </a:lnTo>
                  <a:lnTo>
                    <a:pt x="1225553" y="1755772"/>
                  </a:lnTo>
                  <a:cubicBezTo>
                    <a:pt x="1267635" y="1755772"/>
                    <a:pt x="1301753" y="1721653"/>
                    <a:pt x="1301753" y="1679572"/>
                  </a:cubicBezTo>
                  <a:cubicBezTo>
                    <a:pt x="1301753" y="1637490"/>
                    <a:pt x="1267635" y="1603372"/>
                    <a:pt x="1225553" y="1603372"/>
                  </a:cubicBezTo>
                  <a:lnTo>
                    <a:pt x="304800" y="1603372"/>
                  </a:lnTo>
                  <a:lnTo>
                    <a:pt x="304800" y="1452563"/>
                  </a:lnTo>
                  <a:lnTo>
                    <a:pt x="1225553" y="1452563"/>
                  </a:lnTo>
                  <a:cubicBezTo>
                    <a:pt x="1267635" y="1452563"/>
                    <a:pt x="1301753" y="1418444"/>
                    <a:pt x="1301753" y="1376363"/>
                  </a:cubicBezTo>
                  <a:cubicBezTo>
                    <a:pt x="1301753" y="1334281"/>
                    <a:pt x="1267635" y="1300163"/>
                    <a:pt x="1225553" y="1300163"/>
                  </a:cubicBezTo>
                  <a:lnTo>
                    <a:pt x="304800" y="1300163"/>
                  </a:lnTo>
                  <a:lnTo>
                    <a:pt x="304800" y="1147763"/>
                  </a:lnTo>
                  <a:lnTo>
                    <a:pt x="1225553" y="1147763"/>
                  </a:lnTo>
                  <a:cubicBezTo>
                    <a:pt x="1267635" y="1147763"/>
                    <a:pt x="1301753" y="1113644"/>
                    <a:pt x="1301753" y="1071563"/>
                  </a:cubicBezTo>
                  <a:cubicBezTo>
                    <a:pt x="1301753" y="1029481"/>
                    <a:pt x="1267635" y="995363"/>
                    <a:pt x="1225553" y="995363"/>
                  </a:cubicBezTo>
                  <a:lnTo>
                    <a:pt x="304800" y="995363"/>
                  </a:lnTo>
                  <a:lnTo>
                    <a:pt x="304800" y="842963"/>
                  </a:lnTo>
                  <a:lnTo>
                    <a:pt x="1225553" y="842963"/>
                  </a:lnTo>
                  <a:cubicBezTo>
                    <a:pt x="1267635" y="842963"/>
                    <a:pt x="1301753" y="808844"/>
                    <a:pt x="1301753" y="766763"/>
                  </a:cubicBezTo>
                  <a:cubicBezTo>
                    <a:pt x="1301753" y="724681"/>
                    <a:pt x="1267635" y="690563"/>
                    <a:pt x="1225553" y="690563"/>
                  </a:cubicBezTo>
                  <a:lnTo>
                    <a:pt x="304800" y="690563"/>
                  </a:lnTo>
                  <a:lnTo>
                    <a:pt x="304800" y="533400"/>
                  </a:lnTo>
                  <a:lnTo>
                    <a:pt x="1905000" y="533400"/>
                  </a:lnTo>
                  <a:lnTo>
                    <a:pt x="1905000" y="690563"/>
                  </a:lnTo>
                  <a:lnTo>
                    <a:pt x="1755772" y="690563"/>
                  </a:lnTo>
                  <a:cubicBezTo>
                    <a:pt x="1713690" y="690563"/>
                    <a:pt x="1679572" y="724681"/>
                    <a:pt x="1679572" y="766763"/>
                  </a:cubicBezTo>
                  <a:cubicBezTo>
                    <a:pt x="1679572" y="808844"/>
                    <a:pt x="1713690" y="842963"/>
                    <a:pt x="1755772" y="842963"/>
                  </a:cubicBezTo>
                  <a:lnTo>
                    <a:pt x="1905000" y="842963"/>
                  </a:lnTo>
                  <a:lnTo>
                    <a:pt x="1905000" y="995363"/>
                  </a:lnTo>
                  <a:lnTo>
                    <a:pt x="1755772" y="995363"/>
                  </a:lnTo>
                  <a:cubicBezTo>
                    <a:pt x="1713690" y="995363"/>
                    <a:pt x="1679572" y="1029481"/>
                    <a:pt x="1679572" y="1071563"/>
                  </a:cubicBezTo>
                  <a:cubicBezTo>
                    <a:pt x="1679572" y="1113644"/>
                    <a:pt x="1713690" y="1147763"/>
                    <a:pt x="1755772" y="1147763"/>
                  </a:cubicBezTo>
                  <a:lnTo>
                    <a:pt x="1905000" y="1147763"/>
                  </a:lnTo>
                  <a:lnTo>
                    <a:pt x="1905000" y="1300163"/>
                  </a:lnTo>
                  <a:lnTo>
                    <a:pt x="1755772" y="1300163"/>
                  </a:lnTo>
                  <a:cubicBezTo>
                    <a:pt x="1713690" y="1300163"/>
                    <a:pt x="1679572" y="1334281"/>
                    <a:pt x="1679572" y="1376363"/>
                  </a:cubicBezTo>
                  <a:cubicBezTo>
                    <a:pt x="1679572" y="1418444"/>
                    <a:pt x="1713690" y="1452563"/>
                    <a:pt x="1755772" y="1452563"/>
                  </a:cubicBezTo>
                  <a:lnTo>
                    <a:pt x="1905000" y="1452563"/>
                  </a:lnTo>
                  <a:lnTo>
                    <a:pt x="1905000" y="1603372"/>
                  </a:lnTo>
                  <a:lnTo>
                    <a:pt x="1755772" y="1603372"/>
                  </a:lnTo>
                  <a:cubicBezTo>
                    <a:pt x="1713690" y="1603372"/>
                    <a:pt x="1679572" y="1637490"/>
                    <a:pt x="1679572" y="1679572"/>
                  </a:cubicBezTo>
                  <a:cubicBezTo>
                    <a:pt x="1679572" y="1721653"/>
                    <a:pt x="1713690" y="1755772"/>
                    <a:pt x="1755772" y="1755772"/>
                  </a:cubicBezTo>
                  <a:lnTo>
                    <a:pt x="1905000" y="1755772"/>
                  </a:lnTo>
                  <a:lnTo>
                    <a:pt x="1905000" y="1908172"/>
                  </a:lnTo>
                  <a:lnTo>
                    <a:pt x="1755772" y="1908172"/>
                  </a:lnTo>
                  <a:cubicBezTo>
                    <a:pt x="1713690" y="1908172"/>
                    <a:pt x="1679572" y="1942290"/>
                    <a:pt x="1679572" y="1984372"/>
                  </a:cubicBezTo>
                  <a:cubicBezTo>
                    <a:pt x="1679572" y="2026453"/>
                    <a:pt x="1713690" y="2060572"/>
                    <a:pt x="1755772" y="2060572"/>
                  </a:cubicBezTo>
                  <a:lnTo>
                    <a:pt x="1905000" y="2060572"/>
                  </a:lnTo>
                  <a:lnTo>
                    <a:pt x="1905000" y="2212972"/>
                  </a:lnTo>
                  <a:lnTo>
                    <a:pt x="1755772" y="2212972"/>
                  </a:lnTo>
                  <a:cubicBezTo>
                    <a:pt x="1713690" y="2212972"/>
                    <a:pt x="1679572" y="2247090"/>
                    <a:pt x="1679572" y="2289172"/>
                  </a:cubicBezTo>
                  <a:cubicBezTo>
                    <a:pt x="1679572" y="2331253"/>
                    <a:pt x="1713690" y="2365372"/>
                    <a:pt x="1755772" y="2365372"/>
                  </a:cubicBezTo>
                  <a:lnTo>
                    <a:pt x="1905000" y="2365372"/>
                  </a:lnTo>
                  <a:lnTo>
                    <a:pt x="1905000" y="2517772"/>
                  </a:lnTo>
                  <a:lnTo>
                    <a:pt x="1755772" y="2517772"/>
                  </a:lnTo>
                  <a:cubicBezTo>
                    <a:pt x="1713690" y="2517772"/>
                    <a:pt x="1679572" y="2551891"/>
                    <a:pt x="1679572" y="2593972"/>
                  </a:cubicBezTo>
                  <a:cubicBezTo>
                    <a:pt x="1679572" y="2636053"/>
                    <a:pt x="1713690" y="2670172"/>
                    <a:pt x="1755772" y="2670172"/>
                  </a:cubicBezTo>
                  <a:lnTo>
                    <a:pt x="1905000" y="2670172"/>
                  </a:lnTo>
                  <a:lnTo>
                    <a:pt x="1905000" y="2824163"/>
                  </a:lnTo>
                  <a:lnTo>
                    <a:pt x="1755772" y="2824163"/>
                  </a:lnTo>
                  <a:cubicBezTo>
                    <a:pt x="1713690" y="2824163"/>
                    <a:pt x="1679572" y="2858281"/>
                    <a:pt x="1679572" y="2900363"/>
                  </a:cubicBezTo>
                  <a:cubicBezTo>
                    <a:pt x="1679572" y="2942444"/>
                    <a:pt x="1713690" y="2976563"/>
                    <a:pt x="1755772" y="2976563"/>
                  </a:cubicBezTo>
                  <a:lnTo>
                    <a:pt x="1905000" y="2976563"/>
                  </a:lnTo>
                  <a:lnTo>
                    <a:pt x="1905000" y="3128963"/>
                  </a:lnTo>
                  <a:lnTo>
                    <a:pt x="1755772" y="3128963"/>
                  </a:lnTo>
                  <a:cubicBezTo>
                    <a:pt x="1713690" y="3128963"/>
                    <a:pt x="1679572" y="3163081"/>
                    <a:pt x="1679572" y="3205163"/>
                  </a:cubicBezTo>
                  <a:cubicBezTo>
                    <a:pt x="1679572" y="3247244"/>
                    <a:pt x="1713690" y="3281363"/>
                    <a:pt x="1755772" y="3281363"/>
                  </a:cubicBezTo>
                  <a:lnTo>
                    <a:pt x="1905000" y="3281363"/>
                  </a:lnTo>
                  <a:lnTo>
                    <a:pt x="1905000" y="3433763"/>
                  </a:lnTo>
                  <a:lnTo>
                    <a:pt x="1755772" y="3433763"/>
                  </a:lnTo>
                  <a:cubicBezTo>
                    <a:pt x="1713690" y="3433763"/>
                    <a:pt x="1679572" y="3467881"/>
                    <a:pt x="1679572" y="3509963"/>
                  </a:cubicBezTo>
                  <a:cubicBezTo>
                    <a:pt x="1679572" y="3552044"/>
                    <a:pt x="1713690" y="3586163"/>
                    <a:pt x="1755772" y="3586163"/>
                  </a:cubicBezTo>
                  <a:lnTo>
                    <a:pt x="1905000" y="3586163"/>
                  </a:lnTo>
                  <a:lnTo>
                    <a:pt x="1905000" y="3738563"/>
                  </a:lnTo>
                  <a:lnTo>
                    <a:pt x="1755772" y="3738563"/>
                  </a:lnTo>
                  <a:cubicBezTo>
                    <a:pt x="1713690" y="3738563"/>
                    <a:pt x="1679572" y="3772681"/>
                    <a:pt x="1679572" y="3814763"/>
                  </a:cubicBezTo>
                  <a:cubicBezTo>
                    <a:pt x="1679572" y="3856844"/>
                    <a:pt x="1713690" y="3890963"/>
                    <a:pt x="1755772" y="3890963"/>
                  </a:cubicBezTo>
                  <a:lnTo>
                    <a:pt x="1905000" y="3890963"/>
                  </a:lnTo>
                  <a:lnTo>
                    <a:pt x="1905000" y="4039791"/>
                  </a:lnTo>
                  <a:lnTo>
                    <a:pt x="304800" y="4039791"/>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6" name="Freeform: Shape 105">
              <a:extLst>
                <a:ext uri="{FF2B5EF4-FFF2-40B4-BE49-F238E27FC236}">
                  <a16:creationId xmlns:a16="http://schemas.microsoft.com/office/drawing/2014/main" id="{5F0ABB82-7C49-354B-96E2-30B3BEA963F4}"/>
                </a:ext>
              </a:extLst>
            </p:cNvPr>
            <p:cNvSpPr/>
            <p:nvPr/>
          </p:nvSpPr>
          <p:spPr>
            <a:xfrm>
              <a:off x="6361709" y="50720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7" name="Freeform: Shape 106">
              <a:extLst>
                <a:ext uri="{FF2B5EF4-FFF2-40B4-BE49-F238E27FC236}">
                  <a16:creationId xmlns:a16="http://schemas.microsoft.com/office/drawing/2014/main" id="{0C041E99-458C-824C-8437-F933DFF4209D}"/>
                </a:ext>
              </a:extLst>
            </p:cNvPr>
            <p:cNvSpPr/>
            <p:nvPr/>
          </p:nvSpPr>
          <p:spPr>
            <a:xfrm>
              <a:off x="6361709" y="47672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8" name="Freeform: Shape 107">
              <a:extLst>
                <a:ext uri="{FF2B5EF4-FFF2-40B4-BE49-F238E27FC236}">
                  <a16:creationId xmlns:a16="http://schemas.microsoft.com/office/drawing/2014/main" id="{CB3A4486-33E6-CF49-A1DA-A66A173AADF0}"/>
                </a:ext>
              </a:extLst>
            </p:cNvPr>
            <p:cNvSpPr/>
            <p:nvPr/>
          </p:nvSpPr>
          <p:spPr>
            <a:xfrm>
              <a:off x="6361709" y="44624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09" name="Freeform: Shape 108">
              <a:extLst>
                <a:ext uri="{FF2B5EF4-FFF2-40B4-BE49-F238E27FC236}">
                  <a16:creationId xmlns:a16="http://schemas.microsoft.com/office/drawing/2014/main" id="{64EAB9C5-589A-4942-8BC6-6CB53B8B073E}"/>
                </a:ext>
              </a:extLst>
            </p:cNvPr>
            <p:cNvSpPr/>
            <p:nvPr/>
          </p:nvSpPr>
          <p:spPr>
            <a:xfrm>
              <a:off x="6361709" y="41576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0" name="Freeform: Shape 109">
              <a:extLst>
                <a:ext uri="{FF2B5EF4-FFF2-40B4-BE49-F238E27FC236}">
                  <a16:creationId xmlns:a16="http://schemas.microsoft.com/office/drawing/2014/main" id="{586439CC-9995-1E4D-96CA-8CAABD2D7E8D}"/>
                </a:ext>
              </a:extLst>
            </p:cNvPr>
            <p:cNvSpPr/>
            <p:nvPr/>
          </p:nvSpPr>
          <p:spPr>
            <a:xfrm>
              <a:off x="6361709" y="3851271"/>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1" name="Freeform: Shape 110">
              <a:extLst>
                <a:ext uri="{FF2B5EF4-FFF2-40B4-BE49-F238E27FC236}">
                  <a16:creationId xmlns:a16="http://schemas.microsoft.com/office/drawing/2014/main" id="{8B5B0E5F-0882-B34E-9E7E-B817974FBD27}"/>
                </a:ext>
              </a:extLst>
            </p:cNvPr>
            <p:cNvSpPr/>
            <p:nvPr/>
          </p:nvSpPr>
          <p:spPr>
            <a:xfrm>
              <a:off x="6361709" y="3546471"/>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2"/>
                    <a:pt x="34119" y="152400"/>
                    <a:pt x="76200" y="152400"/>
                  </a:cubicBezTo>
                  <a:lnTo>
                    <a:pt x="152400" y="152400"/>
                  </a:lnTo>
                  <a:cubicBezTo>
                    <a:pt x="194481" y="152400"/>
                    <a:pt x="228600" y="118282"/>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2" name="Freeform: Shape 111">
              <a:extLst>
                <a:ext uri="{FF2B5EF4-FFF2-40B4-BE49-F238E27FC236}">
                  <a16:creationId xmlns:a16="http://schemas.microsoft.com/office/drawing/2014/main" id="{038F4D1E-AFA2-0A4D-99FD-A8E75F0768BE}"/>
                </a:ext>
              </a:extLst>
            </p:cNvPr>
            <p:cNvSpPr/>
            <p:nvPr/>
          </p:nvSpPr>
          <p:spPr>
            <a:xfrm>
              <a:off x="6361709" y="3241671"/>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2"/>
                    <a:pt x="34119" y="152400"/>
                    <a:pt x="76200" y="152400"/>
                  </a:cubicBezTo>
                  <a:lnTo>
                    <a:pt x="152400" y="152400"/>
                  </a:lnTo>
                  <a:cubicBezTo>
                    <a:pt x="194481" y="152400"/>
                    <a:pt x="228600" y="118282"/>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3" name="Freeform: Shape 112">
              <a:extLst>
                <a:ext uri="{FF2B5EF4-FFF2-40B4-BE49-F238E27FC236}">
                  <a16:creationId xmlns:a16="http://schemas.microsoft.com/office/drawing/2014/main" id="{52FC1039-BDF1-AB4D-A27D-F6B5859BEF60}"/>
                </a:ext>
              </a:extLst>
            </p:cNvPr>
            <p:cNvSpPr/>
            <p:nvPr/>
          </p:nvSpPr>
          <p:spPr>
            <a:xfrm>
              <a:off x="6361709" y="2936871"/>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2"/>
                    <a:pt x="34119" y="152400"/>
                    <a:pt x="76200" y="152400"/>
                  </a:cubicBezTo>
                  <a:lnTo>
                    <a:pt x="152400" y="152400"/>
                  </a:lnTo>
                  <a:cubicBezTo>
                    <a:pt x="194481" y="152400"/>
                    <a:pt x="228600" y="118282"/>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4" name="Freeform: Shape 113">
              <a:extLst>
                <a:ext uri="{FF2B5EF4-FFF2-40B4-BE49-F238E27FC236}">
                  <a16:creationId xmlns:a16="http://schemas.microsoft.com/office/drawing/2014/main" id="{0460E075-085F-2245-AFBA-340DF01CC1A9}"/>
                </a:ext>
              </a:extLst>
            </p:cNvPr>
            <p:cNvSpPr/>
            <p:nvPr/>
          </p:nvSpPr>
          <p:spPr>
            <a:xfrm>
              <a:off x="6361709" y="26336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5" name="Freeform: Shape 114">
              <a:extLst>
                <a:ext uri="{FF2B5EF4-FFF2-40B4-BE49-F238E27FC236}">
                  <a16:creationId xmlns:a16="http://schemas.microsoft.com/office/drawing/2014/main" id="{DB9E40D4-76D0-3844-8410-8775BCD5F63F}"/>
                </a:ext>
              </a:extLst>
            </p:cNvPr>
            <p:cNvSpPr/>
            <p:nvPr/>
          </p:nvSpPr>
          <p:spPr>
            <a:xfrm>
              <a:off x="6361709" y="23288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6" name="Freeform: Shape 115">
              <a:extLst>
                <a:ext uri="{FF2B5EF4-FFF2-40B4-BE49-F238E27FC236}">
                  <a16:creationId xmlns:a16="http://schemas.microsoft.com/office/drawing/2014/main" id="{10B17280-023F-294F-81F2-6EDD1B5B68BA}"/>
                </a:ext>
              </a:extLst>
            </p:cNvPr>
            <p:cNvSpPr/>
            <p:nvPr/>
          </p:nvSpPr>
          <p:spPr>
            <a:xfrm>
              <a:off x="6361709" y="2024062"/>
              <a:ext cx="228600" cy="152400"/>
            </a:xfrm>
            <a:custGeom>
              <a:avLst/>
              <a:gdLst>
                <a:gd name="connsiteX0" fmla="*/ 152400 w 228600"/>
                <a:gd name="connsiteY0" fmla="*/ 0 h 152400"/>
                <a:gd name="connsiteX1" fmla="*/ 76200 w 228600"/>
                <a:gd name="connsiteY1" fmla="*/ 0 h 152400"/>
                <a:gd name="connsiteX2" fmla="*/ 0 w 228600"/>
                <a:gd name="connsiteY2" fmla="*/ 76200 h 152400"/>
                <a:gd name="connsiteX3" fmla="*/ 76200 w 228600"/>
                <a:gd name="connsiteY3" fmla="*/ 152400 h 152400"/>
                <a:gd name="connsiteX4" fmla="*/ 152400 w 228600"/>
                <a:gd name="connsiteY4" fmla="*/ 152400 h 152400"/>
                <a:gd name="connsiteX5" fmla="*/ 228600 w 228600"/>
                <a:gd name="connsiteY5" fmla="*/ 76200 h 152400"/>
                <a:gd name="connsiteX6" fmla="*/ 152400 w 228600"/>
                <a:gd name="connsiteY6"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52400">
                  <a:moveTo>
                    <a:pt x="152400" y="0"/>
                  </a:moveTo>
                  <a:lnTo>
                    <a:pt x="76200" y="0"/>
                  </a:lnTo>
                  <a:cubicBezTo>
                    <a:pt x="34119" y="0"/>
                    <a:pt x="0" y="34119"/>
                    <a:pt x="0" y="76200"/>
                  </a:cubicBezTo>
                  <a:cubicBezTo>
                    <a:pt x="0" y="118281"/>
                    <a:pt x="34119" y="152400"/>
                    <a:pt x="76200" y="152400"/>
                  </a:cubicBezTo>
                  <a:lnTo>
                    <a:pt x="152400" y="152400"/>
                  </a:lnTo>
                  <a:cubicBezTo>
                    <a:pt x="194481" y="152400"/>
                    <a:pt x="228600" y="118281"/>
                    <a:pt x="228600" y="76200"/>
                  </a:cubicBezTo>
                  <a:cubicBezTo>
                    <a:pt x="228600" y="34119"/>
                    <a:pt x="194481" y="0"/>
                    <a:pt x="1524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grpSp>
        <p:nvGrpSpPr>
          <p:cNvPr id="117" name="Graphic 97">
            <a:extLst>
              <a:ext uri="{FF2B5EF4-FFF2-40B4-BE49-F238E27FC236}">
                <a16:creationId xmlns:a16="http://schemas.microsoft.com/office/drawing/2014/main" id="{9570CC1C-1B30-8549-A91D-4B0A409E6A71}"/>
              </a:ext>
            </a:extLst>
          </p:cNvPr>
          <p:cNvGrpSpPr/>
          <p:nvPr/>
        </p:nvGrpSpPr>
        <p:grpSpPr>
          <a:xfrm>
            <a:off x="8801558" y="3439081"/>
            <a:ext cx="684890" cy="554394"/>
            <a:chOff x="4114800" y="1824828"/>
            <a:chExt cx="3957637" cy="3203571"/>
          </a:xfrm>
          <a:solidFill>
            <a:srgbClr val="92D050"/>
          </a:solidFill>
        </p:grpSpPr>
        <p:sp>
          <p:nvSpPr>
            <p:cNvPr id="118" name="Freeform: Shape 117">
              <a:extLst>
                <a:ext uri="{FF2B5EF4-FFF2-40B4-BE49-F238E27FC236}">
                  <a16:creationId xmlns:a16="http://schemas.microsoft.com/office/drawing/2014/main" id="{F7682944-EA89-5942-9C4C-3E4A3755F5C0}"/>
                </a:ext>
              </a:extLst>
            </p:cNvPr>
            <p:cNvSpPr/>
            <p:nvPr/>
          </p:nvSpPr>
          <p:spPr>
            <a:xfrm>
              <a:off x="5869781" y="4258694"/>
              <a:ext cx="152400" cy="152400"/>
            </a:xfrm>
            <a:custGeom>
              <a:avLst/>
              <a:gdLst>
                <a:gd name="connsiteX0" fmla="*/ 76200 w 152400"/>
                <a:gd name="connsiteY0" fmla="*/ 152400 h 152400"/>
                <a:gd name="connsiteX1" fmla="*/ 130112 w 152400"/>
                <a:gd name="connsiteY1" fmla="*/ 130016 h 152400"/>
                <a:gd name="connsiteX2" fmla="*/ 152400 w 152400"/>
                <a:gd name="connsiteY2" fmla="*/ 76200 h 152400"/>
                <a:gd name="connsiteX3" fmla="*/ 130112 w 152400"/>
                <a:gd name="connsiteY3" fmla="*/ 22288 h 152400"/>
                <a:gd name="connsiteX4" fmla="*/ 76200 w 152400"/>
                <a:gd name="connsiteY4" fmla="*/ 0 h 152400"/>
                <a:gd name="connsiteX5" fmla="*/ 22288 w 152400"/>
                <a:gd name="connsiteY5" fmla="*/ 22288 h 152400"/>
                <a:gd name="connsiteX6" fmla="*/ 0 w 152400"/>
                <a:gd name="connsiteY6" fmla="*/ 76200 h 152400"/>
                <a:gd name="connsiteX7" fmla="*/ 22288 w 152400"/>
                <a:gd name="connsiteY7" fmla="*/ 130016 h 152400"/>
                <a:gd name="connsiteX8" fmla="*/ 76200 w 1524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152400">
                  <a:moveTo>
                    <a:pt x="76200" y="152400"/>
                  </a:moveTo>
                  <a:cubicBezTo>
                    <a:pt x="96203" y="152400"/>
                    <a:pt x="115919" y="144209"/>
                    <a:pt x="130112" y="130016"/>
                  </a:cubicBezTo>
                  <a:cubicBezTo>
                    <a:pt x="144304" y="115824"/>
                    <a:pt x="152400" y="96203"/>
                    <a:pt x="152400" y="76200"/>
                  </a:cubicBezTo>
                  <a:cubicBezTo>
                    <a:pt x="152400" y="56102"/>
                    <a:pt x="144304" y="36481"/>
                    <a:pt x="130112" y="22288"/>
                  </a:cubicBezTo>
                  <a:cubicBezTo>
                    <a:pt x="115919" y="8096"/>
                    <a:pt x="96203" y="0"/>
                    <a:pt x="76200" y="0"/>
                  </a:cubicBezTo>
                  <a:cubicBezTo>
                    <a:pt x="56197" y="0"/>
                    <a:pt x="36481" y="8096"/>
                    <a:pt x="22288" y="22288"/>
                  </a:cubicBezTo>
                  <a:cubicBezTo>
                    <a:pt x="8096" y="36481"/>
                    <a:pt x="0" y="56102"/>
                    <a:pt x="0" y="76200"/>
                  </a:cubicBezTo>
                  <a:cubicBezTo>
                    <a:pt x="0" y="96203"/>
                    <a:pt x="8096" y="115824"/>
                    <a:pt x="22288" y="130016"/>
                  </a:cubicBezTo>
                  <a:cubicBezTo>
                    <a:pt x="36481" y="144209"/>
                    <a:pt x="56197" y="152400"/>
                    <a:pt x="76200" y="15240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19" name="Freeform: Shape 118">
              <a:extLst>
                <a:ext uri="{FF2B5EF4-FFF2-40B4-BE49-F238E27FC236}">
                  <a16:creationId xmlns:a16="http://schemas.microsoft.com/office/drawing/2014/main" id="{E968A33C-E85D-F14B-8B6C-3A43490E8A72}"/>
                </a:ext>
              </a:extLst>
            </p:cNvPr>
            <p:cNvSpPr/>
            <p:nvPr/>
          </p:nvSpPr>
          <p:spPr>
            <a:xfrm>
              <a:off x="6709972" y="3655618"/>
              <a:ext cx="909237" cy="913209"/>
            </a:xfrm>
            <a:custGeom>
              <a:avLst/>
              <a:gdLst>
                <a:gd name="connsiteX0" fmla="*/ 83303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37 w 909237"/>
                <a:gd name="connsiteY8" fmla="*/ 0 h 913209"/>
                <a:gd name="connsiteX9" fmla="*/ 152390 w 909237"/>
                <a:gd name="connsiteY9" fmla="*/ 152400 h 913209"/>
                <a:gd name="connsiteX10" fmla="*/ 378409 w 909237"/>
                <a:gd name="connsiteY10" fmla="*/ 152400 h 913209"/>
                <a:gd name="connsiteX11" fmla="*/ 378409 w 909237"/>
                <a:gd name="connsiteY11" fmla="*/ 760809 h 913209"/>
                <a:gd name="connsiteX12" fmla="*/ 152390 w 909237"/>
                <a:gd name="connsiteY12" fmla="*/ 760809 h 913209"/>
                <a:gd name="connsiteX13" fmla="*/ 152390 w 909237"/>
                <a:gd name="connsiteY13" fmla="*/ 152400 h 913209"/>
                <a:gd name="connsiteX14" fmla="*/ 756837 w 909237"/>
                <a:gd name="connsiteY14" fmla="*/ 760809 h 913209"/>
                <a:gd name="connsiteX15" fmla="*/ 530819 w 909237"/>
                <a:gd name="connsiteY15" fmla="*/ 760809 h 913209"/>
                <a:gd name="connsiteX16" fmla="*/ 530819 w 909237"/>
                <a:gd name="connsiteY16" fmla="*/ 152400 h 913209"/>
                <a:gd name="connsiteX17" fmla="*/ 756837 w 909237"/>
                <a:gd name="connsiteY17" fmla="*/ 152400 h 913209"/>
                <a:gd name="connsiteX18" fmla="*/ 75683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37" y="0"/>
                  </a:moveTo>
                  <a:lnTo>
                    <a:pt x="76200" y="0"/>
                  </a:lnTo>
                  <a:cubicBezTo>
                    <a:pt x="34118" y="0"/>
                    <a:pt x="0" y="34118"/>
                    <a:pt x="0" y="76200"/>
                  </a:cubicBezTo>
                  <a:lnTo>
                    <a:pt x="0" y="837009"/>
                  </a:lnTo>
                  <a:cubicBezTo>
                    <a:pt x="0" y="879091"/>
                    <a:pt x="34118" y="913209"/>
                    <a:pt x="76200" y="913209"/>
                  </a:cubicBezTo>
                  <a:lnTo>
                    <a:pt x="833037" y="913209"/>
                  </a:lnTo>
                  <a:cubicBezTo>
                    <a:pt x="875119" y="913209"/>
                    <a:pt x="909237" y="879091"/>
                    <a:pt x="909237" y="837009"/>
                  </a:cubicBezTo>
                  <a:lnTo>
                    <a:pt x="909237" y="76200"/>
                  </a:lnTo>
                  <a:cubicBezTo>
                    <a:pt x="909237" y="34109"/>
                    <a:pt x="875119" y="0"/>
                    <a:pt x="833037" y="0"/>
                  </a:cubicBezTo>
                  <a:close/>
                  <a:moveTo>
                    <a:pt x="152390" y="152400"/>
                  </a:moveTo>
                  <a:lnTo>
                    <a:pt x="378409" y="152400"/>
                  </a:lnTo>
                  <a:lnTo>
                    <a:pt x="378409" y="760809"/>
                  </a:lnTo>
                  <a:lnTo>
                    <a:pt x="152390" y="760809"/>
                  </a:lnTo>
                  <a:lnTo>
                    <a:pt x="152390" y="152400"/>
                  </a:lnTo>
                  <a:close/>
                  <a:moveTo>
                    <a:pt x="756837" y="760809"/>
                  </a:moveTo>
                  <a:lnTo>
                    <a:pt x="530819" y="760809"/>
                  </a:lnTo>
                  <a:lnTo>
                    <a:pt x="530819" y="152400"/>
                  </a:lnTo>
                  <a:lnTo>
                    <a:pt x="756837" y="152400"/>
                  </a:lnTo>
                  <a:lnTo>
                    <a:pt x="75683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0" name="Freeform: Shape 119">
              <a:extLst>
                <a:ext uri="{FF2B5EF4-FFF2-40B4-BE49-F238E27FC236}">
                  <a16:creationId xmlns:a16="http://schemas.microsoft.com/office/drawing/2014/main" id="{E1199026-D57D-FF4C-9169-AB80F90CA917}"/>
                </a:ext>
              </a:extLst>
            </p:cNvPr>
            <p:cNvSpPr/>
            <p:nvPr/>
          </p:nvSpPr>
          <p:spPr>
            <a:xfrm>
              <a:off x="5639600" y="2432446"/>
              <a:ext cx="908046" cy="913209"/>
            </a:xfrm>
            <a:custGeom>
              <a:avLst/>
              <a:gdLst>
                <a:gd name="connsiteX0" fmla="*/ 831847 w 908046"/>
                <a:gd name="connsiteY0" fmla="*/ 0 h 913209"/>
                <a:gd name="connsiteX1" fmla="*/ 76200 w 908046"/>
                <a:gd name="connsiteY1" fmla="*/ 0 h 913209"/>
                <a:gd name="connsiteX2" fmla="*/ 0 w 908046"/>
                <a:gd name="connsiteY2" fmla="*/ 76200 h 913209"/>
                <a:gd name="connsiteX3" fmla="*/ 0 w 908046"/>
                <a:gd name="connsiteY3" fmla="*/ 837009 h 913209"/>
                <a:gd name="connsiteX4" fmla="*/ 76200 w 908046"/>
                <a:gd name="connsiteY4" fmla="*/ 913209 h 913209"/>
                <a:gd name="connsiteX5" fmla="*/ 831847 w 908046"/>
                <a:gd name="connsiteY5" fmla="*/ 913209 h 913209"/>
                <a:gd name="connsiteX6" fmla="*/ 908047 w 908046"/>
                <a:gd name="connsiteY6" fmla="*/ 837009 h 913209"/>
                <a:gd name="connsiteX7" fmla="*/ 908047 w 908046"/>
                <a:gd name="connsiteY7" fmla="*/ 76200 h 913209"/>
                <a:gd name="connsiteX8" fmla="*/ 831847 w 908046"/>
                <a:gd name="connsiteY8" fmla="*/ 0 h 913209"/>
                <a:gd name="connsiteX9" fmla="*/ 152390 w 908046"/>
                <a:gd name="connsiteY9" fmla="*/ 152400 h 913209"/>
                <a:gd name="connsiteX10" fmla="*/ 377819 w 908046"/>
                <a:gd name="connsiteY10" fmla="*/ 152400 h 913209"/>
                <a:gd name="connsiteX11" fmla="*/ 377819 w 908046"/>
                <a:gd name="connsiteY11" fmla="*/ 760809 h 913209"/>
                <a:gd name="connsiteX12" fmla="*/ 152390 w 908046"/>
                <a:gd name="connsiteY12" fmla="*/ 760809 h 913209"/>
                <a:gd name="connsiteX13" fmla="*/ 152390 w 908046"/>
                <a:gd name="connsiteY13" fmla="*/ 152400 h 913209"/>
                <a:gd name="connsiteX14" fmla="*/ 755647 w 908046"/>
                <a:gd name="connsiteY14" fmla="*/ 760809 h 913209"/>
                <a:gd name="connsiteX15" fmla="*/ 530219 w 908046"/>
                <a:gd name="connsiteY15" fmla="*/ 760809 h 913209"/>
                <a:gd name="connsiteX16" fmla="*/ 530219 w 908046"/>
                <a:gd name="connsiteY16" fmla="*/ 152400 h 913209"/>
                <a:gd name="connsiteX17" fmla="*/ 755647 w 908046"/>
                <a:gd name="connsiteY17" fmla="*/ 152400 h 913209"/>
                <a:gd name="connsiteX18" fmla="*/ 755647 w 908046"/>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8046" h="913209">
                  <a:moveTo>
                    <a:pt x="831847" y="0"/>
                  </a:moveTo>
                  <a:lnTo>
                    <a:pt x="76200" y="0"/>
                  </a:lnTo>
                  <a:cubicBezTo>
                    <a:pt x="34119" y="0"/>
                    <a:pt x="0" y="34119"/>
                    <a:pt x="0" y="76200"/>
                  </a:cubicBezTo>
                  <a:lnTo>
                    <a:pt x="0" y="837009"/>
                  </a:lnTo>
                  <a:cubicBezTo>
                    <a:pt x="0" y="879091"/>
                    <a:pt x="34119" y="913209"/>
                    <a:pt x="76200" y="913209"/>
                  </a:cubicBezTo>
                  <a:lnTo>
                    <a:pt x="831847" y="913209"/>
                  </a:lnTo>
                  <a:cubicBezTo>
                    <a:pt x="873928" y="913209"/>
                    <a:pt x="908047" y="879091"/>
                    <a:pt x="908047" y="837009"/>
                  </a:cubicBezTo>
                  <a:lnTo>
                    <a:pt x="908047" y="76200"/>
                  </a:lnTo>
                  <a:cubicBezTo>
                    <a:pt x="908047" y="34119"/>
                    <a:pt x="873928" y="0"/>
                    <a:pt x="831847" y="0"/>
                  </a:cubicBezTo>
                  <a:close/>
                  <a:moveTo>
                    <a:pt x="152390" y="152400"/>
                  </a:moveTo>
                  <a:lnTo>
                    <a:pt x="377819" y="152400"/>
                  </a:lnTo>
                  <a:lnTo>
                    <a:pt x="377819" y="760809"/>
                  </a:lnTo>
                  <a:lnTo>
                    <a:pt x="152390" y="760809"/>
                  </a:lnTo>
                  <a:lnTo>
                    <a:pt x="152390" y="152400"/>
                  </a:lnTo>
                  <a:close/>
                  <a:moveTo>
                    <a:pt x="755647" y="760809"/>
                  </a:moveTo>
                  <a:lnTo>
                    <a:pt x="530219" y="760809"/>
                  </a:lnTo>
                  <a:lnTo>
                    <a:pt x="530219" y="152400"/>
                  </a:lnTo>
                  <a:lnTo>
                    <a:pt x="755647" y="152400"/>
                  </a:lnTo>
                  <a:lnTo>
                    <a:pt x="7556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1" name="Freeform: Shape 120">
              <a:extLst>
                <a:ext uri="{FF2B5EF4-FFF2-40B4-BE49-F238E27FC236}">
                  <a16:creationId xmlns:a16="http://schemas.microsoft.com/office/drawing/2014/main" id="{5024C627-4E17-B448-A850-604F1F0D262F}"/>
                </a:ext>
              </a:extLst>
            </p:cNvPr>
            <p:cNvSpPr/>
            <p:nvPr/>
          </p:nvSpPr>
          <p:spPr>
            <a:xfrm>
              <a:off x="6709972" y="2432446"/>
              <a:ext cx="909237" cy="913209"/>
            </a:xfrm>
            <a:custGeom>
              <a:avLst/>
              <a:gdLst>
                <a:gd name="connsiteX0" fmla="*/ 83303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37 w 909237"/>
                <a:gd name="connsiteY8" fmla="*/ 0 h 913209"/>
                <a:gd name="connsiteX9" fmla="*/ 152390 w 909237"/>
                <a:gd name="connsiteY9" fmla="*/ 152400 h 913209"/>
                <a:gd name="connsiteX10" fmla="*/ 378409 w 909237"/>
                <a:gd name="connsiteY10" fmla="*/ 152400 h 913209"/>
                <a:gd name="connsiteX11" fmla="*/ 378409 w 909237"/>
                <a:gd name="connsiteY11" fmla="*/ 760809 h 913209"/>
                <a:gd name="connsiteX12" fmla="*/ 152390 w 909237"/>
                <a:gd name="connsiteY12" fmla="*/ 760809 h 913209"/>
                <a:gd name="connsiteX13" fmla="*/ 152390 w 909237"/>
                <a:gd name="connsiteY13" fmla="*/ 152400 h 913209"/>
                <a:gd name="connsiteX14" fmla="*/ 756837 w 909237"/>
                <a:gd name="connsiteY14" fmla="*/ 760809 h 913209"/>
                <a:gd name="connsiteX15" fmla="*/ 530819 w 909237"/>
                <a:gd name="connsiteY15" fmla="*/ 760809 h 913209"/>
                <a:gd name="connsiteX16" fmla="*/ 530819 w 909237"/>
                <a:gd name="connsiteY16" fmla="*/ 152400 h 913209"/>
                <a:gd name="connsiteX17" fmla="*/ 756837 w 909237"/>
                <a:gd name="connsiteY17" fmla="*/ 152400 h 913209"/>
                <a:gd name="connsiteX18" fmla="*/ 75683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37" y="0"/>
                  </a:moveTo>
                  <a:lnTo>
                    <a:pt x="76200" y="0"/>
                  </a:lnTo>
                  <a:cubicBezTo>
                    <a:pt x="34118" y="0"/>
                    <a:pt x="0" y="34119"/>
                    <a:pt x="0" y="76200"/>
                  </a:cubicBezTo>
                  <a:lnTo>
                    <a:pt x="0" y="837009"/>
                  </a:lnTo>
                  <a:cubicBezTo>
                    <a:pt x="0" y="879091"/>
                    <a:pt x="34118" y="913209"/>
                    <a:pt x="76200" y="913209"/>
                  </a:cubicBezTo>
                  <a:lnTo>
                    <a:pt x="833037" y="913209"/>
                  </a:lnTo>
                  <a:cubicBezTo>
                    <a:pt x="875119" y="913209"/>
                    <a:pt x="909237" y="879091"/>
                    <a:pt x="909237" y="837009"/>
                  </a:cubicBezTo>
                  <a:lnTo>
                    <a:pt x="909237" y="76200"/>
                  </a:lnTo>
                  <a:cubicBezTo>
                    <a:pt x="909237" y="34119"/>
                    <a:pt x="875119" y="0"/>
                    <a:pt x="833037" y="0"/>
                  </a:cubicBezTo>
                  <a:close/>
                  <a:moveTo>
                    <a:pt x="152390" y="152400"/>
                  </a:moveTo>
                  <a:lnTo>
                    <a:pt x="378409" y="152400"/>
                  </a:lnTo>
                  <a:lnTo>
                    <a:pt x="378409" y="760809"/>
                  </a:lnTo>
                  <a:lnTo>
                    <a:pt x="152390" y="760809"/>
                  </a:lnTo>
                  <a:lnTo>
                    <a:pt x="152390" y="152400"/>
                  </a:lnTo>
                  <a:close/>
                  <a:moveTo>
                    <a:pt x="756837" y="760809"/>
                  </a:moveTo>
                  <a:lnTo>
                    <a:pt x="530819" y="760809"/>
                  </a:lnTo>
                  <a:lnTo>
                    <a:pt x="530819" y="152400"/>
                  </a:lnTo>
                  <a:lnTo>
                    <a:pt x="756837" y="152400"/>
                  </a:lnTo>
                  <a:lnTo>
                    <a:pt x="75683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2" name="Freeform: Shape 121">
              <a:extLst>
                <a:ext uri="{FF2B5EF4-FFF2-40B4-BE49-F238E27FC236}">
                  <a16:creationId xmlns:a16="http://schemas.microsoft.com/office/drawing/2014/main" id="{75408732-952E-714E-AFE4-405AF71C86C0}"/>
                </a:ext>
              </a:extLst>
            </p:cNvPr>
            <p:cNvSpPr/>
            <p:nvPr/>
          </p:nvSpPr>
          <p:spPr>
            <a:xfrm>
              <a:off x="4576362" y="3655618"/>
              <a:ext cx="909237" cy="913209"/>
            </a:xfrm>
            <a:custGeom>
              <a:avLst/>
              <a:gdLst>
                <a:gd name="connsiteX0" fmla="*/ 83304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47 w 909237"/>
                <a:gd name="connsiteY8" fmla="*/ 0 h 913209"/>
                <a:gd name="connsiteX9" fmla="*/ 152400 w 909237"/>
                <a:gd name="connsiteY9" fmla="*/ 152400 h 913209"/>
                <a:gd name="connsiteX10" fmla="*/ 378419 w 909237"/>
                <a:gd name="connsiteY10" fmla="*/ 152400 h 913209"/>
                <a:gd name="connsiteX11" fmla="*/ 378419 w 909237"/>
                <a:gd name="connsiteY11" fmla="*/ 760809 h 913209"/>
                <a:gd name="connsiteX12" fmla="*/ 152400 w 909237"/>
                <a:gd name="connsiteY12" fmla="*/ 760809 h 913209"/>
                <a:gd name="connsiteX13" fmla="*/ 152400 w 909237"/>
                <a:gd name="connsiteY13" fmla="*/ 152400 h 913209"/>
                <a:gd name="connsiteX14" fmla="*/ 756847 w 909237"/>
                <a:gd name="connsiteY14" fmla="*/ 760809 h 913209"/>
                <a:gd name="connsiteX15" fmla="*/ 530828 w 909237"/>
                <a:gd name="connsiteY15" fmla="*/ 760809 h 913209"/>
                <a:gd name="connsiteX16" fmla="*/ 530828 w 909237"/>
                <a:gd name="connsiteY16" fmla="*/ 152400 h 913209"/>
                <a:gd name="connsiteX17" fmla="*/ 756847 w 909237"/>
                <a:gd name="connsiteY17" fmla="*/ 152400 h 913209"/>
                <a:gd name="connsiteX18" fmla="*/ 75684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47" y="0"/>
                  </a:moveTo>
                  <a:lnTo>
                    <a:pt x="76200" y="0"/>
                  </a:lnTo>
                  <a:cubicBezTo>
                    <a:pt x="34119" y="0"/>
                    <a:pt x="0" y="34118"/>
                    <a:pt x="0" y="76200"/>
                  </a:cubicBezTo>
                  <a:lnTo>
                    <a:pt x="0" y="837009"/>
                  </a:lnTo>
                  <a:cubicBezTo>
                    <a:pt x="0" y="879091"/>
                    <a:pt x="34119" y="913209"/>
                    <a:pt x="76200" y="913209"/>
                  </a:cubicBezTo>
                  <a:lnTo>
                    <a:pt x="833037" y="913209"/>
                  </a:lnTo>
                  <a:cubicBezTo>
                    <a:pt x="875119" y="913209"/>
                    <a:pt x="909237" y="879091"/>
                    <a:pt x="909237" y="837009"/>
                  </a:cubicBezTo>
                  <a:lnTo>
                    <a:pt x="909237" y="76200"/>
                  </a:lnTo>
                  <a:cubicBezTo>
                    <a:pt x="909247" y="34109"/>
                    <a:pt x="875129" y="0"/>
                    <a:pt x="833047" y="0"/>
                  </a:cubicBezTo>
                  <a:close/>
                  <a:moveTo>
                    <a:pt x="152400" y="152400"/>
                  </a:moveTo>
                  <a:lnTo>
                    <a:pt x="378419" y="152400"/>
                  </a:lnTo>
                  <a:lnTo>
                    <a:pt x="378419" y="760809"/>
                  </a:lnTo>
                  <a:lnTo>
                    <a:pt x="152400" y="760809"/>
                  </a:lnTo>
                  <a:lnTo>
                    <a:pt x="152400" y="152400"/>
                  </a:lnTo>
                  <a:close/>
                  <a:moveTo>
                    <a:pt x="756847" y="760809"/>
                  </a:moveTo>
                  <a:lnTo>
                    <a:pt x="530828" y="760809"/>
                  </a:lnTo>
                  <a:lnTo>
                    <a:pt x="530828" y="152400"/>
                  </a:lnTo>
                  <a:lnTo>
                    <a:pt x="756847" y="152400"/>
                  </a:lnTo>
                  <a:lnTo>
                    <a:pt x="7568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3" name="Freeform: Shape 122">
              <a:extLst>
                <a:ext uri="{FF2B5EF4-FFF2-40B4-BE49-F238E27FC236}">
                  <a16:creationId xmlns:a16="http://schemas.microsoft.com/office/drawing/2014/main" id="{CB05385B-31A7-F34C-B762-54207DEF1E93}"/>
                </a:ext>
              </a:extLst>
            </p:cNvPr>
            <p:cNvSpPr/>
            <p:nvPr/>
          </p:nvSpPr>
          <p:spPr>
            <a:xfrm>
              <a:off x="4576362" y="2432446"/>
              <a:ext cx="909237" cy="913209"/>
            </a:xfrm>
            <a:custGeom>
              <a:avLst/>
              <a:gdLst>
                <a:gd name="connsiteX0" fmla="*/ 833047 w 909237"/>
                <a:gd name="connsiteY0" fmla="*/ 0 h 913209"/>
                <a:gd name="connsiteX1" fmla="*/ 76200 w 909237"/>
                <a:gd name="connsiteY1" fmla="*/ 0 h 913209"/>
                <a:gd name="connsiteX2" fmla="*/ 0 w 909237"/>
                <a:gd name="connsiteY2" fmla="*/ 76200 h 913209"/>
                <a:gd name="connsiteX3" fmla="*/ 0 w 909237"/>
                <a:gd name="connsiteY3" fmla="*/ 837009 h 913209"/>
                <a:gd name="connsiteX4" fmla="*/ 76200 w 909237"/>
                <a:gd name="connsiteY4" fmla="*/ 913209 h 913209"/>
                <a:gd name="connsiteX5" fmla="*/ 833037 w 909237"/>
                <a:gd name="connsiteY5" fmla="*/ 913209 h 913209"/>
                <a:gd name="connsiteX6" fmla="*/ 909237 w 909237"/>
                <a:gd name="connsiteY6" fmla="*/ 837009 h 913209"/>
                <a:gd name="connsiteX7" fmla="*/ 909237 w 909237"/>
                <a:gd name="connsiteY7" fmla="*/ 76200 h 913209"/>
                <a:gd name="connsiteX8" fmla="*/ 833047 w 909237"/>
                <a:gd name="connsiteY8" fmla="*/ 0 h 913209"/>
                <a:gd name="connsiteX9" fmla="*/ 152400 w 909237"/>
                <a:gd name="connsiteY9" fmla="*/ 152400 h 913209"/>
                <a:gd name="connsiteX10" fmla="*/ 378419 w 909237"/>
                <a:gd name="connsiteY10" fmla="*/ 152400 h 913209"/>
                <a:gd name="connsiteX11" fmla="*/ 378419 w 909237"/>
                <a:gd name="connsiteY11" fmla="*/ 760809 h 913209"/>
                <a:gd name="connsiteX12" fmla="*/ 152400 w 909237"/>
                <a:gd name="connsiteY12" fmla="*/ 760809 h 913209"/>
                <a:gd name="connsiteX13" fmla="*/ 152400 w 909237"/>
                <a:gd name="connsiteY13" fmla="*/ 152400 h 913209"/>
                <a:gd name="connsiteX14" fmla="*/ 756847 w 909237"/>
                <a:gd name="connsiteY14" fmla="*/ 760809 h 913209"/>
                <a:gd name="connsiteX15" fmla="*/ 530828 w 909237"/>
                <a:gd name="connsiteY15" fmla="*/ 760809 h 913209"/>
                <a:gd name="connsiteX16" fmla="*/ 530828 w 909237"/>
                <a:gd name="connsiteY16" fmla="*/ 152400 h 913209"/>
                <a:gd name="connsiteX17" fmla="*/ 756847 w 909237"/>
                <a:gd name="connsiteY17" fmla="*/ 152400 h 913209"/>
                <a:gd name="connsiteX18" fmla="*/ 756847 w 909237"/>
                <a:gd name="connsiteY18" fmla="*/ 760809 h 91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09237" h="913209">
                  <a:moveTo>
                    <a:pt x="833047" y="0"/>
                  </a:moveTo>
                  <a:lnTo>
                    <a:pt x="76200" y="0"/>
                  </a:lnTo>
                  <a:cubicBezTo>
                    <a:pt x="34119" y="0"/>
                    <a:pt x="0" y="34119"/>
                    <a:pt x="0" y="76200"/>
                  </a:cubicBezTo>
                  <a:lnTo>
                    <a:pt x="0" y="837009"/>
                  </a:lnTo>
                  <a:cubicBezTo>
                    <a:pt x="0" y="879091"/>
                    <a:pt x="34119" y="913209"/>
                    <a:pt x="76200" y="913209"/>
                  </a:cubicBezTo>
                  <a:lnTo>
                    <a:pt x="833037" y="913209"/>
                  </a:lnTo>
                  <a:cubicBezTo>
                    <a:pt x="875119" y="913209"/>
                    <a:pt x="909237" y="879091"/>
                    <a:pt x="909237" y="837009"/>
                  </a:cubicBezTo>
                  <a:lnTo>
                    <a:pt x="909237" y="76200"/>
                  </a:lnTo>
                  <a:cubicBezTo>
                    <a:pt x="909247" y="34119"/>
                    <a:pt x="875129" y="0"/>
                    <a:pt x="833047" y="0"/>
                  </a:cubicBezTo>
                  <a:close/>
                  <a:moveTo>
                    <a:pt x="152400" y="152400"/>
                  </a:moveTo>
                  <a:lnTo>
                    <a:pt x="378419" y="152400"/>
                  </a:lnTo>
                  <a:lnTo>
                    <a:pt x="378419" y="760809"/>
                  </a:lnTo>
                  <a:lnTo>
                    <a:pt x="152400" y="760809"/>
                  </a:lnTo>
                  <a:lnTo>
                    <a:pt x="152400" y="152400"/>
                  </a:lnTo>
                  <a:close/>
                  <a:moveTo>
                    <a:pt x="756847" y="760809"/>
                  </a:moveTo>
                  <a:lnTo>
                    <a:pt x="530828" y="760809"/>
                  </a:lnTo>
                  <a:lnTo>
                    <a:pt x="530828" y="152400"/>
                  </a:lnTo>
                  <a:lnTo>
                    <a:pt x="756847" y="152400"/>
                  </a:lnTo>
                  <a:lnTo>
                    <a:pt x="756847" y="76080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4" name="Freeform: Shape 123">
              <a:extLst>
                <a:ext uri="{FF2B5EF4-FFF2-40B4-BE49-F238E27FC236}">
                  <a16:creationId xmlns:a16="http://schemas.microsoft.com/office/drawing/2014/main" id="{35A1776A-6006-DA45-9700-8E4CB04AD4B0}"/>
                </a:ext>
              </a:extLst>
            </p:cNvPr>
            <p:cNvSpPr/>
            <p:nvPr/>
          </p:nvSpPr>
          <p:spPr>
            <a:xfrm>
              <a:off x="4114800" y="1824828"/>
              <a:ext cx="3957637" cy="3203571"/>
            </a:xfrm>
            <a:custGeom>
              <a:avLst/>
              <a:gdLst>
                <a:gd name="connsiteX0" fmla="*/ 3881438 w 3957637"/>
                <a:gd name="connsiteY0" fmla="*/ 3051181 h 3203571"/>
                <a:gd name="connsiteX1" fmla="*/ 3807619 w 3957637"/>
                <a:gd name="connsiteY1" fmla="*/ 3051181 h 3203571"/>
                <a:gd name="connsiteX2" fmla="*/ 3807619 w 3957637"/>
                <a:gd name="connsiteY2" fmla="*/ 151743 h 3203571"/>
                <a:gd name="connsiteX3" fmla="*/ 3874294 w 3957637"/>
                <a:gd name="connsiteY3" fmla="*/ 76200 h 3203571"/>
                <a:gd name="connsiteX4" fmla="*/ 3798094 w 3957637"/>
                <a:gd name="connsiteY4" fmla="*/ 0 h 3203571"/>
                <a:gd name="connsiteX5" fmla="*/ 153191 w 3957637"/>
                <a:gd name="connsiteY5" fmla="*/ 0 h 3203571"/>
                <a:gd name="connsiteX6" fmla="*/ 76991 w 3957637"/>
                <a:gd name="connsiteY6" fmla="*/ 76200 h 3203571"/>
                <a:gd name="connsiteX7" fmla="*/ 150019 w 3957637"/>
                <a:gd name="connsiteY7" fmla="*/ 152238 h 3203571"/>
                <a:gd name="connsiteX8" fmla="*/ 150019 w 3957637"/>
                <a:gd name="connsiteY8" fmla="*/ 3051172 h 3203571"/>
                <a:gd name="connsiteX9" fmla="*/ 76200 w 3957637"/>
                <a:gd name="connsiteY9" fmla="*/ 3051172 h 3203571"/>
                <a:gd name="connsiteX10" fmla="*/ 0 w 3957637"/>
                <a:gd name="connsiteY10" fmla="*/ 3127372 h 3203571"/>
                <a:gd name="connsiteX11" fmla="*/ 76200 w 3957637"/>
                <a:gd name="connsiteY11" fmla="*/ 3203572 h 3203571"/>
                <a:gd name="connsiteX12" fmla="*/ 3881438 w 3957637"/>
                <a:gd name="connsiteY12" fmla="*/ 3203572 h 3203571"/>
                <a:gd name="connsiteX13" fmla="*/ 3957638 w 3957637"/>
                <a:gd name="connsiteY13" fmla="*/ 3127372 h 3203571"/>
                <a:gd name="connsiteX14" fmla="*/ 3881438 w 3957637"/>
                <a:gd name="connsiteY14" fmla="*/ 3051181 h 3203571"/>
                <a:gd name="connsiteX15" fmla="*/ 302419 w 3957637"/>
                <a:gd name="connsiteY15" fmla="*/ 152400 h 3203571"/>
                <a:gd name="connsiteX16" fmla="*/ 3655219 w 3957637"/>
                <a:gd name="connsiteY16" fmla="*/ 152400 h 3203571"/>
                <a:gd name="connsiteX17" fmla="*/ 3655219 w 3957637"/>
                <a:gd name="connsiteY17" fmla="*/ 3051172 h 3203571"/>
                <a:gd name="connsiteX18" fmla="*/ 2432847 w 3957637"/>
                <a:gd name="connsiteY18" fmla="*/ 3051172 h 3203571"/>
                <a:gd name="connsiteX19" fmla="*/ 2432847 w 3957637"/>
                <a:gd name="connsiteY19" fmla="*/ 1906991 h 3203571"/>
                <a:gd name="connsiteX20" fmla="*/ 2356647 w 3957637"/>
                <a:gd name="connsiteY20" fmla="*/ 1830791 h 3203571"/>
                <a:gd name="connsiteX21" fmla="*/ 1601000 w 3957637"/>
                <a:gd name="connsiteY21" fmla="*/ 1830791 h 3203571"/>
                <a:gd name="connsiteX22" fmla="*/ 1524800 w 3957637"/>
                <a:gd name="connsiteY22" fmla="*/ 1906991 h 3203571"/>
                <a:gd name="connsiteX23" fmla="*/ 1524800 w 3957637"/>
                <a:gd name="connsiteY23" fmla="*/ 3051181 h 3203571"/>
                <a:gd name="connsiteX24" fmla="*/ 302419 w 3957637"/>
                <a:gd name="connsiteY24" fmla="*/ 3051181 h 3203571"/>
                <a:gd name="connsiteX25" fmla="*/ 302419 w 3957637"/>
                <a:gd name="connsiteY25" fmla="*/ 152400 h 3203571"/>
                <a:gd name="connsiteX26" fmla="*/ 2280447 w 3957637"/>
                <a:gd name="connsiteY26" fmla="*/ 3051181 h 3203571"/>
                <a:gd name="connsiteX27" fmla="*/ 1677200 w 3957637"/>
                <a:gd name="connsiteY27" fmla="*/ 3051181 h 3203571"/>
                <a:gd name="connsiteX28" fmla="*/ 1677200 w 3957637"/>
                <a:gd name="connsiteY28" fmla="*/ 1983191 h 3203571"/>
                <a:gd name="connsiteX29" fmla="*/ 2280447 w 3957637"/>
                <a:gd name="connsiteY29" fmla="*/ 1983191 h 3203571"/>
                <a:gd name="connsiteX30" fmla="*/ 2280447 w 3957637"/>
                <a:gd name="connsiteY30" fmla="*/ 3051181 h 320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57637" h="3203571">
                  <a:moveTo>
                    <a:pt x="3881438" y="3051181"/>
                  </a:moveTo>
                  <a:lnTo>
                    <a:pt x="3807619" y="3051181"/>
                  </a:lnTo>
                  <a:lnTo>
                    <a:pt x="3807619" y="151743"/>
                  </a:lnTo>
                  <a:cubicBezTo>
                    <a:pt x="3845195" y="147047"/>
                    <a:pt x="3874294" y="115052"/>
                    <a:pt x="3874294" y="76200"/>
                  </a:cubicBezTo>
                  <a:cubicBezTo>
                    <a:pt x="3874294" y="34119"/>
                    <a:pt x="3840175" y="0"/>
                    <a:pt x="3798094" y="0"/>
                  </a:cubicBezTo>
                  <a:lnTo>
                    <a:pt x="153191" y="0"/>
                  </a:lnTo>
                  <a:cubicBezTo>
                    <a:pt x="111109" y="0"/>
                    <a:pt x="76991" y="34119"/>
                    <a:pt x="76991" y="76200"/>
                  </a:cubicBezTo>
                  <a:cubicBezTo>
                    <a:pt x="76991" y="117215"/>
                    <a:pt x="109414" y="150562"/>
                    <a:pt x="150019" y="152238"/>
                  </a:cubicBezTo>
                  <a:lnTo>
                    <a:pt x="150019" y="3051172"/>
                  </a:lnTo>
                  <a:lnTo>
                    <a:pt x="76200" y="3051172"/>
                  </a:lnTo>
                  <a:cubicBezTo>
                    <a:pt x="34119" y="3051172"/>
                    <a:pt x="0" y="3085290"/>
                    <a:pt x="0" y="3127372"/>
                  </a:cubicBezTo>
                  <a:cubicBezTo>
                    <a:pt x="0" y="3169454"/>
                    <a:pt x="34119" y="3203572"/>
                    <a:pt x="76200" y="3203572"/>
                  </a:cubicBezTo>
                  <a:lnTo>
                    <a:pt x="3881438" y="3203572"/>
                  </a:lnTo>
                  <a:cubicBezTo>
                    <a:pt x="3923519" y="3203572"/>
                    <a:pt x="3957638" y="3169454"/>
                    <a:pt x="3957638" y="3127372"/>
                  </a:cubicBezTo>
                  <a:cubicBezTo>
                    <a:pt x="3957638" y="3085290"/>
                    <a:pt x="3923519" y="3051181"/>
                    <a:pt x="3881438" y="3051181"/>
                  </a:cubicBezTo>
                  <a:close/>
                  <a:moveTo>
                    <a:pt x="302419" y="152400"/>
                  </a:moveTo>
                  <a:lnTo>
                    <a:pt x="3655219" y="152400"/>
                  </a:lnTo>
                  <a:lnTo>
                    <a:pt x="3655219" y="3051172"/>
                  </a:lnTo>
                  <a:lnTo>
                    <a:pt x="2432847" y="3051172"/>
                  </a:lnTo>
                  <a:lnTo>
                    <a:pt x="2432847" y="1906991"/>
                  </a:lnTo>
                  <a:cubicBezTo>
                    <a:pt x="2432847" y="1864909"/>
                    <a:pt x="2398729" y="1830791"/>
                    <a:pt x="2356647" y="1830791"/>
                  </a:cubicBezTo>
                  <a:lnTo>
                    <a:pt x="1601000" y="1830791"/>
                  </a:lnTo>
                  <a:cubicBezTo>
                    <a:pt x="1558919" y="1830791"/>
                    <a:pt x="1524800" y="1864909"/>
                    <a:pt x="1524800" y="1906991"/>
                  </a:cubicBezTo>
                  <a:lnTo>
                    <a:pt x="1524800" y="3051181"/>
                  </a:lnTo>
                  <a:lnTo>
                    <a:pt x="302419" y="3051181"/>
                  </a:lnTo>
                  <a:lnTo>
                    <a:pt x="302419" y="152400"/>
                  </a:lnTo>
                  <a:close/>
                  <a:moveTo>
                    <a:pt x="2280447" y="3051181"/>
                  </a:moveTo>
                  <a:lnTo>
                    <a:pt x="1677200" y="3051181"/>
                  </a:lnTo>
                  <a:lnTo>
                    <a:pt x="1677200" y="1983191"/>
                  </a:lnTo>
                  <a:lnTo>
                    <a:pt x="2280447" y="1983191"/>
                  </a:lnTo>
                  <a:lnTo>
                    <a:pt x="2280447" y="3051181"/>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5" name="Freeform: Shape 124">
              <a:extLst>
                <a:ext uri="{FF2B5EF4-FFF2-40B4-BE49-F238E27FC236}">
                  <a16:creationId xmlns:a16="http://schemas.microsoft.com/office/drawing/2014/main" id="{1C19C97E-EF4E-9A4E-96E5-1C2394BBEFD4}"/>
                </a:ext>
              </a:extLst>
            </p:cNvPr>
            <p:cNvSpPr/>
            <p:nvPr/>
          </p:nvSpPr>
          <p:spPr>
            <a:xfrm>
              <a:off x="4576362" y="2129628"/>
              <a:ext cx="3028159" cy="152400"/>
            </a:xfrm>
            <a:custGeom>
              <a:avLst/>
              <a:gdLst>
                <a:gd name="connsiteX0" fmla="*/ 76200 w 3028159"/>
                <a:gd name="connsiteY0" fmla="*/ 152400 h 152400"/>
                <a:gd name="connsiteX1" fmla="*/ 2951960 w 3028159"/>
                <a:gd name="connsiteY1" fmla="*/ 152400 h 152400"/>
                <a:gd name="connsiteX2" fmla="*/ 3028160 w 3028159"/>
                <a:gd name="connsiteY2" fmla="*/ 76200 h 152400"/>
                <a:gd name="connsiteX3" fmla="*/ 2951960 w 3028159"/>
                <a:gd name="connsiteY3" fmla="*/ 0 h 152400"/>
                <a:gd name="connsiteX4" fmla="*/ 76200 w 3028159"/>
                <a:gd name="connsiteY4" fmla="*/ 0 h 152400"/>
                <a:gd name="connsiteX5" fmla="*/ 0 w 3028159"/>
                <a:gd name="connsiteY5" fmla="*/ 76200 h 152400"/>
                <a:gd name="connsiteX6" fmla="*/ 76200 w 3028159"/>
                <a:gd name="connsiteY6"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8159" h="152400">
                  <a:moveTo>
                    <a:pt x="76200" y="152400"/>
                  </a:moveTo>
                  <a:lnTo>
                    <a:pt x="2951960" y="152400"/>
                  </a:lnTo>
                  <a:cubicBezTo>
                    <a:pt x="2994041" y="152400"/>
                    <a:pt x="3028160" y="118281"/>
                    <a:pt x="3028160" y="76200"/>
                  </a:cubicBezTo>
                  <a:cubicBezTo>
                    <a:pt x="3028160" y="34119"/>
                    <a:pt x="2994041" y="0"/>
                    <a:pt x="2951960" y="0"/>
                  </a:cubicBezTo>
                  <a:lnTo>
                    <a:pt x="76200" y="0"/>
                  </a:lnTo>
                  <a:cubicBezTo>
                    <a:pt x="34119" y="0"/>
                    <a:pt x="0" y="34119"/>
                    <a:pt x="0" y="76200"/>
                  </a:cubicBezTo>
                  <a:cubicBezTo>
                    <a:pt x="0" y="118281"/>
                    <a:pt x="34119" y="152400"/>
                    <a:pt x="76200" y="15240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grpSp>
        <p:nvGrpSpPr>
          <p:cNvPr id="126" name="Graphic 101">
            <a:extLst>
              <a:ext uri="{FF2B5EF4-FFF2-40B4-BE49-F238E27FC236}">
                <a16:creationId xmlns:a16="http://schemas.microsoft.com/office/drawing/2014/main" id="{5E45AE60-60AA-8145-989F-63BF57CFBBCD}"/>
              </a:ext>
            </a:extLst>
          </p:cNvPr>
          <p:cNvGrpSpPr/>
          <p:nvPr/>
        </p:nvGrpSpPr>
        <p:grpSpPr>
          <a:xfrm>
            <a:off x="3548697" y="6631016"/>
            <a:ext cx="385692" cy="548871"/>
            <a:chOff x="4649790" y="1371600"/>
            <a:chExt cx="2889246" cy="4111628"/>
          </a:xfrm>
          <a:solidFill>
            <a:srgbClr val="92D050"/>
          </a:solidFill>
        </p:grpSpPr>
        <p:sp>
          <p:nvSpPr>
            <p:cNvPr id="127" name="Freeform: Shape 126">
              <a:extLst>
                <a:ext uri="{FF2B5EF4-FFF2-40B4-BE49-F238E27FC236}">
                  <a16:creationId xmlns:a16="http://schemas.microsoft.com/office/drawing/2014/main" id="{055F42B9-8750-B246-A2BB-213B4C6B3E79}"/>
                </a:ext>
              </a:extLst>
            </p:cNvPr>
            <p:cNvSpPr/>
            <p:nvPr/>
          </p:nvSpPr>
          <p:spPr>
            <a:xfrm>
              <a:off x="4649790" y="1371600"/>
              <a:ext cx="2889246" cy="4111628"/>
            </a:xfrm>
            <a:custGeom>
              <a:avLst/>
              <a:gdLst>
                <a:gd name="connsiteX0" fmla="*/ 2813847 w 2889246"/>
                <a:gd name="connsiteY0" fmla="*/ 3959266 h 4111628"/>
                <a:gd name="connsiteX1" fmla="*/ 2813847 w 2889246"/>
                <a:gd name="connsiteY1" fmla="*/ 76991 h 4111628"/>
                <a:gd name="connsiteX2" fmla="*/ 2744914 w 2889246"/>
                <a:gd name="connsiteY2" fmla="*/ 1162 h 4111628"/>
                <a:gd name="connsiteX3" fmla="*/ 2732084 w 2889246"/>
                <a:gd name="connsiteY3" fmla="*/ 0 h 4111628"/>
                <a:gd name="connsiteX4" fmla="*/ 157163 w 2889246"/>
                <a:gd name="connsiteY4" fmla="*/ 0 h 4111628"/>
                <a:gd name="connsiteX5" fmla="*/ 80963 w 2889246"/>
                <a:gd name="connsiteY5" fmla="*/ 76200 h 4111628"/>
                <a:gd name="connsiteX6" fmla="*/ 80982 w 2889246"/>
                <a:gd name="connsiteY6" fmla="*/ 76600 h 4111628"/>
                <a:gd name="connsiteX7" fmla="*/ 80963 w 2889246"/>
                <a:gd name="connsiteY7" fmla="*/ 77000 h 4111628"/>
                <a:gd name="connsiteX8" fmla="*/ 80963 w 2889246"/>
                <a:gd name="connsiteY8" fmla="*/ 3959228 h 4111628"/>
                <a:gd name="connsiteX9" fmla="*/ 76200 w 2889246"/>
                <a:gd name="connsiteY9" fmla="*/ 3959228 h 4111628"/>
                <a:gd name="connsiteX10" fmla="*/ 0 w 2889246"/>
                <a:gd name="connsiteY10" fmla="*/ 4035428 h 4111628"/>
                <a:gd name="connsiteX11" fmla="*/ 76200 w 2889246"/>
                <a:gd name="connsiteY11" fmla="*/ 4111628 h 4111628"/>
                <a:gd name="connsiteX12" fmla="*/ 1219305 w 2889246"/>
                <a:gd name="connsiteY12" fmla="*/ 4111628 h 4111628"/>
                <a:gd name="connsiteX13" fmla="*/ 1676305 w 2889246"/>
                <a:gd name="connsiteY13" fmla="*/ 4111628 h 4111628"/>
                <a:gd name="connsiteX14" fmla="*/ 2813047 w 2889246"/>
                <a:gd name="connsiteY14" fmla="*/ 4111628 h 4111628"/>
                <a:gd name="connsiteX15" fmla="*/ 2889247 w 2889246"/>
                <a:gd name="connsiteY15" fmla="*/ 4035428 h 4111628"/>
                <a:gd name="connsiteX16" fmla="*/ 2813847 w 2889246"/>
                <a:gd name="connsiteY16" fmla="*/ 3959266 h 4111628"/>
                <a:gd name="connsiteX17" fmla="*/ 233363 w 2889246"/>
                <a:gd name="connsiteY17" fmla="*/ 152400 h 4111628"/>
                <a:gd name="connsiteX18" fmla="*/ 2661447 w 2889246"/>
                <a:gd name="connsiteY18" fmla="*/ 152400 h 4111628"/>
                <a:gd name="connsiteX19" fmla="*/ 2661447 w 2889246"/>
                <a:gd name="connsiteY19" fmla="*/ 3959228 h 4111628"/>
                <a:gd name="connsiteX20" fmla="*/ 1752495 w 2889246"/>
                <a:gd name="connsiteY20" fmla="*/ 3959228 h 4111628"/>
                <a:gd name="connsiteX21" fmla="*/ 1752495 w 2889246"/>
                <a:gd name="connsiteY21" fmla="*/ 3426228 h 4111628"/>
                <a:gd name="connsiteX22" fmla="*/ 1676295 w 2889246"/>
                <a:gd name="connsiteY22" fmla="*/ 3350028 h 4111628"/>
                <a:gd name="connsiteX23" fmla="*/ 1219295 w 2889246"/>
                <a:gd name="connsiteY23" fmla="*/ 3350028 h 4111628"/>
                <a:gd name="connsiteX24" fmla="*/ 1143095 w 2889246"/>
                <a:gd name="connsiteY24" fmla="*/ 3426228 h 4111628"/>
                <a:gd name="connsiteX25" fmla="*/ 1143095 w 2889246"/>
                <a:gd name="connsiteY25" fmla="*/ 3959228 h 4111628"/>
                <a:gd name="connsiteX26" fmla="*/ 233363 w 2889246"/>
                <a:gd name="connsiteY26" fmla="*/ 3959228 h 4111628"/>
                <a:gd name="connsiteX27" fmla="*/ 233363 w 2889246"/>
                <a:gd name="connsiteY27" fmla="*/ 152400 h 4111628"/>
                <a:gd name="connsiteX28" fmla="*/ 1295505 w 2889246"/>
                <a:gd name="connsiteY28" fmla="*/ 3959228 h 4111628"/>
                <a:gd name="connsiteX29" fmla="*/ 1295505 w 2889246"/>
                <a:gd name="connsiteY29" fmla="*/ 3502428 h 4111628"/>
                <a:gd name="connsiteX30" fmla="*/ 1600105 w 2889246"/>
                <a:gd name="connsiteY30" fmla="*/ 3502428 h 4111628"/>
                <a:gd name="connsiteX31" fmla="*/ 1600105 w 2889246"/>
                <a:gd name="connsiteY31" fmla="*/ 3959228 h 4111628"/>
                <a:gd name="connsiteX32" fmla="*/ 1295505 w 2889246"/>
                <a:gd name="connsiteY32" fmla="*/ 3959228 h 411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889246" h="4111628">
                  <a:moveTo>
                    <a:pt x="2813847" y="3959266"/>
                  </a:moveTo>
                  <a:lnTo>
                    <a:pt x="2813847" y="76991"/>
                  </a:lnTo>
                  <a:cubicBezTo>
                    <a:pt x="2813847" y="37357"/>
                    <a:pt x="2783586" y="4820"/>
                    <a:pt x="2744914" y="1162"/>
                  </a:cubicBezTo>
                  <a:cubicBezTo>
                    <a:pt x="2740733" y="457"/>
                    <a:pt x="2736466" y="0"/>
                    <a:pt x="2732084" y="0"/>
                  </a:cubicBezTo>
                  <a:lnTo>
                    <a:pt x="157163" y="0"/>
                  </a:lnTo>
                  <a:cubicBezTo>
                    <a:pt x="115081" y="0"/>
                    <a:pt x="80963" y="34119"/>
                    <a:pt x="80963" y="76200"/>
                  </a:cubicBezTo>
                  <a:cubicBezTo>
                    <a:pt x="80963" y="76333"/>
                    <a:pt x="80982" y="76467"/>
                    <a:pt x="80982" y="76600"/>
                  </a:cubicBezTo>
                  <a:cubicBezTo>
                    <a:pt x="80982" y="76733"/>
                    <a:pt x="80963" y="76867"/>
                    <a:pt x="80963" y="77000"/>
                  </a:cubicBezTo>
                  <a:lnTo>
                    <a:pt x="80963" y="3959228"/>
                  </a:lnTo>
                  <a:lnTo>
                    <a:pt x="76200" y="3959228"/>
                  </a:lnTo>
                  <a:cubicBezTo>
                    <a:pt x="34119" y="3959228"/>
                    <a:pt x="0" y="3993347"/>
                    <a:pt x="0" y="4035428"/>
                  </a:cubicBezTo>
                  <a:cubicBezTo>
                    <a:pt x="0" y="4077510"/>
                    <a:pt x="34119" y="4111628"/>
                    <a:pt x="76200" y="4111628"/>
                  </a:cubicBezTo>
                  <a:lnTo>
                    <a:pt x="1219305" y="4111628"/>
                  </a:lnTo>
                  <a:lnTo>
                    <a:pt x="1676305" y="4111628"/>
                  </a:lnTo>
                  <a:lnTo>
                    <a:pt x="2813047" y="4111628"/>
                  </a:lnTo>
                  <a:cubicBezTo>
                    <a:pt x="2855128" y="4111628"/>
                    <a:pt x="2889247" y="4077510"/>
                    <a:pt x="2889247" y="4035428"/>
                  </a:cubicBezTo>
                  <a:cubicBezTo>
                    <a:pt x="2889247" y="3993614"/>
                    <a:pt x="2855557" y="3959705"/>
                    <a:pt x="2813847" y="3959266"/>
                  </a:cubicBezTo>
                  <a:close/>
                  <a:moveTo>
                    <a:pt x="233363" y="152400"/>
                  </a:moveTo>
                  <a:lnTo>
                    <a:pt x="2661447" y="152400"/>
                  </a:lnTo>
                  <a:lnTo>
                    <a:pt x="2661447" y="3959228"/>
                  </a:lnTo>
                  <a:lnTo>
                    <a:pt x="1752495" y="3959228"/>
                  </a:lnTo>
                  <a:lnTo>
                    <a:pt x="1752495" y="3426228"/>
                  </a:lnTo>
                  <a:cubicBezTo>
                    <a:pt x="1752495" y="3384147"/>
                    <a:pt x="1718377" y="3350028"/>
                    <a:pt x="1676295" y="3350028"/>
                  </a:cubicBezTo>
                  <a:lnTo>
                    <a:pt x="1219295" y="3350028"/>
                  </a:lnTo>
                  <a:cubicBezTo>
                    <a:pt x="1177214" y="3350028"/>
                    <a:pt x="1143095" y="3384147"/>
                    <a:pt x="1143095" y="3426228"/>
                  </a:cubicBezTo>
                  <a:lnTo>
                    <a:pt x="1143095" y="3959228"/>
                  </a:lnTo>
                  <a:lnTo>
                    <a:pt x="233363" y="3959228"/>
                  </a:lnTo>
                  <a:lnTo>
                    <a:pt x="233363" y="152400"/>
                  </a:lnTo>
                  <a:close/>
                  <a:moveTo>
                    <a:pt x="1295505" y="3959228"/>
                  </a:moveTo>
                  <a:lnTo>
                    <a:pt x="1295505" y="3502428"/>
                  </a:lnTo>
                  <a:lnTo>
                    <a:pt x="1600105" y="3502428"/>
                  </a:lnTo>
                  <a:lnTo>
                    <a:pt x="1600105" y="3959228"/>
                  </a:lnTo>
                  <a:lnTo>
                    <a:pt x="1295505" y="39592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8" name="Freeform: Shape 127">
              <a:extLst>
                <a:ext uri="{FF2B5EF4-FFF2-40B4-BE49-F238E27FC236}">
                  <a16:creationId xmlns:a16="http://schemas.microsoft.com/office/drawing/2014/main" id="{847E2F79-E910-B94C-81D7-204960308DE5}"/>
                </a:ext>
              </a:extLst>
            </p:cNvPr>
            <p:cNvSpPr/>
            <p:nvPr/>
          </p:nvSpPr>
          <p:spPr>
            <a:xfrm>
              <a:off x="5030790" y="4721618"/>
              <a:ext cx="609399" cy="454418"/>
            </a:xfrm>
            <a:custGeom>
              <a:avLst/>
              <a:gdLst>
                <a:gd name="connsiteX0" fmla="*/ 533200 w 609399"/>
                <a:gd name="connsiteY0" fmla="*/ 0 h 454418"/>
                <a:gd name="connsiteX1" fmla="*/ 76200 w 609399"/>
                <a:gd name="connsiteY1" fmla="*/ 0 h 454418"/>
                <a:gd name="connsiteX2" fmla="*/ 0 w 609399"/>
                <a:gd name="connsiteY2" fmla="*/ 76200 h 454418"/>
                <a:gd name="connsiteX3" fmla="*/ 0 w 609399"/>
                <a:gd name="connsiteY3" fmla="*/ 378218 h 454418"/>
                <a:gd name="connsiteX4" fmla="*/ 76200 w 609399"/>
                <a:gd name="connsiteY4" fmla="*/ 454418 h 454418"/>
                <a:gd name="connsiteX5" fmla="*/ 533200 w 609399"/>
                <a:gd name="connsiteY5" fmla="*/ 454418 h 454418"/>
                <a:gd name="connsiteX6" fmla="*/ 609400 w 609399"/>
                <a:gd name="connsiteY6" fmla="*/ 378218 h 454418"/>
                <a:gd name="connsiteX7" fmla="*/ 609400 w 609399"/>
                <a:gd name="connsiteY7" fmla="*/ 76200 h 454418"/>
                <a:gd name="connsiteX8" fmla="*/ 533200 w 609399"/>
                <a:gd name="connsiteY8" fmla="*/ 0 h 454418"/>
                <a:gd name="connsiteX9" fmla="*/ 457000 w 609399"/>
                <a:gd name="connsiteY9" fmla="*/ 302028 h 454418"/>
                <a:gd name="connsiteX10" fmla="*/ 152400 w 609399"/>
                <a:gd name="connsiteY10" fmla="*/ 302028 h 454418"/>
                <a:gd name="connsiteX11" fmla="*/ 152400 w 609399"/>
                <a:gd name="connsiteY11" fmla="*/ 152410 h 454418"/>
                <a:gd name="connsiteX12" fmla="*/ 457000 w 609399"/>
                <a:gd name="connsiteY12" fmla="*/ 152410 h 454418"/>
                <a:gd name="connsiteX13" fmla="*/ 457000 w 609399"/>
                <a:gd name="connsiteY13" fmla="*/ 302028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399" h="454418">
                  <a:moveTo>
                    <a:pt x="533200" y="0"/>
                  </a:moveTo>
                  <a:lnTo>
                    <a:pt x="76200" y="0"/>
                  </a:lnTo>
                  <a:cubicBezTo>
                    <a:pt x="34119" y="0"/>
                    <a:pt x="0" y="34119"/>
                    <a:pt x="0" y="76200"/>
                  </a:cubicBezTo>
                  <a:lnTo>
                    <a:pt x="0" y="378218"/>
                  </a:lnTo>
                  <a:cubicBezTo>
                    <a:pt x="0" y="420300"/>
                    <a:pt x="34119" y="454418"/>
                    <a:pt x="76200" y="454418"/>
                  </a:cubicBezTo>
                  <a:lnTo>
                    <a:pt x="533200" y="454418"/>
                  </a:lnTo>
                  <a:cubicBezTo>
                    <a:pt x="575281" y="454418"/>
                    <a:pt x="609400" y="420300"/>
                    <a:pt x="609400" y="378218"/>
                  </a:cubicBezTo>
                  <a:lnTo>
                    <a:pt x="609400" y="76200"/>
                  </a:lnTo>
                  <a:cubicBezTo>
                    <a:pt x="609400" y="34119"/>
                    <a:pt x="575281" y="0"/>
                    <a:pt x="533200" y="0"/>
                  </a:cubicBezTo>
                  <a:close/>
                  <a:moveTo>
                    <a:pt x="457000" y="302028"/>
                  </a:moveTo>
                  <a:lnTo>
                    <a:pt x="152400" y="302028"/>
                  </a:lnTo>
                  <a:lnTo>
                    <a:pt x="152400" y="152410"/>
                  </a:lnTo>
                  <a:lnTo>
                    <a:pt x="457000" y="152410"/>
                  </a:lnTo>
                  <a:lnTo>
                    <a:pt x="457000" y="3020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29" name="Freeform: Shape 128">
              <a:extLst>
                <a:ext uri="{FF2B5EF4-FFF2-40B4-BE49-F238E27FC236}">
                  <a16:creationId xmlns:a16="http://schemas.microsoft.com/office/drawing/2014/main" id="{7354678D-D4D9-8B44-BFB4-FE7078359350}"/>
                </a:ext>
              </a:extLst>
            </p:cNvPr>
            <p:cNvSpPr/>
            <p:nvPr/>
          </p:nvSpPr>
          <p:spPr>
            <a:xfrm>
              <a:off x="6554790" y="4721628"/>
              <a:ext cx="609400" cy="454418"/>
            </a:xfrm>
            <a:custGeom>
              <a:avLst/>
              <a:gdLst>
                <a:gd name="connsiteX0" fmla="*/ 76200 w 609400"/>
                <a:gd name="connsiteY0" fmla="*/ 454418 h 454418"/>
                <a:gd name="connsiteX1" fmla="*/ 533200 w 609400"/>
                <a:gd name="connsiteY1" fmla="*/ 454418 h 454418"/>
                <a:gd name="connsiteX2" fmla="*/ 609400 w 609400"/>
                <a:gd name="connsiteY2" fmla="*/ 378218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8 h 454418"/>
                <a:gd name="connsiteX8" fmla="*/ 76200 w 609400"/>
                <a:gd name="connsiteY8" fmla="*/ 454418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8"/>
                  </a:moveTo>
                  <a:lnTo>
                    <a:pt x="533200" y="454418"/>
                  </a:lnTo>
                  <a:cubicBezTo>
                    <a:pt x="575281" y="454418"/>
                    <a:pt x="609400" y="420300"/>
                    <a:pt x="609400" y="378218"/>
                  </a:cubicBezTo>
                  <a:lnTo>
                    <a:pt x="609400" y="76200"/>
                  </a:lnTo>
                  <a:cubicBezTo>
                    <a:pt x="609400" y="34118"/>
                    <a:pt x="575281" y="0"/>
                    <a:pt x="533200" y="0"/>
                  </a:cubicBezTo>
                  <a:lnTo>
                    <a:pt x="76200" y="0"/>
                  </a:lnTo>
                  <a:cubicBezTo>
                    <a:pt x="34119" y="0"/>
                    <a:pt x="0" y="34118"/>
                    <a:pt x="0" y="76200"/>
                  </a:cubicBezTo>
                  <a:lnTo>
                    <a:pt x="0" y="378218"/>
                  </a:lnTo>
                  <a:cubicBezTo>
                    <a:pt x="0" y="420300"/>
                    <a:pt x="34119" y="454418"/>
                    <a:pt x="76200" y="454418"/>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0" name="Freeform: Shape 129">
              <a:extLst>
                <a:ext uri="{FF2B5EF4-FFF2-40B4-BE49-F238E27FC236}">
                  <a16:creationId xmlns:a16="http://schemas.microsoft.com/office/drawing/2014/main" id="{8766ABC5-FD58-6D45-B37E-E9A615AC2501}"/>
                </a:ext>
              </a:extLst>
            </p:cNvPr>
            <p:cNvSpPr/>
            <p:nvPr/>
          </p:nvSpPr>
          <p:spPr>
            <a:xfrm>
              <a:off x="5030790" y="4114400"/>
              <a:ext cx="609399" cy="454418"/>
            </a:xfrm>
            <a:custGeom>
              <a:avLst/>
              <a:gdLst>
                <a:gd name="connsiteX0" fmla="*/ 533200 w 609399"/>
                <a:gd name="connsiteY0" fmla="*/ 0 h 454418"/>
                <a:gd name="connsiteX1" fmla="*/ 76200 w 609399"/>
                <a:gd name="connsiteY1" fmla="*/ 0 h 454418"/>
                <a:gd name="connsiteX2" fmla="*/ 0 w 609399"/>
                <a:gd name="connsiteY2" fmla="*/ 76200 h 454418"/>
                <a:gd name="connsiteX3" fmla="*/ 0 w 609399"/>
                <a:gd name="connsiteY3" fmla="*/ 378218 h 454418"/>
                <a:gd name="connsiteX4" fmla="*/ 76200 w 609399"/>
                <a:gd name="connsiteY4" fmla="*/ 454418 h 454418"/>
                <a:gd name="connsiteX5" fmla="*/ 533200 w 609399"/>
                <a:gd name="connsiteY5" fmla="*/ 454418 h 454418"/>
                <a:gd name="connsiteX6" fmla="*/ 609400 w 609399"/>
                <a:gd name="connsiteY6" fmla="*/ 378218 h 454418"/>
                <a:gd name="connsiteX7" fmla="*/ 609400 w 609399"/>
                <a:gd name="connsiteY7" fmla="*/ 76200 h 454418"/>
                <a:gd name="connsiteX8" fmla="*/ 533200 w 609399"/>
                <a:gd name="connsiteY8" fmla="*/ 0 h 454418"/>
                <a:gd name="connsiteX9" fmla="*/ 457000 w 609399"/>
                <a:gd name="connsiteY9" fmla="*/ 302028 h 454418"/>
                <a:gd name="connsiteX10" fmla="*/ 152400 w 609399"/>
                <a:gd name="connsiteY10" fmla="*/ 302028 h 454418"/>
                <a:gd name="connsiteX11" fmla="*/ 152400 w 609399"/>
                <a:gd name="connsiteY11" fmla="*/ 152410 h 454418"/>
                <a:gd name="connsiteX12" fmla="*/ 457000 w 609399"/>
                <a:gd name="connsiteY12" fmla="*/ 152410 h 454418"/>
                <a:gd name="connsiteX13" fmla="*/ 457000 w 609399"/>
                <a:gd name="connsiteY13" fmla="*/ 302028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399" h="454418">
                  <a:moveTo>
                    <a:pt x="533200" y="0"/>
                  </a:moveTo>
                  <a:lnTo>
                    <a:pt x="76200" y="0"/>
                  </a:lnTo>
                  <a:cubicBezTo>
                    <a:pt x="34119" y="0"/>
                    <a:pt x="0" y="34119"/>
                    <a:pt x="0" y="76200"/>
                  </a:cubicBezTo>
                  <a:lnTo>
                    <a:pt x="0" y="378218"/>
                  </a:lnTo>
                  <a:cubicBezTo>
                    <a:pt x="0" y="420300"/>
                    <a:pt x="34119" y="454418"/>
                    <a:pt x="76200" y="454418"/>
                  </a:cubicBezTo>
                  <a:lnTo>
                    <a:pt x="533200" y="454418"/>
                  </a:lnTo>
                  <a:cubicBezTo>
                    <a:pt x="575281" y="454418"/>
                    <a:pt x="609400" y="420300"/>
                    <a:pt x="609400" y="378218"/>
                  </a:cubicBezTo>
                  <a:lnTo>
                    <a:pt x="609400" y="76200"/>
                  </a:lnTo>
                  <a:cubicBezTo>
                    <a:pt x="609400" y="34119"/>
                    <a:pt x="575281" y="0"/>
                    <a:pt x="533200" y="0"/>
                  </a:cubicBezTo>
                  <a:close/>
                  <a:moveTo>
                    <a:pt x="457000" y="302028"/>
                  </a:moveTo>
                  <a:lnTo>
                    <a:pt x="152400" y="302028"/>
                  </a:lnTo>
                  <a:lnTo>
                    <a:pt x="152400" y="152410"/>
                  </a:lnTo>
                  <a:lnTo>
                    <a:pt x="457000" y="152410"/>
                  </a:lnTo>
                  <a:lnTo>
                    <a:pt x="457000" y="3020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1" name="Freeform: Shape 130">
              <a:extLst>
                <a:ext uri="{FF2B5EF4-FFF2-40B4-BE49-F238E27FC236}">
                  <a16:creationId xmlns:a16="http://schemas.microsoft.com/office/drawing/2014/main" id="{D64BAEE4-4EE7-7940-A102-5E7AF7BCCD32}"/>
                </a:ext>
              </a:extLst>
            </p:cNvPr>
            <p:cNvSpPr/>
            <p:nvPr/>
          </p:nvSpPr>
          <p:spPr>
            <a:xfrm>
              <a:off x="5792895" y="4114409"/>
              <a:ext cx="609400" cy="454418"/>
            </a:xfrm>
            <a:custGeom>
              <a:avLst/>
              <a:gdLst>
                <a:gd name="connsiteX0" fmla="*/ 76200 w 609400"/>
                <a:gd name="connsiteY0" fmla="*/ 454418 h 454418"/>
                <a:gd name="connsiteX1" fmla="*/ 533200 w 609400"/>
                <a:gd name="connsiteY1" fmla="*/ 454418 h 454418"/>
                <a:gd name="connsiteX2" fmla="*/ 609400 w 609400"/>
                <a:gd name="connsiteY2" fmla="*/ 378218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8 h 454418"/>
                <a:gd name="connsiteX8" fmla="*/ 76200 w 609400"/>
                <a:gd name="connsiteY8" fmla="*/ 454418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8"/>
                  </a:moveTo>
                  <a:lnTo>
                    <a:pt x="533200" y="454418"/>
                  </a:lnTo>
                  <a:cubicBezTo>
                    <a:pt x="575281" y="454418"/>
                    <a:pt x="609400" y="420300"/>
                    <a:pt x="609400" y="378218"/>
                  </a:cubicBezTo>
                  <a:lnTo>
                    <a:pt x="609400" y="76200"/>
                  </a:lnTo>
                  <a:cubicBezTo>
                    <a:pt x="609400" y="34118"/>
                    <a:pt x="575281" y="0"/>
                    <a:pt x="533200" y="0"/>
                  </a:cubicBezTo>
                  <a:lnTo>
                    <a:pt x="76200" y="0"/>
                  </a:lnTo>
                  <a:cubicBezTo>
                    <a:pt x="34119" y="0"/>
                    <a:pt x="0" y="34118"/>
                    <a:pt x="0" y="76200"/>
                  </a:cubicBezTo>
                  <a:lnTo>
                    <a:pt x="0" y="378218"/>
                  </a:lnTo>
                  <a:cubicBezTo>
                    <a:pt x="0" y="420300"/>
                    <a:pt x="34119" y="454418"/>
                    <a:pt x="76200" y="454418"/>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2" name="Freeform: Shape 131">
              <a:extLst>
                <a:ext uri="{FF2B5EF4-FFF2-40B4-BE49-F238E27FC236}">
                  <a16:creationId xmlns:a16="http://schemas.microsoft.com/office/drawing/2014/main" id="{59D7D241-D7DD-9843-B444-33B0E0E07667}"/>
                </a:ext>
              </a:extLst>
            </p:cNvPr>
            <p:cNvSpPr/>
            <p:nvPr/>
          </p:nvSpPr>
          <p:spPr>
            <a:xfrm>
              <a:off x="6554790" y="4114409"/>
              <a:ext cx="609400" cy="454418"/>
            </a:xfrm>
            <a:custGeom>
              <a:avLst/>
              <a:gdLst>
                <a:gd name="connsiteX0" fmla="*/ 76200 w 609400"/>
                <a:gd name="connsiteY0" fmla="*/ 454418 h 454418"/>
                <a:gd name="connsiteX1" fmla="*/ 533200 w 609400"/>
                <a:gd name="connsiteY1" fmla="*/ 454418 h 454418"/>
                <a:gd name="connsiteX2" fmla="*/ 609400 w 609400"/>
                <a:gd name="connsiteY2" fmla="*/ 378218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8 h 454418"/>
                <a:gd name="connsiteX8" fmla="*/ 76200 w 609400"/>
                <a:gd name="connsiteY8" fmla="*/ 454418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8"/>
                  </a:moveTo>
                  <a:lnTo>
                    <a:pt x="533200" y="454418"/>
                  </a:lnTo>
                  <a:cubicBezTo>
                    <a:pt x="575281" y="454418"/>
                    <a:pt x="609400" y="420300"/>
                    <a:pt x="609400" y="378218"/>
                  </a:cubicBezTo>
                  <a:lnTo>
                    <a:pt x="609400" y="76200"/>
                  </a:lnTo>
                  <a:cubicBezTo>
                    <a:pt x="609400" y="34118"/>
                    <a:pt x="575281" y="0"/>
                    <a:pt x="533200" y="0"/>
                  </a:cubicBezTo>
                  <a:lnTo>
                    <a:pt x="76200" y="0"/>
                  </a:lnTo>
                  <a:cubicBezTo>
                    <a:pt x="34119" y="0"/>
                    <a:pt x="0" y="34118"/>
                    <a:pt x="0" y="76200"/>
                  </a:cubicBezTo>
                  <a:lnTo>
                    <a:pt x="0" y="378218"/>
                  </a:lnTo>
                  <a:cubicBezTo>
                    <a:pt x="0" y="420300"/>
                    <a:pt x="34119" y="454418"/>
                    <a:pt x="76200" y="454418"/>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3" name="Freeform: Shape 132">
              <a:extLst>
                <a:ext uri="{FF2B5EF4-FFF2-40B4-BE49-F238E27FC236}">
                  <a16:creationId xmlns:a16="http://schemas.microsoft.com/office/drawing/2014/main" id="{1739ACE1-48C6-F04C-BF3D-3AFA4343E9C9}"/>
                </a:ext>
              </a:extLst>
            </p:cNvPr>
            <p:cNvSpPr/>
            <p:nvPr/>
          </p:nvSpPr>
          <p:spPr>
            <a:xfrm>
              <a:off x="5030790" y="3504799"/>
              <a:ext cx="609399" cy="454418"/>
            </a:xfrm>
            <a:custGeom>
              <a:avLst/>
              <a:gdLst>
                <a:gd name="connsiteX0" fmla="*/ 533200 w 609399"/>
                <a:gd name="connsiteY0" fmla="*/ 0 h 454418"/>
                <a:gd name="connsiteX1" fmla="*/ 76200 w 609399"/>
                <a:gd name="connsiteY1" fmla="*/ 0 h 454418"/>
                <a:gd name="connsiteX2" fmla="*/ 0 w 609399"/>
                <a:gd name="connsiteY2" fmla="*/ 76200 h 454418"/>
                <a:gd name="connsiteX3" fmla="*/ 0 w 609399"/>
                <a:gd name="connsiteY3" fmla="*/ 378219 h 454418"/>
                <a:gd name="connsiteX4" fmla="*/ 76200 w 609399"/>
                <a:gd name="connsiteY4" fmla="*/ 454419 h 454418"/>
                <a:gd name="connsiteX5" fmla="*/ 533200 w 609399"/>
                <a:gd name="connsiteY5" fmla="*/ 454419 h 454418"/>
                <a:gd name="connsiteX6" fmla="*/ 609400 w 609399"/>
                <a:gd name="connsiteY6" fmla="*/ 378219 h 454418"/>
                <a:gd name="connsiteX7" fmla="*/ 609400 w 609399"/>
                <a:gd name="connsiteY7" fmla="*/ 76200 h 454418"/>
                <a:gd name="connsiteX8" fmla="*/ 533200 w 609399"/>
                <a:gd name="connsiteY8" fmla="*/ 0 h 454418"/>
                <a:gd name="connsiteX9" fmla="*/ 457000 w 609399"/>
                <a:gd name="connsiteY9" fmla="*/ 302028 h 454418"/>
                <a:gd name="connsiteX10" fmla="*/ 152400 w 609399"/>
                <a:gd name="connsiteY10" fmla="*/ 302028 h 454418"/>
                <a:gd name="connsiteX11" fmla="*/ 152400 w 609399"/>
                <a:gd name="connsiteY11" fmla="*/ 152410 h 454418"/>
                <a:gd name="connsiteX12" fmla="*/ 457000 w 609399"/>
                <a:gd name="connsiteY12" fmla="*/ 152410 h 454418"/>
                <a:gd name="connsiteX13" fmla="*/ 457000 w 609399"/>
                <a:gd name="connsiteY13" fmla="*/ 302028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399" h="454418">
                  <a:moveTo>
                    <a:pt x="533200" y="0"/>
                  </a:moveTo>
                  <a:lnTo>
                    <a:pt x="76200" y="0"/>
                  </a:lnTo>
                  <a:cubicBezTo>
                    <a:pt x="34119" y="0"/>
                    <a:pt x="0" y="34119"/>
                    <a:pt x="0" y="76200"/>
                  </a:cubicBezTo>
                  <a:lnTo>
                    <a:pt x="0" y="378219"/>
                  </a:lnTo>
                  <a:cubicBezTo>
                    <a:pt x="0" y="420300"/>
                    <a:pt x="34119" y="454419"/>
                    <a:pt x="76200" y="454419"/>
                  </a:cubicBezTo>
                  <a:lnTo>
                    <a:pt x="533200" y="454419"/>
                  </a:lnTo>
                  <a:cubicBezTo>
                    <a:pt x="575281" y="454419"/>
                    <a:pt x="609400" y="420300"/>
                    <a:pt x="609400" y="378219"/>
                  </a:cubicBezTo>
                  <a:lnTo>
                    <a:pt x="609400" y="76200"/>
                  </a:lnTo>
                  <a:cubicBezTo>
                    <a:pt x="609400" y="34119"/>
                    <a:pt x="575281" y="0"/>
                    <a:pt x="533200" y="0"/>
                  </a:cubicBezTo>
                  <a:close/>
                  <a:moveTo>
                    <a:pt x="457000" y="302028"/>
                  </a:moveTo>
                  <a:lnTo>
                    <a:pt x="152400" y="302028"/>
                  </a:lnTo>
                  <a:lnTo>
                    <a:pt x="152400" y="152410"/>
                  </a:lnTo>
                  <a:lnTo>
                    <a:pt x="457000" y="152410"/>
                  </a:lnTo>
                  <a:lnTo>
                    <a:pt x="457000" y="3020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4" name="Freeform: Shape 133">
              <a:extLst>
                <a:ext uri="{FF2B5EF4-FFF2-40B4-BE49-F238E27FC236}">
                  <a16:creationId xmlns:a16="http://schemas.microsoft.com/office/drawing/2014/main" id="{507E36B1-5FE5-D247-9255-37B494AA50B7}"/>
                </a:ext>
              </a:extLst>
            </p:cNvPr>
            <p:cNvSpPr/>
            <p:nvPr/>
          </p:nvSpPr>
          <p:spPr>
            <a:xfrm>
              <a:off x="5792895" y="3504809"/>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00"/>
                    <a:pt x="34119" y="454419"/>
                    <a:pt x="76200" y="454419"/>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5" name="Freeform: Shape 134">
              <a:extLst>
                <a:ext uri="{FF2B5EF4-FFF2-40B4-BE49-F238E27FC236}">
                  <a16:creationId xmlns:a16="http://schemas.microsoft.com/office/drawing/2014/main" id="{079EF5F5-BC87-214D-AC0E-BC9085935566}"/>
                </a:ext>
              </a:extLst>
            </p:cNvPr>
            <p:cNvSpPr/>
            <p:nvPr/>
          </p:nvSpPr>
          <p:spPr>
            <a:xfrm>
              <a:off x="6554790" y="3504809"/>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00"/>
                    <a:pt x="34119" y="454419"/>
                    <a:pt x="76200" y="454419"/>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6" name="Freeform: Shape 135">
              <a:extLst>
                <a:ext uri="{FF2B5EF4-FFF2-40B4-BE49-F238E27FC236}">
                  <a16:creationId xmlns:a16="http://schemas.microsoft.com/office/drawing/2014/main" id="{B62DBE24-D034-0E47-8408-5DF1E618646F}"/>
                </a:ext>
              </a:extLst>
            </p:cNvPr>
            <p:cNvSpPr/>
            <p:nvPr/>
          </p:nvSpPr>
          <p:spPr>
            <a:xfrm>
              <a:off x="5030790" y="2897581"/>
              <a:ext cx="609399" cy="454418"/>
            </a:xfrm>
            <a:custGeom>
              <a:avLst/>
              <a:gdLst>
                <a:gd name="connsiteX0" fmla="*/ 533200 w 609399"/>
                <a:gd name="connsiteY0" fmla="*/ 0 h 454418"/>
                <a:gd name="connsiteX1" fmla="*/ 76200 w 609399"/>
                <a:gd name="connsiteY1" fmla="*/ 0 h 454418"/>
                <a:gd name="connsiteX2" fmla="*/ 0 w 609399"/>
                <a:gd name="connsiteY2" fmla="*/ 76200 h 454418"/>
                <a:gd name="connsiteX3" fmla="*/ 0 w 609399"/>
                <a:gd name="connsiteY3" fmla="*/ 378219 h 454418"/>
                <a:gd name="connsiteX4" fmla="*/ 76200 w 609399"/>
                <a:gd name="connsiteY4" fmla="*/ 454419 h 454418"/>
                <a:gd name="connsiteX5" fmla="*/ 533200 w 609399"/>
                <a:gd name="connsiteY5" fmla="*/ 454419 h 454418"/>
                <a:gd name="connsiteX6" fmla="*/ 609400 w 609399"/>
                <a:gd name="connsiteY6" fmla="*/ 378219 h 454418"/>
                <a:gd name="connsiteX7" fmla="*/ 609400 w 609399"/>
                <a:gd name="connsiteY7" fmla="*/ 76200 h 454418"/>
                <a:gd name="connsiteX8" fmla="*/ 533200 w 609399"/>
                <a:gd name="connsiteY8" fmla="*/ 0 h 454418"/>
                <a:gd name="connsiteX9" fmla="*/ 457000 w 609399"/>
                <a:gd name="connsiteY9" fmla="*/ 302028 h 454418"/>
                <a:gd name="connsiteX10" fmla="*/ 152400 w 609399"/>
                <a:gd name="connsiteY10" fmla="*/ 302028 h 454418"/>
                <a:gd name="connsiteX11" fmla="*/ 152400 w 609399"/>
                <a:gd name="connsiteY11" fmla="*/ 152410 h 454418"/>
                <a:gd name="connsiteX12" fmla="*/ 457000 w 609399"/>
                <a:gd name="connsiteY12" fmla="*/ 152410 h 454418"/>
                <a:gd name="connsiteX13" fmla="*/ 457000 w 609399"/>
                <a:gd name="connsiteY13" fmla="*/ 302028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399" h="454418">
                  <a:moveTo>
                    <a:pt x="533200" y="0"/>
                  </a:moveTo>
                  <a:lnTo>
                    <a:pt x="76200" y="0"/>
                  </a:lnTo>
                  <a:cubicBezTo>
                    <a:pt x="34119" y="0"/>
                    <a:pt x="0" y="34119"/>
                    <a:pt x="0" y="76200"/>
                  </a:cubicBezTo>
                  <a:lnTo>
                    <a:pt x="0" y="378219"/>
                  </a:lnTo>
                  <a:cubicBezTo>
                    <a:pt x="0" y="420300"/>
                    <a:pt x="34119" y="454419"/>
                    <a:pt x="76200" y="454419"/>
                  </a:cubicBezTo>
                  <a:lnTo>
                    <a:pt x="533200" y="454419"/>
                  </a:lnTo>
                  <a:cubicBezTo>
                    <a:pt x="575281" y="454419"/>
                    <a:pt x="609400" y="420300"/>
                    <a:pt x="609400" y="378219"/>
                  </a:cubicBezTo>
                  <a:lnTo>
                    <a:pt x="609400" y="76200"/>
                  </a:lnTo>
                  <a:cubicBezTo>
                    <a:pt x="609400" y="34119"/>
                    <a:pt x="575281" y="0"/>
                    <a:pt x="533200" y="0"/>
                  </a:cubicBezTo>
                  <a:close/>
                  <a:moveTo>
                    <a:pt x="457000" y="302028"/>
                  </a:moveTo>
                  <a:lnTo>
                    <a:pt x="152400" y="302028"/>
                  </a:lnTo>
                  <a:lnTo>
                    <a:pt x="152400" y="152410"/>
                  </a:lnTo>
                  <a:lnTo>
                    <a:pt x="457000" y="152410"/>
                  </a:lnTo>
                  <a:lnTo>
                    <a:pt x="457000" y="3020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7" name="Freeform: Shape 136">
              <a:extLst>
                <a:ext uri="{FF2B5EF4-FFF2-40B4-BE49-F238E27FC236}">
                  <a16:creationId xmlns:a16="http://schemas.microsoft.com/office/drawing/2014/main" id="{482B2549-E88F-6A4B-B7D2-C95A05E5B207}"/>
                </a:ext>
              </a:extLst>
            </p:cNvPr>
            <p:cNvSpPr/>
            <p:nvPr/>
          </p:nvSpPr>
          <p:spPr>
            <a:xfrm>
              <a:off x="5792895" y="2897590"/>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00"/>
                    <a:pt x="34119" y="454419"/>
                    <a:pt x="76200" y="454419"/>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8" name="Freeform: Shape 137">
              <a:extLst>
                <a:ext uri="{FF2B5EF4-FFF2-40B4-BE49-F238E27FC236}">
                  <a16:creationId xmlns:a16="http://schemas.microsoft.com/office/drawing/2014/main" id="{220348F3-903E-B64E-B3B0-FD459243C513}"/>
                </a:ext>
              </a:extLst>
            </p:cNvPr>
            <p:cNvSpPr/>
            <p:nvPr/>
          </p:nvSpPr>
          <p:spPr>
            <a:xfrm>
              <a:off x="6554790" y="2897590"/>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390 h 454418"/>
                <a:gd name="connsiteX10" fmla="*/ 457000 w 609400"/>
                <a:gd name="connsiteY10" fmla="*/ 152390 h 454418"/>
                <a:gd name="connsiteX11" fmla="*/ 457000 w 609400"/>
                <a:gd name="connsiteY11" fmla="*/ 302009 h 454418"/>
                <a:gd name="connsiteX12" fmla="*/ 152400 w 609400"/>
                <a:gd name="connsiteY12" fmla="*/ 302009 h 454418"/>
                <a:gd name="connsiteX13" fmla="*/ 152400 w 609400"/>
                <a:gd name="connsiteY13" fmla="*/ 15239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00"/>
                    <a:pt x="34119" y="454419"/>
                    <a:pt x="76200" y="454419"/>
                  </a:cubicBezTo>
                  <a:close/>
                  <a:moveTo>
                    <a:pt x="152400" y="152390"/>
                  </a:moveTo>
                  <a:lnTo>
                    <a:pt x="457000" y="152390"/>
                  </a:lnTo>
                  <a:lnTo>
                    <a:pt x="457000" y="302009"/>
                  </a:lnTo>
                  <a:lnTo>
                    <a:pt x="152400" y="302009"/>
                  </a:lnTo>
                  <a:lnTo>
                    <a:pt x="152400" y="15239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39" name="Freeform: Shape 138">
              <a:extLst>
                <a:ext uri="{FF2B5EF4-FFF2-40B4-BE49-F238E27FC236}">
                  <a16:creationId xmlns:a16="http://schemas.microsoft.com/office/drawing/2014/main" id="{473A059D-A510-C84A-B5B7-73C84295A370}"/>
                </a:ext>
              </a:extLst>
            </p:cNvPr>
            <p:cNvSpPr/>
            <p:nvPr/>
          </p:nvSpPr>
          <p:spPr>
            <a:xfrm>
              <a:off x="5030790" y="2286400"/>
              <a:ext cx="609399" cy="454418"/>
            </a:xfrm>
            <a:custGeom>
              <a:avLst/>
              <a:gdLst>
                <a:gd name="connsiteX0" fmla="*/ 533200 w 609399"/>
                <a:gd name="connsiteY0" fmla="*/ 0 h 454418"/>
                <a:gd name="connsiteX1" fmla="*/ 76200 w 609399"/>
                <a:gd name="connsiteY1" fmla="*/ 0 h 454418"/>
                <a:gd name="connsiteX2" fmla="*/ 0 w 609399"/>
                <a:gd name="connsiteY2" fmla="*/ 76200 h 454418"/>
                <a:gd name="connsiteX3" fmla="*/ 0 w 609399"/>
                <a:gd name="connsiteY3" fmla="*/ 378219 h 454418"/>
                <a:gd name="connsiteX4" fmla="*/ 76200 w 609399"/>
                <a:gd name="connsiteY4" fmla="*/ 454419 h 454418"/>
                <a:gd name="connsiteX5" fmla="*/ 533200 w 609399"/>
                <a:gd name="connsiteY5" fmla="*/ 454419 h 454418"/>
                <a:gd name="connsiteX6" fmla="*/ 609400 w 609399"/>
                <a:gd name="connsiteY6" fmla="*/ 378219 h 454418"/>
                <a:gd name="connsiteX7" fmla="*/ 609400 w 609399"/>
                <a:gd name="connsiteY7" fmla="*/ 76200 h 454418"/>
                <a:gd name="connsiteX8" fmla="*/ 533200 w 609399"/>
                <a:gd name="connsiteY8" fmla="*/ 0 h 454418"/>
                <a:gd name="connsiteX9" fmla="*/ 457000 w 609399"/>
                <a:gd name="connsiteY9" fmla="*/ 302019 h 454418"/>
                <a:gd name="connsiteX10" fmla="*/ 152400 w 609399"/>
                <a:gd name="connsiteY10" fmla="*/ 302019 h 454418"/>
                <a:gd name="connsiteX11" fmla="*/ 152400 w 609399"/>
                <a:gd name="connsiteY11" fmla="*/ 152400 h 454418"/>
                <a:gd name="connsiteX12" fmla="*/ 457000 w 609399"/>
                <a:gd name="connsiteY12" fmla="*/ 152400 h 454418"/>
                <a:gd name="connsiteX13" fmla="*/ 457000 w 609399"/>
                <a:gd name="connsiteY13" fmla="*/ 302019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399" h="454418">
                  <a:moveTo>
                    <a:pt x="533200" y="0"/>
                  </a:moveTo>
                  <a:lnTo>
                    <a:pt x="76200" y="0"/>
                  </a:lnTo>
                  <a:cubicBezTo>
                    <a:pt x="34119" y="0"/>
                    <a:pt x="0" y="34119"/>
                    <a:pt x="0" y="76200"/>
                  </a:cubicBezTo>
                  <a:lnTo>
                    <a:pt x="0" y="378219"/>
                  </a:lnTo>
                  <a:cubicBezTo>
                    <a:pt x="0" y="420300"/>
                    <a:pt x="34119" y="454419"/>
                    <a:pt x="76200" y="454419"/>
                  </a:cubicBezTo>
                  <a:lnTo>
                    <a:pt x="533200" y="454419"/>
                  </a:lnTo>
                  <a:cubicBezTo>
                    <a:pt x="575281" y="454419"/>
                    <a:pt x="609400" y="420300"/>
                    <a:pt x="609400" y="378219"/>
                  </a:cubicBezTo>
                  <a:lnTo>
                    <a:pt x="609400" y="76200"/>
                  </a:lnTo>
                  <a:cubicBezTo>
                    <a:pt x="609400" y="34119"/>
                    <a:pt x="575281" y="0"/>
                    <a:pt x="533200" y="0"/>
                  </a:cubicBezTo>
                  <a:close/>
                  <a:moveTo>
                    <a:pt x="457000" y="302019"/>
                  </a:moveTo>
                  <a:lnTo>
                    <a:pt x="152400" y="302019"/>
                  </a:lnTo>
                  <a:lnTo>
                    <a:pt x="152400" y="152400"/>
                  </a:lnTo>
                  <a:lnTo>
                    <a:pt x="457000" y="152400"/>
                  </a:lnTo>
                  <a:lnTo>
                    <a:pt x="457000" y="30201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0" name="Freeform: Shape 139">
              <a:extLst>
                <a:ext uri="{FF2B5EF4-FFF2-40B4-BE49-F238E27FC236}">
                  <a16:creationId xmlns:a16="http://schemas.microsoft.com/office/drawing/2014/main" id="{DF63FD0D-DC87-FB4C-B141-99551434920A}"/>
                </a:ext>
              </a:extLst>
            </p:cNvPr>
            <p:cNvSpPr/>
            <p:nvPr/>
          </p:nvSpPr>
          <p:spPr>
            <a:xfrm>
              <a:off x="5792895" y="2286400"/>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400 h 454418"/>
                <a:gd name="connsiteX10" fmla="*/ 457000 w 609400"/>
                <a:gd name="connsiteY10" fmla="*/ 152400 h 454418"/>
                <a:gd name="connsiteX11" fmla="*/ 457000 w 609400"/>
                <a:gd name="connsiteY11" fmla="*/ 302019 h 454418"/>
                <a:gd name="connsiteX12" fmla="*/ 152400 w 609400"/>
                <a:gd name="connsiteY12" fmla="*/ 302019 h 454418"/>
                <a:gd name="connsiteX13" fmla="*/ 152400 w 609400"/>
                <a:gd name="connsiteY13" fmla="*/ 15240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10"/>
                    <a:pt x="34119" y="454419"/>
                    <a:pt x="76200" y="454419"/>
                  </a:cubicBezTo>
                  <a:close/>
                  <a:moveTo>
                    <a:pt x="152400" y="152400"/>
                  </a:moveTo>
                  <a:lnTo>
                    <a:pt x="457000" y="152400"/>
                  </a:lnTo>
                  <a:lnTo>
                    <a:pt x="457000" y="302019"/>
                  </a:lnTo>
                  <a:lnTo>
                    <a:pt x="152400" y="302019"/>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1" name="Freeform: Shape 140">
              <a:extLst>
                <a:ext uri="{FF2B5EF4-FFF2-40B4-BE49-F238E27FC236}">
                  <a16:creationId xmlns:a16="http://schemas.microsoft.com/office/drawing/2014/main" id="{00730C0C-71F7-1349-AFDC-8B5EFBC5CB66}"/>
                </a:ext>
              </a:extLst>
            </p:cNvPr>
            <p:cNvSpPr/>
            <p:nvPr/>
          </p:nvSpPr>
          <p:spPr>
            <a:xfrm>
              <a:off x="6554790" y="2286400"/>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400 h 454418"/>
                <a:gd name="connsiteX10" fmla="*/ 457000 w 609400"/>
                <a:gd name="connsiteY10" fmla="*/ 152400 h 454418"/>
                <a:gd name="connsiteX11" fmla="*/ 457000 w 609400"/>
                <a:gd name="connsiteY11" fmla="*/ 302019 h 454418"/>
                <a:gd name="connsiteX12" fmla="*/ 152400 w 609400"/>
                <a:gd name="connsiteY12" fmla="*/ 302019 h 454418"/>
                <a:gd name="connsiteX13" fmla="*/ 152400 w 609400"/>
                <a:gd name="connsiteY13" fmla="*/ 15240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10"/>
                    <a:pt x="34119" y="454419"/>
                    <a:pt x="76200" y="454419"/>
                  </a:cubicBezTo>
                  <a:close/>
                  <a:moveTo>
                    <a:pt x="152400" y="152400"/>
                  </a:moveTo>
                  <a:lnTo>
                    <a:pt x="457000" y="152400"/>
                  </a:lnTo>
                  <a:lnTo>
                    <a:pt x="457000" y="302019"/>
                  </a:lnTo>
                  <a:lnTo>
                    <a:pt x="152400" y="302019"/>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2" name="Freeform: Shape 141">
              <a:extLst>
                <a:ext uri="{FF2B5EF4-FFF2-40B4-BE49-F238E27FC236}">
                  <a16:creationId xmlns:a16="http://schemas.microsoft.com/office/drawing/2014/main" id="{4DC67F58-5A30-7E45-9A34-77249F0C7671}"/>
                </a:ext>
              </a:extLst>
            </p:cNvPr>
            <p:cNvSpPr/>
            <p:nvPr/>
          </p:nvSpPr>
          <p:spPr>
            <a:xfrm>
              <a:off x="5030790" y="1679181"/>
              <a:ext cx="609399" cy="454418"/>
            </a:xfrm>
            <a:custGeom>
              <a:avLst/>
              <a:gdLst>
                <a:gd name="connsiteX0" fmla="*/ 533200 w 609399"/>
                <a:gd name="connsiteY0" fmla="*/ 0 h 454418"/>
                <a:gd name="connsiteX1" fmla="*/ 76200 w 609399"/>
                <a:gd name="connsiteY1" fmla="*/ 0 h 454418"/>
                <a:gd name="connsiteX2" fmla="*/ 0 w 609399"/>
                <a:gd name="connsiteY2" fmla="*/ 76200 h 454418"/>
                <a:gd name="connsiteX3" fmla="*/ 0 w 609399"/>
                <a:gd name="connsiteY3" fmla="*/ 378219 h 454418"/>
                <a:gd name="connsiteX4" fmla="*/ 76200 w 609399"/>
                <a:gd name="connsiteY4" fmla="*/ 454419 h 454418"/>
                <a:gd name="connsiteX5" fmla="*/ 533200 w 609399"/>
                <a:gd name="connsiteY5" fmla="*/ 454419 h 454418"/>
                <a:gd name="connsiteX6" fmla="*/ 609400 w 609399"/>
                <a:gd name="connsiteY6" fmla="*/ 378219 h 454418"/>
                <a:gd name="connsiteX7" fmla="*/ 609400 w 609399"/>
                <a:gd name="connsiteY7" fmla="*/ 76200 h 454418"/>
                <a:gd name="connsiteX8" fmla="*/ 533200 w 609399"/>
                <a:gd name="connsiteY8" fmla="*/ 0 h 454418"/>
                <a:gd name="connsiteX9" fmla="*/ 457000 w 609399"/>
                <a:gd name="connsiteY9" fmla="*/ 302019 h 454418"/>
                <a:gd name="connsiteX10" fmla="*/ 152400 w 609399"/>
                <a:gd name="connsiteY10" fmla="*/ 302019 h 454418"/>
                <a:gd name="connsiteX11" fmla="*/ 152400 w 609399"/>
                <a:gd name="connsiteY11" fmla="*/ 152400 h 454418"/>
                <a:gd name="connsiteX12" fmla="*/ 457000 w 609399"/>
                <a:gd name="connsiteY12" fmla="*/ 152400 h 454418"/>
                <a:gd name="connsiteX13" fmla="*/ 457000 w 609399"/>
                <a:gd name="connsiteY13" fmla="*/ 302019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399" h="454418">
                  <a:moveTo>
                    <a:pt x="533200" y="0"/>
                  </a:moveTo>
                  <a:lnTo>
                    <a:pt x="76200" y="0"/>
                  </a:lnTo>
                  <a:cubicBezTo>
                    <a:pt x="34119" y="0"/>
                    <a:pt x="0" y="34119"/>
                    <a:pt x="0" y="76200"/>
                  </a:cubicBezTo>
                  <a:lnTo>
                    <a:pt x="0" y="378219"/>
                  </a:lnTo>
                  <a:cubicBezTo>
                    <a:pt x="0" y="420300"/>
                    <a:pt x="34119" y="454419"/>
                    <a:pt x="76200" y="454419"/>
                  </a:cubicBezTo>
                  <a:lnTo>
                    <a:pt x="533200" y="454419"/>
                  </a:lnTo>
                  <a:cubicBezTo>
                    <a:pt x="575281" y="454419"/>
                    <a:pt x="609400" y="420300"/>
                    <a:pt x="609400" y="378219"/>
                  </a:cubicBezTo>
                  <a:lnTo>
                    <a:pt x="609400" y="76200"/>
                  </a:lnTo>
                  <a:cubicBezTo>
                    <a:pt x="609400" y="34119"/>
                    <a:pt x="575281" y="0"/>
                    <a:pt x="533200" y="0"/>
                  </a:cubicBezTo>
                  <a:close/>
                  <a:moveTo>
                    <a:pt x="457000" y="302019"/>
                  </a:moveTo>
                  <a:lnTo>
                    <a:pt x="152400" y="302019"/>
                  </a:lnTo>
                  <a:lnTo>
                    <a:pt x="152400" y="152400"/>
                  </a:lnTo>
                  <a:lnTo>
                    <a:pt x="457000" y="152400"/>
                  </a:lnTo>
                  <a:lnTo>
                    <a:pt x="457000" y="30201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3" name="Freeform: Shape 142">
              <a:extLst>
                <a:ext uri="{FF2B5EF4-FFF2-40B4-BE49-F238E27FC236}">
                  <a16:creationId xmlns:a16="http://schemas.microsoft.com/office/drawing/2014/main" id="{DFC96A6A-5359-C84C-9440-03A385B7EA52}"/>
                </a:ext>
              </a:extLst>
            </p:cNvPr>
            <p:cNvSpPr/>
            <p:nvPr/>
          </p:nvSpPr>
          <p:spPr>
            <a:xfrm>
              <a:off x="5792895" y="1679181"/>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400 h 454418"/>
                <a:gd name="connsiteX10" fmla="*/ 457000 w 609400"/>
                <a:gd name="connsiteY10" fmla="*/ 152400 h 454418"/>
                <a:gd name="connsiteX11" fmla="*/ 457000 w 609400"/>
                <a:gd name="connsiteY11" fmla="*/ 302019 h 454418"/>
                <a:gd name="connsiteX12" fmla="*/ 152400 w 609400"/>
                <a:gd name="connsiteY12" fmla="*/ 302019 h 454418"/>
                <a:gd name="connsiteX13" fmla="*/ 152400 w 609400"/>
                <a:gd name="connsiteY13" fmla="*/ 15240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00"/>
                    <a:pt x="34119" y="454419"/>
                    <a:pt x="76200" y="454419"/>
                  </a:cubicBezTo>
                  <a:close/>
                  <a:moveTo>
                    <a:pt x="152400" y="152400"/>
                  </a:moveTo>
                  <a:lnTo>
                    <a:pt x="457000" y="152400"/>
                  </a:lnTo>
                  <a:lnTo>
                    <a:pt x="457000" y="302019"/>
                  </a:lnTo>
                  <a:lnTo>
                    <a:pt x="152400" y="302019"/>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4" name="Freeform: Shape 143">
              <a:extLst>
                <a:ext uri="{FF2B5EF4-FFF2-40B4-BE49-F238E27FC236}">
                  <a16:creationId xmlns:a16="http://schemas.microsoft.com/office/drawing/2014/main" id="{85D1E3C9-897C-DD4C-A849-D5E3223391F8}"/>
                </a:ext>
              </a:extLst>
            </p:cNvPr>
            <p:cNvSpPr/>
            <p:nvPr/>
          </p:nvSpPr>
          <p:spPr>
            <a:xfrm>
              <a:off x="6554790" y="1679181"/>
              <a:ext cx="609400" cy="454418"/>
            </a:xfrm>
            <a:custGeom>
              <a:avLst/>
              <a:gdLst>
                <a:gd name="connsiteX0" fmla="*/ 76200 w 609400"/>
                <a:gd name="connsiteY0" fmla="*/ 454419 h 454418"/>
                <a:gd name="connsiteX1" fmla="*/ 533200 w 609400"/>
                <a:gd name="connsiteY1" fmla="*/ 454419 h 454418"/>
                <a:gd name="connsiteX2" fmla="*/ 609400 w 609400"/>
                <a:gd name="connsiteY2" fmla="*/ 378219 h 454418"/>
                <a:gd name="connsiteX3" fmla="*/ 609400 w 609400"/>
                <a:gd name="connsiteY3" fmla="*/ 76200 h 454418"/>
                <a:gd name="connsiteX4" fmla="*/ 533200 w 609400"/>
                <a:gd name="connsiteY4" fmla="*/ 0 h 454418"/>
                <a:gd name="connsiteX5" fmla="*/ 76200 w 609400"/>
                <a:gd name="connsiteY5" fmla="*/ 0 h 454418"/>
                <a:gd name="connsiteX6" fmla="*/ 0 w 609400"/>
                <a:gd name="connsiteY6" fmla="*/ 76200 h 454418"/>
                <a:gd name="connsiteX7" fmla="*/ 0 w 609400"/>
                <a:gd name="connsiteY7" fmla="*/ 378219 h 454418"/>
                <a:gd name="connsiteX8" fmla="*/ 76200 w 609400"/>
                <a:gd name="connsiteY8" fmla="*/ 454419 h 454418"/>
                <a:gd name="connsiteX9" fmla="*/ 152400 w 609400"/>
                <a:gd name="connsiteY9" fmla="*/ 152400 h 454418"/>
                <a:gd name="connsiteX10" fmla="*/ 457000 w 609400"/>
                <a:gd name="connsiteY10" fmla="*/ 152400 h 454418"/>
                <a:gd name="connsiteX11" fmla="*/ 457000 w 609400"/>
                <a:gd name="connsiteY11" fmla="*/ 302019 h 454418"/>
                <a:gd name="connsiteX12" fmla="*/ 152400 w 609400"/>
                <a:gd name="connsiteY12" fmla="*/ 302019 h 454418"/>
                <a:gd name="connsiteX13" fmla="*/ 152400 w 609400"/>
                <a:gd name="connsiteY13" fmla="*/ 152400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9400" h="454418">
                  <a:moveTo>
                    <a:pt x="76200" y="454419"/>
                  </a:moveTo>
                  <a:lnTo>
                    <a:pt x="533200" y="454419"/>
                  </a:lnTo>
                  <a:cubicBezTo>
                    <a:pt x="575281" y="454419"/>
                    <a:pt x="609400" y="420300"/>
                    <a:pt x="609400" y="378219"/>
                  </a:cubicBezTo>
                  <a:lnTo>
                    <a:pt x="609400" y="76200"/>
                  </a:lnTo>
                  <a:cubicBezTo>
                    <a:pt x="609400" y="34119"/>
                    <a:pt x="575281" y="0"/>
                    <a:pt x="533200" y="0"/>
                  </a:cubicBezTo>
                  <a:lnTo>
                    <a:pt x="76200" y="0"/>
                  </a:lnTo>
                  <a:cubicBezTo>
                    <a:pt x="34119" y="0"/>
                    <a:pt x="0" y="34119"/>
                    <a:pt x="0" y="76200"/>
                  </a:cubicBezTo>
                  <a:lnTo>
                    <a:pt x="0" y="378219"/>
                  </a:lnTo>
                  <a:cubicBezTo>
                    <a:pt x="0" y="420300"/>
                    <a:pt x="34119" y="454419"/>
                    <a:pt x="76200" y="454419"/>
                  </a:cubicBezTo>
                  <a:close/>
                  <a:moveTo>
                    <a:pt x="152400" y="152400"/>
                  </a:moveTo>
                  <a:lnTo>
                    <a:pt x="457000" y="152400"/>
                  </a:lnTo>
                  <a:lnTo>
                    <a:pt x="457000" y="302019"/>
                  </a:lnTo>
                  <a:lnTo>
                    <a:pt x="152400" y="302019"/>
                  </a:lnTo>
                  <a:lnTo>
                    <a:pt x="152400" y="1524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grpSp>
        <p:nvGrpSpPr>
          <p:cNvPr id="145" name="Graphic 103">
            <a:extLst>
              <a:ext uri="{FF2B5EF4-FFF2-40B4-BE49-F238E27FC236}">
                <a16:creationId xmlns:a16="http://schemas.microsoft.com/office/drawing/2014/main" id="{9B8DBFBB-34E2-CA40-A76B-BCC9030B4B52}"/>
              </a:ext>
            </a:extLst>
          </p:cNvPr>
          <p:cNvGrpSpPr/>
          <p:nvPr/>
        </p:nvGrpSpPr>
        <p:grpSpPr>
          <a:xfrm>
            <a:off x="14353615" y="6630013"/>
            <a:ext cx="385691" cy="549875"/>
            <a:chOff x="4653562" y="1371600"/>
            <a:chExt cx="2889246" cy="4119162"/>
          </a:xfrm>
          <a:solidFill>
            <a:srgbClr val="92D050"/>
          </a:solidFill>
        </p:grpSpPr>
        <p:sp>
          <p:nvSpPr>
            <p:cNvPr id="146" name="Freeform: Shape 145">
              <a:extLst>
                <a:ext uri="{FF2B5EF4-FFF2-40B4-BE49-F238E27FC236}">
                  <a16:creationId xmlns:a16="http://schemas.microsoft.com/office/drawing/2014/main" id="{F897890F-2AD6-4145-9CAA-A61B9ACFBB63}"/>
                </a:ext>
              </a:extLst>
            </p:cNvPr>
            <p:cNvSpPr/>
            <p:nvPr/>
          </p:nvSpPr>
          <p:spPr>
            <a:xfrm>
              <a:off x="4653562" y="1371600"/>
              <a:ext cx="2889246" cy="4119162"/>
            </a:xfrm>
            <a:custGeom>
              <a:avLst/>
              <a:gdLst>
                <a:gd name="connsiteX0" fmla="*/ 2813838 w 2889246"/>
                <a:gd name="connsiteY0" fmla="*/ 3966810 h 4119162"/>
                <a:gd name="connsiteX1" fmla="*/ 2813838 w 2889246"/>
                <a:gd name="connsiteY1" fmla="*/ 3735791 h 4119162"/>
                <a:gd name="connsiteX2" fmla="*/ 2813838 w 2889246"/>
                <a:gd name="connsiteY2" fmla="*/ 3433763 h 4119162"/>
                <a:gd name="connsiteX3" fmla="*/ 2813838 w 2889246"/>
                <a:gd name="connsiteY3" fmla="*/ 3128563 h 4119162"/>
                <a:gd name="connsiteX4" fmla="*/ 2813838 w 2889246"/>
                <a:gd name="connsiteY4" fmla="*/ 2826544 h 4119162"/>
                <a:gd name="connsiteX5" fmla="*/ 2813838 w 2889246"/>
                <a:gd name="connsiteY5" fmla="*/ 2518963 h 4119162"/>
                <a:gd name="connsiteX6" fmla="*/ 2813838 w 2889246"/>
                <a:gd name="connsiteY6" fmla="*/ 2216944 h 4119162"/>
                <a:gd name="connsiteX7" fmla="*/ 2813838 w 2889246"/>
                <a:gd name="connsiteY7" fmla="*/ 1911744 h 4119162"/>
                <a:gd name="connsiteX8" fmla="*/ 2813838 w 2889246"/>
                <a:gd name="connsiteY8" fmla="*/ 1609725 h 4119162"/>
                <a:gd name="connsiteX9" fmla="*/ 2813838 w 2889246"/>
                <a:gd name="connsiteY9" fmla="*/ 1300220 h 4119162"/>
                <a:gd name="connsiteX10" fmla="*/ 2813838 w 2889246"/>
                <a:gd name="connsiteY10" fmla="*/ 1297381 h 4119162"/>
                <a:gd name="connsiteX11" fmla="*/ 2813838 w 2889246"/>
                <a:gd name="connsiteY11" fmla="*/ 995363 h 4119162"/>
                <a:gd name="connsiteX12" fmla="*/ 2813838 w 2889246"/>
                <a:gd name="connsiteY12" fmla="*/ 689372 h 4119162"/>
                <a:gd name="connsiteX13" fmla="*/ 2813838 w 2889246"/>
                <a:gd name="connsiteY13" fmla="*/ 76200 h 4119162"/>
                <a:gd name="connsiteX14" fmla="*/ 2737638 w 2889246"/>
                <a:gd name="connsiteY14" fmla="*/ 0 h 4119162"/>
                <a:gd name="connsiteX15" fmla="*/ 2290753 w 2889246"/>
                <a:gd name="connsiteY15" fmla="*/ 0 h 4119162"/>
                <a:gd name="connsiteX16" fmla="*/ 2280638 w 2889246"/>
                <a:gd name="connsiteY16" fmla="*/ 0 h 4119162"/>
                <a:gd name="connsiteX17" fmla="*/ 614163 w 2889246"/>
                <a:gd name="connsiteY17" fmla="*/ 0 h 4119162"/>
                <a:gd name="connsiteX18" fmla="*/ 157163 w 2889246"/>
                <a:gd name="connsiteY18" fmla="*/ 0 h 4119162"/>
                <a:gd name="connsiteX19" fmla="*/ 80963 w 2889246"/>
                <a:gd name="connsiteY19" fmla="*/ 76200 h 4119162"/>
                <a:gd name="connsiteX20" fmla="*/ 80963 w 2889246"/>
                <a:gd name="connsiteY20" fmla="*/ 689372 h 4119162"/>
                <a:gd name="connsiteX21" fmla="*/ 80963 w 2889246"/>
                <a:gd name="connsiteY21" fmla="*/ 995363 h 4119162"/>
                <a:gd name="connsiteX22" fmla="*/ 80963 w 2889246"/>
                <a:gd name="connsiteY22" fmla="*/ 1297381 h 4119162"/>
                <a:gd name="connsiteX23" fmla="*/ 80963 w 2889246"/>
                <a:gd name="connsiteY23" fmla="*/ 1300220 h 4119162"/>
                <a:gd name="connsiteX24" fmla="*/ 80963 w 2889246"/>
                <a:gd name="connsiteY24" fmla="*/ 1609725 h 4119162"/>
                <a:gd name="connsiteX25" fmla="*/ 80963 w 2889246"/>
                <a:gd name="connsiteY25" fmla="*/ 1911744 h 4119162"/>
                <a:gd name="connsiteX26" fmla="*/ 80963 w 2889246"/>
                <a:gd name="connsiteY26" fmla="*/ 2216944 h 4119162"/>
                <a:gd name="connsiteX27" fmla="*/ 80963 w 2889246"/>
                <a:gd name="connsiteY27" fmla="*/ 2518963 h 4119162"/>
                <a:gd name="connsiteX28" fmla="*/ 80963 w 2889246"/>
                <a:gd name="connsiteY28" fmla="*/ 2826544 h 4119162"/>
                <a:gd name="connsiteX29" fmla="*/ 80963 w 2889246"/>
                <a:gd name="connsiteY29" fmla="*/ 3128563 h 4119162"/>
                <a:gd name="connsiteX30" fmla="*/ 80963 w 2889246"/>
                <a:gd name="connsiteY30" fmla="*/ 3433763 h 4119162"/>
                <a:gd name="connsiteX31" fmla="*/ 80963 w 2889246"/>
                <a:gd name="connsiteY31" fmla="*/ 3735781 h 4119162"/>
                <a:gd name="connsiteX32" fmla="*/ 80963 w 2889246"/>
                <a:gd name="connsiteY32" fmla="*/ 3966763 h 4119162"/>
                <a:gd name="connsiteX33" fmla="*/ 76200 w 2889246"/>
                <a:gd name="connsiteY33" fmla="*/ 3966763 h 4119162"/>
                <a:gd name="connsiteX34" fmla="*/ 0 w 2889246"/>
                <a:gd name="connsiteY34" fmla="*/ 4042963 h 4119162"/>
                <a:gd name="connsiteX35" fmla="*/ 76200 w 2889246"/>
                <a:gd name="connsiteY35" fmla="*/ 4119163 h 4119162"/>
                <a:gd name="connsiteX36" fmla="*/ 157163 w 2889246"/>
                <a:gd name="connsiteY36" fmla="*/ 4119163 h 4119162"/>
                <a:gd name="connsiteX37" fmla="*/ 917477 w 2889246"/>
                <a:gd name="connsiteY37" fmla="*/ 4119163 h 4119162"/>
                <a:gd name="connsiteX38" fmla="*/ 1978123 w 2889246"/>
                <a:gd name="connsiteY38" fmla="*/ 4119163 h 4119162"/>
                <a:gd name="connsiteX39" fmla="*/ 2737638 w 2889246"/>
                <a:gd name="connsiteY39" fmla="*/ 4119163 h 4119162"/>
                <a:gd name="connsiteX40" fmla="*/ 2813047 w 2889246"/>
                <a:gd name="connsiteY40" fmla="*/ 4119163 h 4119162"/>
                <a:gd name="connsiteX41" fmla="*/ 2889247 w 2889246"/>
                <a:gd name="connsiteY41" fmla="*/ 4042963 h 4119162"/>
                <a:gd name="connsiteX42" fmla="*/ 2813838 w 2889246"/>
                <a:gd name="connsiteY42" fmla="*/ 3966810 h 4119162"/>
                <a:gd name="connsiteX43" fmla="*/ 2661438 w 2889246"/>
                <a:gd name="connsiteY43" fmla="*/ 3659581 h 4119162"/>
                <a:gd name="connsiteX44" fmla="*/ 2356838 w 2889246"/>
                <a:gd name="connsiteY44" fmla="*/ 3659581 h 4119162"/>
                <a:gd name="connsiteX45" fmla="*/ 2356838 w 2889246"/>
                <a:gd name="connsiteY45" fmla="*/ 3509963 h 4119162"/>
                <a:gd name="connsiteX46" fmla="*/ 2661438 w 2889246"/>
                <a:gd name="connsiteY46" fmla="*/ 3509963 h 4119162"/>
                <a:gd name="connsiteX47" fmla="*/ 2661438 w 2889246"/>
                <a:gd name="connsiteY47" fmla="*/ 3659581 h 4119162"/>
                <a:gd name="connsiteX48" fmla="*/ 2661438 w 2889246"/>
                <a:gd name="connsiteY48" fmla="*/ 3052363 h 4119162"/>
                <a:gd name="connsiteX49" fmla="*/ 2356838 w 2889246"/>
                <a:gd name="connsiteY49" fmla="*/ 3052363 h 4119162"/>
                <a:gd name="connsiteX50" fmla="*/ 2356838 w 2889246"/>
                <a:gd name="connsiteY50" fmla="*/ 2902744 h 4119162"/>
                <a:gd name="connsiteX51" fmla="*/ 2661438 w 2889246"/>
                <a:gd name="connsiteY51" fmla="*/ 2902744 h 4119162"/>
                <a:gd name="connsiteX52" fmla="*/ 2661438 w 2889246"/>
                <a:gd name="connsiteY52" fmla="*/ 3052363 h 4119162"/>
                <a:gd name="connsiteX53" fmla="*/ 2661438 w 2889246"/>
                <a:gd name="connsiteY53" fmla="*/ 2442763 h 4119162"/>
                <a:gd name="connsiteX54" fmla="*/ 2356838 w 2889246"/>
                <a:gd name="connsiteY54" fmla="*/ 2442763 h 4119162"/>
                <a:gd name="connsiteX55" fmla="*/ 2356838 w 2889246"/>
                <a:gd name="connsiteY55" fmla="*/ 2293144 h 4119162"/>
                <a:gd name="connsiteX56" fmla="*/ 2661438 w 2889246"/>
                <a:gd name="connsiteY56" fmla="*/ 2293144 h 4119162"/>
                <a:gd name="connsiteX57" fmla="*/ 2661438 w 2889246"/>
                <a:gd name="connsiteY57" fmla="*/ 2442763 h 4119162"/>
                <a:gd name="connsiteX58" fmla="*/ 2661438 w 2889246"/>
                <a:gd name="connsiteY58" fmla="*/ 1835544 h 4119162"/>
                <a:gd name="connsiteX59" fmla="*/ 2356838 w 2889246"/>
                <a:gd name="connsiteY59" fmla="*/ 1835544 h 4119162"/>
                <a:gd name="connsiteX60" fmla="*/ 2356838 w 2889246"/>
                <a:gd name="connsiteY60" fmla="*/ 1685925 h 4119162"/>
                <a:gd name="connsiteX61" fmla="*/ 2661438 w 2889246"/>
                <a:gd name="connsiteY61" fmla="*/ 1685925 h 4119162"/>
                <a:gd name="connsiteX62" fmla="*/ 2661438 w 2889246"/>
                <a:gd name="connsiteY62" fmla="*/ 1835544 h 4119162"/>
                <a:gd name="connsiteX63" fmla="*/ 2661438 w 2889246"/>
                <a:gd name="connsiteY63" fmla="*/ 1221181 h 4119162"/>
                <a:gd name="connsiteX64" fmla="*/ 2356838 w 2889246"/>
                <a:gd name="connsiteY64" fmla="*/ 1221181 h 4119162"/>
                <a:gd name="connsiteX65" fmla="*/ 2356838 w 2889246"/>
                <a:gd name="connsiteY65" fmla="*/ 1071563 h 4119162"/>
                <a:gd name="connsiteX66" fmla="*/ 2661438 w 2889246"/>
                <a:gd name="connsiteY66" fmla="*/ 1071563 h 4119162"/>
                <a:gd name="connsiteX67" fmla="*/ 2661438 w 2889246"/>
                <a:gd name="connsiteY67" fmla="*/ 1221181 h 4119162"/>
                <a:gd name="connsiteX68" fmla="*/ 2661438 w 2889246"/>
                <a:gd name="connsiteY68" fmla="*/ 613172 h 4119162"/>
                <a:gd name="connsiteX69" fmla="*/ 2366953 w 2889246"/>
                <a:gd name="connsiteY69" fmla="*/ 613172 h 4119162"/>
                <a:gd name="connsiteX70" fmla="*/ 2366953 w 2889246"/>
                <a:gd name="connsiteY70" fmla="*/ 152400 h 4119162"/>
                <a:gd name="connsiteX71" fmla="*/ 2661438 w 2889246"/>
                <a:gd name="connsiteY71" fmla="*/ 152400 h 4119162"/>
                <a:gd name="connsiteX72" fmla="*/ 2661438 w 2889246"/>
                <a:gd name="connsiteY72" fmla="*/ 613172 h 4119162"/>
                <a:gd name="connsiteX73" fmla="*/ 537962 w 2889246"/>
                <a:gd name="connsiteY73" fmla="*/ 152400 h 4119162"/>
                <a:gd name="connsiteX74" fmla="*/ 537962 w 2889246"/>
                <a:gd name="connsiteY74" fmla="*/ 613172 h 4119162"/>
                <a:gd name="connsiteX75" fmla="*/ 233363 w 2889246"/>
                <a:gd name="connsiteY75" fmla="*/ 613172 h 4119162"/>
                <a:gd name="connsiteX76" fmla="*/ 233363 w 2889246"/>
                <a:gd name="connsiteY76" fmla="*/ 152400 h 4119162"/>
                <a:gd name="connsiteX77" fmla="*/ 537962 w 2889246"/>
                <a:gd name="connsiteY77" fmla="*/ 152400 h 4119162"/>
                <a:gd name="connsiteX78" fmla="*/ 233363 w 2889246"/>
                <a:gd name="connsiteY78" fmla="*/ 1685925 h 4119162"/>
                <a:gd name="connsiteX79" fmla="*/ 537962 w 2889246"/>
                <a:gd name="connsiteY79" fmla="*/ 1685925 h 4119162"/>
                <a:gd name="connsiteX80" fmla="*/ 537962 w 2889246"/>
                <a:gd name="connsiteY80" fmla="*/ 1835544 h 4119162"/>
                <a:gd name="connsiteX81" fmla="*/ 233363 w 2889246"/>
                <a:gd name="connsiteY81" fmla="*/ 1835544 h 4119162"/>
                <a:gd name="connsiteX82" fmla="*/ 233363 w 2889246"/>
                <a:gd name="connsiteY82" fmla="*/ 1685925 h 4119162"/>
                <a:gd name="connsiteX83" fmla="*/ 233363 w 2889246"/>
                <a:gd name="connsiteY83" fmla="*/ 2293144 h 4119162"/>
                <a:gd name="connsiteX84" fmla="*/ 537962 w 2889246"/>
                <a:gd name="connsiteY84" fmla="*/ 2293144 h 4119162"/>
                <a:gd name="connsiteX85" fmla="*/ 537962 w 2889246"/>
                <a:gd name="connsiteY85" fmla="*/ 2442763 h 4119162"/>
                <a:gd name="connsiteX86" fmla="*/ 233363 w 2889246"/>
                <a:gd name="connsiteY86" fmla="*/ 2442763 h 4119162"/>
                <a:gd name="connsiteX87" fmla="*/ 233363 w 2889246"/>
                <a:gd name="connsiteY87" fmla="*/ 2293144 h 4119162"/>
                <a:gd name="connsiteX88" fmla="*/ 233363 w 2889246"/>
                <a:gd name="connsiteY88" fmla="*/ 2902744 h 4119162"/>
                <a:gd name="connsiteX89" fmla="*/ 537962 w 2889246"/>
                <a:gd name="connsiteY89" fmla="*/ 2902744 h 4119162"/>
                <a:gd name="connsiteX90" fmla="*/ 537962 w 2889246"/>
                <a:gd name="connsiteY90" fmla="*/ 3052363 h 4119162"/>
                <a:gd name="connsiteX91" fmla="*/ 233363 w 2889246"/>
                <a:gd name="connsiteY91" fmla="*/ 3052363 h 4119162"/>
                <a:gd name="connsiteX92" fmla="*/ 233363 w 2889246"/>
                <a:gd name="connsiteY92" fmla="*/ 2902744 h 4119162"/>
                <a:gd name="connsiteX93" fmla="*/ 233363 w 2889246"/>
                <a:gd name="connsiteY93" fmla="*/ 3509963 h 4119162"/>
                <a:gd name="connsiteX94" fmla="*/ 537962 w 2889246"/>
                <a:gd name="connsiteY94" fmla="*/ 3509963 h 4119162"/>
                <a:gd name="connsiteX95" fmla="*/ 537962 w 2889246"/>
                <a:gd name="connsiteY95" fmla="*/ 3659581 h 4119162"/>
                <a:gd name="connsiteX96" fmla="*/ 233363 w 2889246"/>
                <a:gd name="connsiteY96" fmla="*/ 3659581 h 4119162"/>
                <a:gd name="connsiteX97" fmla="*/ 233363 w 2889246"/>
                <a:gd name="connsiteY97" fmla="*/ 3509963 h 4119162"/>
                <a:gd name="connsiteX98" fmla="*/ 233363 w 2889246"/>
                <a:gd name="connsiteY98" fmla="*/ 1071563 h 4119162"/>
                <a:gd name="connsiteX99" fmla="*/ 537962 w 2889246"/>
                <a:gd name="connsiteY99" fmla="*/ 1071563 h 4119162"/>
                <a:gd name="connsiteX100" fmla="*/ 537962 w 2889246"/>
                <a:gd name="connsiteY100" fmla="*/ 1221181 h 4119162"/>
                <a:gd name="connsiteX101" fmla="*/ 233363 w 2889246"/>
                <a:gd name="connsiteY101" fmla="*/ 1221181 h 4119162"/>
                <a:gd name="connsiteX102" fmla="*/ 233363 w 2889246"/>
                <a:gd name="connsiteY102" fmla="*/ 1071563 h 4119162"/>
                <a:gd name="connsiteX103" fmla="*/ 993667 w 2889246"/>
                <a:gd name="connsiteY103" fmla="*/ 3966763 h 4119162"/>
                <a:gd name="connsiteX104" fmla="*/ 993667 w 2889246"/>
                <a:gd name="connsiteY104" fmla="*/ 3509963 h 4119162"/>
                <a:gd name="connsiteX105" fmla="*/ 1371590 w 2889246"/>
                <a:gd name="connsiteY105" fmla="*/ 3509963 h 4119162"/>
                <a:gd name="connsiteX106" fmla="*/ 1371590 w 2889246"/>
                <a:gd name="connsiteY106" fmla="*/ 3966763 h 4119162"/>
                <a:gd name="connsiteX107" fmla="*/ 993667 w 2889246"/>
                <a:gd name="connsiteY107" fmla="*/ 3966763 h 4119162"/>
                <a:gd name="connsiteX108" fmla="*/ 1524000 w 2889246"/>
                <a:gd name="connsiteY108" fmla="*/ 3966763 h 4119162"/>
                <a:gd name="connsiteX109" fmla="*/ 1524000 w 2889246"/>
                <a:gd name="connsiteY109" fmla="*/ 3509963 h 4119162"/>
                <a:gd name="connsiteX110" fmla="*/ 1901923 w 2889246"/>
                <a:gd name="connsiteY110" fmla="*/ 3509963 h 4119162"/>
                <a:gd name="connsiteX111" fmla="*/ 1901923 w 2889246"/>
                <a:gd name="connsiteY111" fmla="*/ 3966763 h 4119162"/>
                <a:gd name="connsiteX112" fmla="*/ 1524000 w 2889246"/>
                <a:gd name="connsiteY112" fmla="*/ 3966763 h 4119162"/>
                <a:gd name="connsiteX113" fmla="*/ 2054323 w 2889246"/>
                <a:gd name="connsiteY113" fmla="*/ 3966763 h 4119162"/>
                <a:gd name="connsiteX114" fmla="*/ 2054323 w 2889246"/>
                <a:gd name="connsiteY114" fmla="*/ 3433763 h 4119162"/>
                <a:gd name="connsiteX115" fmla="*/ 1978123 w 2889246"/>
                <a:gd name="connsiteY115" fmla="*/ 3357563 h 4119162"/>
                <a:gd name="connsiteX116" fmla="*/ 917467 w 2889246"/>
                <a:gd name="connsiteY116" fmla="*/ 3357563 h 4119162"/>
                <a:gd name="connsiteX117" fmla="*/ 841267 w 2889246"/>
                <a:gd name="connsiteY117" fmla="*/ 3433763 h 4119162"/>
                <a:gd name="connsiteX118" fmla="*/ 841267 w 2889246"/>
                <a:gd name="connsiteY118" fmla="*/ 3966763 h 4119162"/>
                <a:gd name="connsiteX119" fmla="*/ 233363 w 2889246"/>
                <a:gd name="connsiteY119" fmla="*/ 3966763 h 4119162"/>
                <a:gd name="connsiteX120" fmla="*/ 233363 w 2889246"/>
                <a:gd name="connsiteY120" fmla="*/ 3811981 h 4119162"/>
                <a:gd name="connsiteX121" fmla="*/ 614163 w 2889246"/>
                <a:gd name="connsiteY121" fmla="*/ 3811981 h 4119162"/>
                <a:gd name="connsiteX122" fmla="*/ 690363 w 2889246"/>
                <a:gd name="connsiteY122" fmla="*/ 3735781 h 4119162"/>
                <a:gd name="connsiteX123" fmla="*/ 690363 w 2889246"/>
                <a:gd name="connsiteY123" fmla="*/ 3433763 h 4119162"/>
                <a:gd name="connsiteX124" fmla="*/ 614163 w 2889246"/>
                <a:gd name="connsiteY124" fmla="*/ 3357563 h 4119162"/>
                <a:gd name="connsiteX125" fmla="*/ 233363 w 2889246"/>
                <a:gd name="connsiteY125" fmla="*/ 3357563 h 4119162"/>
                <a:gd name="connsiteX126" fmla="*/ 233363 w 2889246"/>
                <a:gd name="connsiteY126" fmla="*/ 3204763 h 4119162"/>
                <a:gd name="connsiteX127" fmla="*/ 614163 w 2889246"/>
                <a:gd name="connsiteY127" fmla="*/ 3204763 h 4119162"/>
                <a:gd name="connsiteX128" fmla="*/ 690363 w 2889246"/>
                <a:gd name="connsiteY128" fmla="*/ 3128563 h 4119162"/>
                <a:gd name="connsiteX129" fmla="*/ 690363 w 2889246"/>
                <a:gd name="connsiteY129" fmla="*/ 2826544 h 4119162"/>
                <a:gd name="connsiteX130" fmla="*/ 614163 w 2889246"/>
                <a:gd name="connsiteY130" fmla="*/ 2750344 h 4119162"/>
                <a:gd name="connsiteX131" fmla="*/ 233363 w 2889246"/>
                <a:gd name="connsiteY131" fmla="*/ 2750344 h 4119162"/>
                <a:gd name="connsiteX132" fmla="*/ 233363 w 2889246"/>
                <a:gd name="connsiteY132" fmla="*/ 2595163 h 4119162"/>
                <a:gd name="connsiteX133" fmla="*/ 614163 w 2889246"/>
                <a:gd name="connsiteY133" fmla="*/ 2595163 h 4119162"/>
                <a:gd name="connsiteX134" fmla="*/ 690363 w 2889246"/>
                <a:gd name="connsiteY134" fmla="*/ 2518963 h 4119162"/>
                <a:gd name="connsiteX135" fmla="*/ 690363 w 2889246"/>
                <a:gd name="connsiteY135" fmla="*/ 2216944 h 4119162"/>
                <a:gd name="connsiteX136" fmla="*/ 614163 w 2889246"/>
                <a:gd name="connsiteY136" fmla="*/ 2140744 h 4119162"/>
                <a:gd name="connsiteX137" fmla="*/ 233363 w 2889246"/>
                <a:gd name="connsiteY137" fmla="*/ 2140744 h 4119162"/>
                <a:gd name="connsiteX138" fmla="*/ 233363 w 2889246"/>
                <a:gd name="connsiteY138" fmla="*/ 1987944 h 4119162"/>
                <a:gd name="connsiteX139" fmla="*/ 614163 w 2889246"/>
                <a:gd name="connsiteY139" fmla="*/ 1987944 h 4119162"/>
                <a:gd name="connsiteX140" fmla="*/ 690363 w 2889246"/>
                <a:gd name="connsiteY140" fmla="*/ 1911744 h 4119162"/>
                <a:gd name="connsiteX141" fmla="*/ 690363 w 2889246"/>
                <a:gd name="connsiteY141" fmla="*/ 1609725 h 4119162"/>
                <a:gd name="connsiteX142" fmla="*/ 614163 w 2889246"/>
                <a:gd name="connsiteY142" fmla="*/ 1533525 h 4119162"/>
                <a:gd name="connsiteX143" fmla="*/ 233363 w 2889246"/>
                <a:gd name="connsiteY143" fmla="*/ 1533525 h 4119162"/>
                <a:gd name="connsiteX144" fmla="*/ 233363 w 2889246"/>
                <a:gd name="connsiteY144" fmla="*/ 1373581 h 4119162"/>
                <a:gd name="connsiteX145" fmla="*/ 614163 w 2889246"/>
                <a:gd name="connsiteY145" fmla="*/ 1373581 h 4119162"/>
                <a:gd name="connsiteX146" fmla="*/ 690363 w 2889246"/>
                <a:gd name="connsiteY146" fmla="*/ 1297381 h 4119162"/>
                <a:gd name="connsiteX147" fmla="*/ 690363 w 2889246"/>
                <a:gd name="connsiteY147" fmla="*/ 995363 h 4119162"/>
                <a:gd name="connsiteX148" fmla="*/ 614163 w 2889246"/>
                <a:gd name="connsiteY148" fmla="*/ 919163 h 4119162"/>
                <a:gd name="connsiteX149" fmla="*/ 233363 w 2889246"/>
                <a:gd name="connsiteY149" fmla="*/ 919163 h 4119162"/>
                <a:gd name="connsiteX150" fmla="*/ 233363 w 2889246"/>
                <a:gd name="connsiteY150" fmla="*/ 765572 h 4119162"/>
                <a:gd name="connsiteX151" fmla="*/ 614163 w 2889246"/>
                <a:gd name="connsiteY151" fmla="*/ 765572 h 4119162"/>
                <a:gd name="connsiteX152" fmla="*/ 690363 w 2889246"/>
                <a:gd name="connsiteY152" fmla="*/ 689372 h 4119162"/>
                <a:gd name="connsiteX153" fmla="*/ 690363 w 2889246"/>
                <a:gd name="connsiteY153" fmla="*/ 152400 h 4119162"/>
                <a:gd name="connsiteX154" fmla="*/ 2214562 w 2889246"/>
                <a:gd name="connsiteY154" fmla="*/ 152400 h 4119162"/>
                <a:gd name="connsiteX155" fmla="*/ 2214562 w 2889246"/>
                <a:gd name="connsiteY155" fmla="*/ 689372 h 4119162"/>
                <a:gd name="connsiteX156" fmla="*/ 2290762 w 2889246"/>
                <a:gd name="connsiteY156" fmla="*/ 765572 h 4119162"/>
                <a:gd name="connsiteX157" fmla="*/ 2661447 w 2889246"/>
                <a:gd name="connsiteY157" fmla="*/ 765572 h 4119162"/>
                <a:gd name="connsiteX158" fmla="*/ 2661447 w 2889246"/>
                <a:gd name="connsiteY158" fmla="*/ 919163 h 4119162"/>
                <a:gd name="connsiteX159" fmla="*/ 2280638 w 2889246"/>
                <a:gd name="connsiteY159" fmla="*/ 919163 h 4119162"/>
                <a:gd name="connsiteX160" fmla="*/ 2204438 w 2889246"/>
                <a:gd name="connsiteY160" fmla="*/ 995363 h 4119162"/>
                <a:gd name="connsiteX161" fmla="*/ 2204438 w 2889246"/>
                <a:gd name="connsiteY161" fmla="*/ 1297381 h 4119162"/>
                <a:gd name="connsiteX162" fmla="*/ 2280638 w 2889246"/>
                <a:gd name="connsiteY162" fmla="*/ 1373581 h 4119162"/>
                <a:gd name="connsiteX163" fmla="*/ 2661438 w 2889246"/>
                <a:gd name="connsiteY163" fmla="*/ 1373581 h 4119162"/>
                <a:gd name="connsiteX164" fmla="*/ 2661438 w 2889246"/>
                <a:gd name="connsiteY164" fmla="*/ 1533525 h 4119162"/>
                <a:gd name="connsiteX165" fmla="*/ 2280638 w 2889246"/>
                <a:gd name="connsiteY165" fmla="*/ 1533525 h 4119162"/>
                <a:gd name="connsiteX166" fmla="*/ 2204438 w 2889246"/>
                <a:gd name="connsiteY166" fmla="*/ 1609725 h 4119162"/>
                <a:gd name="connsiteX167" fmla="*/ 2204438 w 2889246"/>
                <a:gd name="connsiteY167" fmla="*/ 1911744 h 4119162"/>
                <a:gd name="connsiteX168" fmla="*/ 2280638 w 2889246"/>
                <a:gd name="connsiteY168" fmla="*/ 1987944 h 4119162"/>
                <a:gd name="connsiteX169" fmla="*/ 2661438 w 2889246"/>
                <a:gd name="connsiteY169" fmla="*/ 1987944 h 4119162"/>
                <a:gd name="connsiteX170" fmla="*/ 2661438 w 2889246"/>
                <a:gd name="connsiteY170" fmla="*/ 2140744 h 4119162"/>
                <a:gd name="connsiteX171" fmla="*/ 2280638 w 2889246"/>
                <a:gd name="connsiteY171" fmla="*/ 2140744 h 4119162"/>
                <a:gd name="connsiteX172" fmla="*/ 2204438 w 2889246"/>
                <a:gd name="connsiteY172" fmla="*/ 2216944 h 4119162"/>
                <a:gd name="connsiteX173" fmla="*/ 2204438 w 2889246"/>
                <a:gd name="connsiteY173" fmla="*/ 2518963 h 4119162"/>
                <a:gd name="connsiteX174" fmla="*/ 2280638 w 2889246"/>
                <a:gd name="connsiteY174" fmla="*/ 2595163 h 4119162"/>
                <a:gd name="connsiteX175" fmla="*/ 2661438 w 2889246"/>
                <a:gd name="connsiteY175" fmla="*/ 2595163 h 4119162"/>
                <a:gd name="connsiteX176" fmla="*/ 2661438 w 2889246"/>
                <a:gd name="connsiteY176" fmla="*/ 2750344 h 4119162"/>
                <a:gd name="connsiteX177" fmla="*/ 2280638 w 2889246"/>
                <a:gd name="connsiteY177" fmla="*/ 2750344 h 4119162"/>
                <a:gd name="connsiteX178" fmla="*/ 2204438 w 2889246"/>
                <a:gd name="connsiteY178" fmla="*/ 2826544 h 4119162"/>
                <a:gd name="connsiteX179" fmla="*/ 2204438 w 2889246"/>
                <a:gd name="connsiteY179" fmla="*/ 3128563 h 4119162"/>
                <a:gd name="connsiteX180" fmla="*/ 2280638 w 2889246"/>
                <a:gd name="connsiteY180" fmla="*/ 3204763 h 4119162"/>
                <a:gd name="connsiteX181" fmla="*/ 2661438 w 2889246"/>
                <a:gd name="connsiteY181" fmla="*/ 3204763 h 4119162"/>
                <a:gd name="connsiteX182" fmla="*/ 2661438 w 2889246"/>
                <a:gd name="connsiteY182" fmla="*/ 3357563 h 4119162"/>
                <a:gd name="connsiteX183" fmla="*/ 2280638 w 2889246"/>
                <a:gd name="connsiteY183" fmla="*/ 3357563 h 4119162"/>
                <a:gd name="connsiteX184" fmla="*/ 2204438 w 2889246"/>
                <a:gd name="connsiteY184" fmla="*/ 3433763 h 4119162"/>
                <a:gd name="connsiteX185" fmla="*/ 2204438 w 2889246"/>
                <a:gd name="connsiteY185" fmla="*/ 3735781 h 4119162"/>
                <a:gd name="connsiteX186" fmla="*/ 2280638 w 2889246"/>
                <a:gd name="connsiteY186" fmla="*/ 3811981 h 4119162"/>
                <a:gd name="connsiteX187" fmla="*/ 2661438 w 2889246"/>
                <a:gd name="connsiteY187" fmla="*/ 3811981 h 4119162"/>
                <a:gd name="connsiteX188" fmla="*/ 2661438 w 2889246"/>
                <a:gd name="connsiteY188" fmla="*/ 3966763 h 4119162"/>
                <a:gd name="connsiteX189" fmla="*/ 2054323 w 2889246"/>
                <a:gd name="connsiteY189" fmla="*/ 3966763 h 411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2889246" h="4119162">
                  <a:moveTo>
                    <a:pt x="2813838" y="3966810"/>
                  </a:moveTo>
                  <a:lnTo>
                    <a:pt x="2813838" y="3735791"/>
                  </a:lnTo>
                  <a:lnTo>
                    <a:pt x="2813838" y="3433763"/>
                  </a:lnTo>
                  <a:lnTo>
                    <a:pt x="2813838" y="3128563"/>
                  </a:lnTo>
                  <a:lnTo>
                    <a:pt x="2813838" y="2826544"/>
                  </a:lnTo>
                  <a:lnTo>
                    <a:pt x="2813838" y="2518963"/>
                  </a:lnTo>
                  <a:lnTo>
                    <a:pt x="2813838" y="2216944"/>
                  </a:lnTo>
                  <a:lnTo>
                    <a:pt x="2813838" y="1911744"/>
                  </a:lnTo>
                  <a:lnTo>
                    <a:pt x="2813838" y="1609725"/>
                  </a:lnTo>
                  <a:lnTo>
                    <a:pt x="2813838" y="1300220"/>
                  </a:lnTo>
                  <a:lnTo>
                    <a:pt x="2813838" y="1297381"/>
                  </a:lnTo>
                  <a:lnTo>
                    <a:pt x="2813838" y="995363"/>
                  </a:lnTo>
                  <a:lnTo>
                    <a:pt x="2813838" y="689372"/>
                  </a:lnTo>
                  <a:lnTo>
                    <a:pt x="2813838" y="76200"/>
                  </a:lnTo>
                  <a:cubicBezTo>
                    <a:pt x="2813838" y="34119"/>
                    <a:pt x="2779719" y="0"/>
                    <a:pt x="2737638" y="0"/>
                  </a:cubicBezTo>
                  <a:lnTo>
                    <a:pt x="2290753" y="0"/>
                  </a:lnTo>
                  <a:lnTo>
                    <a:pt x="2280638" y="0"/>
                  </a:lnTo>
                  <a:lnTo>
                    <a:pt x="614163" y="0"/>
                  </a:lnTo>
                  <a:lnTo>
                    <a:pt x="157163" y="0"/>
                  </a:lnTo>
                  <a:cubicBezTo>
                    <a:pt x="115081" y="0"/>
                    <a:pt x="80963" y="34119"/>
                    <a:pt x="80963" y="76200"/>
                  </a:cubicBezTo>
                  <a:lnTo>
                    <a:pt x="80963" y="689372"/>
                  </a:lnTo>
                  <a:lnTo>
                    <a:pt x="80963" y="995363"/>
                  </a:lnTo>
                  <a:lnTo>
                    <a:pt x="80963" y="1297381"/>
                  </a:lnTo>
                  <a:lnTo>
                    <a:pt x="80963" y="1300220"/>
                  </a:lnTo>
                  <a:lnTo>
                    <a:pt x="80963" y="1609725"/>
                  </a:lnTo>
                  <a:lnTo>
                    <a:pt x="80963" y="1911744"/>
                  </a:lnTo>
                  <a:lnTo>
                    <a:pt x="80963" y="2216944"/>
                  </a:lnTo>
                  <a:lnTo>
                    <a:pt x="80963" y="2518963"/>
                  </a:lnTo>
                  <a:lnTo>
                    <a:pt x="80963" y="2826544"/>
                  </a:lnTo>
                  <a:lnTo>
                    <a:pt x="80963" y="3128563"/>
                  </a:lnTo>
                  <a:lnTo>
                    <a:pt x="80963" y="3433763"/>
                  </a:lnTo>
                  <a:lnTo>
                    <a:pt x="80963" y="3735781"/>
                  </a:lnTo>
                  <a:lnTo>
                    <a:pt x="80963" y="3966763"/>
                  </a:lnTo>
                  <a:lnTo>
                    <a:pt x="76200" y="3966763"/>
                  </a:lnTo>
                  <a:cubicBezTo>
                    <a:pt x="34118" y="3966763"/>
                    <a:pt x="0" y="4000881"/>
                    <a:pt x="0" y="4042963"/>
                  </a:cubicBezTo>
                  <a:cubicBezTo>
                    <a:pt x="0" y="4085044"/>
                    <a:pt x="34118" y="4119163"/>
                    <a:pt x="76200" y="4119163"/>
                  </a:cubicBezTo>
                  <a:lnTo>
                    <a:pt x="157163" y="4119163"/>
                  </a:lnTo>
                  <a:lnTo>
                    <a:pt x="917477" y="4119163"/>
                  </a:lnTo>
                  <a:lnTo>
                    <a:pt x="1978123" y="4119163"/>
                  </a:lnTo>
                  <a:lnTo>
                    <a:pt x="2737638" y="4119163"/>
                  </a:lnTo>
                  <a:lnTo>
                    <a:pt x="2813047" y="4119163"/>
                  </a:lnTo>
                  <a:cubicBezTo>
                    <a:pt x="2855128" y="4119163"/>
                    <a:pt x="2889247" y="4085044"/>
                    <a:pt x="2889247" y="4042963"/>
                  </a:cubicBezTo>
                  <a:cubicBezTo>
                    <a:pt x="2889247" y="4001148"/>
                    <a:pt x="2855557" y="3967239"/>
                    <a:pt x="2813838" y="3966810"/>
                  </a:cubicBezTo>
                  <a:close/>
                  <a:moveTo>
                    <a:pt x="2661438" y="3659581"/>
                  </a:moveTo>
                  <a:lnTo>
                    <a:pt x="2356838" y="3659581"/>
                  </a:lnTo>
                  <a:lnTo>
                    <a:pt x="2356838" y="3509963"/>
                  </a:lnTo>
                  <a:lnTo>
                    <a:pt x="2661438" y="3509963"/>
                  </a:lnTo>
                  <a:lnTo>
                    <a:pt x="2661438" y="3659581"/>
                  </a:lnTo>
                  <a:close/>
                  <a:moveTo>
                    <a:pt x="2661438" y="3052363"/>
                  </a:moveTo>
                  <a:lnTo>
                    <a:pt x="2356838" y="3052363"/>
                  </a:lnTo>
                  <a:lnTo>
                    <a:pt x="2356838" y="2902744"/>
                  </a:lnTo>
                  <a:lnTo>
                    <a:pt x="2661438" y="2902744"/>
                  </a:lnTo>
                  <a:lnTo>
                    <a:pt x="2661438" y="3052363"/>
                  </a:lnTo>
                  <a:close/>
                  <a:moveTo>
                    <a:pt x="2661438" y="2442763"/>
                  </a:moveTo>
                  <a:lnTo>
                    <a:pt x="2356838" y="2442763"/>
                  </a:lnTo>
                  <a:lnTo>
                    <a:pt x="2356838" y="2293144"/>
                  </a:lnTo>
                  <a:lnTo>
                    <a:pt x="2661438" y="2293144"/>
                  </a:lnTo>
                  <a:lnTo>
                    <a:pt x="2661438" y="2442763"/>
                  </a:lnTo>
                  <a:close/>
                  <a:moveTo>
                    <a:pt x="2661438" y="1835544"/>
                  </a:moveTo>
                  <a:lnTo>
                    <a:pt x="2356838" y="1835544"/>
                  </a:lnTo>
                  <a:lnTo>
                    <a:pt x="2356838" y="1685925"/>
                  </a:lnTo>
                  <a:lnTo>
                    <a:pt x="2661438" y="1685925"/>
                  </a:lnTo>
                  <a:lnTo>
                    <a:pt x="2661438" y="1835544"/>
                  </a:lnTo>
                  <a:close/>
                  <a:moveTo>
                    <a:pt x="2661438" y="1221181"/>
                  </a:moveTo>
                  <a:lnTo>
                    <a:pt x="2356838" y="1221181"/>
                  </a:lnTo>
                  <a:lnTo>
                    <a:pt x="2356838" y="1071563"/>
                  </a:lnTo>
                  <a:lnTo>
                    <a:pt x="2661438" y="1071563"/>
                  </a:lnTo>
                  <a:lnTo>
                    <a:pt x="2661438" y="1221181"/>
                  </a:lnTo>
                  <a:close/>
                  <a:moveTo>
                    <a:pt x="2661438" y="613172"/>
                  </a:moveTo>
                  <a:lnTo>
                    <a:pt x="2366953" y="613172"/>
                  </a:lnTo>
                  <a:lnTo>
                    <a:pt x="2366953" y="152400"/>
                  </a:lnTo>
                  <a:lnTo>
                    <a:pt x="2661438" y="152400"/>
                  </a:lnTo>
                  <a:lnTo>
                    <a:pt x="2661438" y="613172"/>
                  </a:lnTo>
                  <a:close/>
                  <a:moveTo>
                    <a:pt x="537962" y="152400"/>
                  </a:moveTo>
                  <a:lnTo>
                    <a:pt x="537962" y="613172"/>
                  </a:lnTo>
                  <a:lnTo>
                    <a:pt x="233363" y="613172"/>
                  </a:lnTo>
                  <a:lnTo>
                    <a:pt x="233363" y="152400"/>
                  </a:lnTo>
                  <a:lnTo>
                    <a:pt x="537962" y="152400"/>
                  </a:lnTo>
                  <a:close/>
                  <a:moveTo>
                    <a:pt x="233363" y="1685925"/>
                  </a:moveTo>
                  <a:lnTo>
                    <a:pt x="537962" y="1685925"/>
                  </a:lnTo>
                  <a:lnTo>
                    <a:pt x="537962" y="1835544"/>
                  </a:lnTo>
                  <a:lnTo>
                    <a:pt x="233363" y="1835544"/>
                  </a:lnTo>
                  <a:lnTo>
                    <a:pt x="233363" y="1685925"/>
                  </a:lnTo>
                  <a:close/>
                  <a:moveTo>
                    <a:pt x="233363" y="2293144"/>
                  </a:moveTo>
                  <a:lnTo>
                    <a:pt x="537962" y="2293144"/>
                  </a:lnTo>
                  <a:lnTo>
                    <a:pt x="537962" y="2442763"/>
                  </a:lnTo>
                  <a:lnTo>
                    <a:pt x="233363" y="2442763"/>
                  </a:lnTo>
                  <a:lnTo>
                    <a:pt x="233363" y="2293144"/>
                  </a:lnTo>
                  <a:close/>
                  <a:moveTo>
                    <a:pt x="233363" y="2902744"/>
                  </a:moveTo>
                  <a:lnTo>
                    <a:pt x="537962" y="2902744"/>
                  </a:lnTo>
                  <a:lnTo>
                    <a:pt x="537962" y="3052363"/>
                  </a:lnTo>
                  <a:lnTo>
                    <a:pt x="233363" y="3052363"/>
                  </a:lnTo>
                  <a:lnTo>
                    <a:pt x="233363" y="2902744"/>
                  </a:lnTo>
                  <a:close/>
                  <a:moveTo>
                    <a:pt x="233363" y="3509963"/>
                  </a:moveTo>
                  <a:lnTo>
                    <a:pt x="537962" y="3509963"/>
                  </a:lnTo>
                  <a:lnTo>
                    <a:pt x="537962" y="3659581"/>
                  </a:lnTo>
                  <a:lnTo>
                    <a:pt x="233363" y="3659581"/>
                  </a:lnTo>
                  <a:lnTo>
                    <a:pt x="233363" y="3509963"/>
                  </a:lnTo>
                  <a:close/>
                  <a:moveTo>
                    <a:pt x="233363" y="1071563"/>
                  </a:moveTo>
                  <a:lnTo>
                    <a:pt x="537962" y="1071563"/>
                  </a:lnTo>
                  <a:lnTo>
                    <a:pt x="537962" y="1221181"/>
                  </a:lnTo>
                  <a:lnTo>
                    <a:pt x="233363" y="1221181"/>
                  </a:lnTo>
                  <a:lnTo>
                    <a:pt x="233363" y="1071563"/>
                  </a:lnTo>
                  <a:close/>
                  <a:moveTo>
                    <a:pt x="993667" y="3966763"/>
                  </a:moveTo>
                  <a:lnTo>
                    <a:pt x="993667" y="3509963"/>
                  </a:lnTo>
                  <a:lnTo>
                    <a:pt x="1371590" y="3509963"/>
                  </a:lnTo>
                  <a:lnTo>
                    <a:pt x="1371590" y="3966763"/>
                  </a:lnTo>
                  <a:lnTo>
                    <a:pt x="993667" y="3966763"/>
                  </a:lnTo>
                  <a:close/>
                  <a:moveTo>
                    <a:pt x="1524000" y="3966763"/>
                  </a:moveTo>
                  <a:lnTo>
                    <a:pt x="1524000" y="3509963"/>
                  </a:lnTo>
                  <a:lnTo>
                    <a:pt x="1901923" y="3509963"/>
                  </a:lnTo>
                  <a:lnTo>
                    <a:pt x="1901923" y="3966763"/>
                  </a:lnTo>
                  <a:lnTo>
                    <a:pt x="1524000" y="3966763"/>
                  </a:lnTo>
                  <a:close/>
                  <a:moveTo>
                    <a:pt x="2054323" y="3966763"/>
                  </a:moveTo>
                  <a:lnTo>
                    <a:pt x="2054323" y="3433763"/>
                  </a:lnTo>
                  <a:cubicBezTo>
                    <a:pt x="2054323" y="3391681"/>
                    <a:pt x="2020205" y="3357563"/>
                    <a:pt x="1978123" y="3357563"/>
                  </a:cubicBezTo>
                  <a:lnTo>
                    <a:pt x="917467" y="3357563"/>
                  </a:lnTo>
                  <a:cubicBezTo>
                    <a:pt x="875386" y="3357563"/>
                    <a:pt x="841267" y="3391681"/>
                    <a:pt x="841267" y="3433763"/>
                  </a:cubicBezTo>
                  <a:lnTo>
                    <a:pt x="841267" y="3966763"/>
                  </a:lnTo>
                  <a:lnTo>
                    <a:pt x="233363" y="3966763"/>
                  </a:lnTo>
                  <a:lnTo>
                    <a:pt x="233363" y="3811981"/>
                  </a:lnTo>
                  <a:lnTo>
                    <a:pt x="614163" y="3811981"/>
                  </a:lnTo>
                  <a:cubicBezTo>
                    <a:pt x="656244" y="3811981"/>
                    <a:pt x="690363" y="3777863"/>
                    <a:pt x="690363" y="3735781"/>
                  </a:cubicBezTo>
                  <a:lnTo>
                    <a:pt x="690363" y="3433763"/>
                  </a:lnTo>
                  <a:cubicBezTo>
                    <a:pt x="690363" y="3391681"/>
                    <a:pt x="656244" y="3357563"/>
                    <a:pt x="614163" y="3357563"/>
                  </a:cubicBezTo>
                  <a:lnTo>
                    <a:pt x="233363" y="3357563"/>
                  </a:lnTo>
                  <a:lnTo>
                    <a:pt x="233363" y="3204763"/>
                  </a:lnTo>
                  <a:lnTo>
                    <a:pt x="614163" y="3204763"/>
                  </a:lnTo>
                  <a:cubicBezTo>
                    <a:pt x="656244" y="3204763"/>
                    <a:pt x="690363" y="3170644"/>
                    <a:pt x="690363" y="3128563"/>
                  </a:cubicBezTo>
                  <a:lnTo>
                    <a:pt x="690363" y="2826544"/>
                  </a:lnTo>
                  <a:cubicBezTo>
                    <a:pt x="690363" y="2784462"/>
                    <a:pt x="656244" y="2750344"/>
                    <a:pt x="614163" y="2750344"/>
                  </a:cubicBezTo>
                  <a:lnTo>
                    <a:pt x="233363" y="2750344"/>
                  </a:lnTo>
                  <a:lnTo>
                    <a:pt x="233363" y="2595163"/>
                  </a:lnTo>
                  <a:lnTo>
                    <a:pt x="614163" y="2595163"/>
                  </a:lnTo>
                  <a:cubicBezTo>
                    <a:pt x="656244" y="2595163"/>
                    <a:pt x="690363" y="2561044"/>
                    <a:pt x="690363" y="2518963"/>
                  </a:cubicBezTo>
                  <a:lnTo>
                    <a:pt x="690363" y="2216944"/>
                  </a:lnTo>
                  <a:cubicBezTo>
                    <a:pt x="690363" y="2174862"/>
                    <a:pt x="656244" y="2140744"/>
                    <a:pt x="614163" y="2140744"/>
                  </a:cubicBezTo>
                  <a:lnTo>
                    <a:pt x="233363" y="2140744"/>
                  </a:lnTo>
                  <a:lnTo>
                    <a:pt x="233363" y="1987944"/>
                  </a:lnTo>
                  <a:lnTo>
                    <a:pt x="614163" y="1987944"/>
                  </a:lnTo>
                  <a:cubicBezTo>
                    <a:pt x="656244" y="1987944"/>
                    <a:pt x="690363" y="1953825"/>
                    <a:pt x="690363" y="1911744"/>
                  </a:cubicBezTo>
                  <a:lnTo>
                    <a:pt x="690363" y="1609725"/>
                  </a:lnTo>
                  <a:cubicBezTo>
                    <a:pt x="690363" y="1567644"/>
                    <a:pt x="656244" y="1533525"/>
                    <a:pt x="614163" y="1533525"/>
                  </a:cubicBezTo>
                  <a:lnTo>
                    <a:pt x="233363" y="1533525"/>
                  </a:lnTo>
                  <a:lnTo>
                    <a:pt x="233363" y="1373581"/>
                  </a:lnTo>
                  <a:lnTo>
                    <a:pt x="614163" y="1373581"/>
                  </a:lnTo>
                  <a:cubicBezTo>
                    <a:pt x="656244" y="1373581"/>
                    <a:pt x="690363" y="1339463"/>
                    <a:pt x="690363" y="1297381"/>
                  </a:cubicBezTo>
                  <a:lnTo>
                    <a:pt x="690363" y="995363"/>
                  </a:lnTo>
                  <a:cubicBezTo>
                    <a:pt x="690363" y="953281"/>
                    <a:pt x="656244" y="919163"/>
                    <a:pt x="614163" y="919163"/>
                  </a:cubicBezTo>
                  <a:lnTo>
                    <a:pt x="233363" y="919163"/>
                  </a:lnTo>
                  <a:lnTo>
                    <a:pt x="233363" y="765572"/>
                  </a:lnTo>
                  <a:lnTo>
                    <a:pt x="614163" y="765572"/>
                  </a:lnTo>
                  <a:cubicBezTo>
                    <a:pt x="656244" y="765572"/>
                    <a:pt x="690363" y="731453"/>
                    <a:pt x="690363" y="689372"/>
                  </a:cubicBezTo>
                  <a:lnTo>
                    <a:pt x="690363" y="152400"/>
                  </a:lnTo>
                  <a:lnTo>
                    <a:pt x="2214562" y="152400"/>
                  </a:lnTo>
                  <a:lnTo>
                    <a:pt x="2214562" y="689372"/>
                  </a:lnTo>
                  <a:cubicBezTo>
                    <a:pt x="2214562" y="731453"/>
                    <a:pt x="2248681" y="765572"/>
                    <a:pt x="2290762" y="765572"/>
                  </a:cubicBezTo>
                  <a:lnTo>
                    <a:pt x="2661447" y="765572"/>
                  </a:lnTo>
                  <a:lnTo>
                    <a:pt x="2661447" y="919163"/>
                  </a:lnTo>
                  <a:lnTo>
                    <a:pt x="2280638" y="919163"/>
                  </a:lnTo>
                  <a:cubicBezTo>
                    <a:pt x="2238556" y="919163"/>
                    <a:pt x="2204438" y="953281"/>
                    <a:pt x="2204438" y="995363"/>
                  </a:cubicBezTo>
                  <a:lnTo>
                    <a:pt x="2204438" y="1297381"/>
                  </a:lnTo>
                  <a:cubicBezTo>
                    <a:pt x="2204438" y="1339463"/>
                    <a:pt x="2238556" y="1373581"/>
                    <a:pt x="2280638" y="1373581"/>
                  </a:cubicBezTo>
                  <a:lnTo>
                    <a:pt x="2661438" y="1373581"/>
                  </a:lnTo>
                  <a:lnTo>
                    <a:pt x="2661438" y="1533525"/>
                  </a:lnTo>
                  <a:lnTo>
                    <a:pt x="2280638" y="1533525"/>
                  </a:lnTo>
                  <a:cubicBezTo>
                    <a:pt x="2238556" y="1533525"/>
                    <a:pt x="2204438" y="1567644"/>
                    <a:pt x="2204438" y="1609725"/>
                  </a:cubicBezTo>
                  <a:lnTo>
                    <a:pt x="2204438" y="1911744"/>
                  </a:lnTo>
                  <a:cubicBezTo>
                    <a:pt x="2204438" y="1953825"/>
                    <a:pt x="2238556" y="1987944"/>
                    <a:pt x="2280638" y="1987944"/>
                  </a:cubicBezTo>
                  <a:lnTo>
                    <a:pt x="2661438" y="1987944"/>
                  </a:lnTo>
                  <a:lnTo>
                    <a:pt x="2661438" y="2140744"/>
                  </a:lnTo>
                  <a:lnTo>
                    <a:pt x="2280638" y="2140744"/>
                  </a:lnTo>
                  <a:cubicBezTo>
                    <a:pt x="2238556" y="2140744"/>
                    <a:pt x="2204438" y="2174862"/>
                    <a:pt x="2204438" y="2216944"/>
                  </a:cubicBezTo>
                  <a:lnTo>
                    <a:pt x="2204438" y="2518963"/>
                  </a:lnTo>
                  <a:cubicBezTo>
                    <a:pt x="2204438" y="2561044"/>
                    <a:pt x="2238556" y="2595163"/>
                    <a:pt x="2280638" y="2595163"/>
                  </a:cubicBezTo>
                  <a:lnTo>
                    <a:pt x="2661438" y="2595163"/>
                  </a:lnTo>
                  <a:lnTo>
                    <a:pt x="2661438" y="2750344"/>
                  </a:lnTo>
                  <a:lnTo>
                    <a:pt x="2280638" y="2750344"/>
                  </a:lnTo>
                  <a:cubicBezTo>
                    <a:pt x="2238556" y="2750344"/>
                    <a:pt x="2204438" y="2784462"/>
                    <a:pt x="2204438" y="2826544"/>
                  </a:cubicBezTo>
                  <a:lnTo>
                    <a:pt x="2204438" y="3128563"/>
                  </a:lnTo>
                  <a:cubicBezTo>
                    <a:pt x="2204438" y="3170644"/>
                    <a:pt x="2238556" y="3204763"/>
                    <a:pt x="2280638" y="3204763"/>
                  </a:cubicBezTo>
                  <a:lnTo>
                    <a:pt x="2661438" y="3204763"/>
                  </a:lnTo>
                  <a:lnTo>
                    <a:pt x="2661438" y="3357563"/>
                  </a:lnTo>
                  <a:lnTo>
                    <a:pt x="2280638" y="3357563"/>
                  </a:lnTo>
                  <a:cubicBezTo>
                    <a:pt x="2238556" y="3357563"/>
                    <a:pt x="2204438" y="3391681"/>
                    <a:pt x="2204438" y="3433763"/>
                  </a:cubicBezTo>
                  <a:lnTo>
                    <a:pt x="2204438" y="3735781"/>
                  </a:lnTo>
                  <a:cubicBezTo>
                    <a:pt x="2204438" y="3777863"/>
                    <a:pt x="2238556" y="3811981"/>
                    <a:pt x="2280638" y="3811981"/>
                  </a:cubicBezTo>
                  <a:lnTo>
                    <a:pt x="2661438" y="3811981"/>
                  </a:lnTo>
                  <a:lnTo>
                    <a:pt x="2661438" y="3966763"/>
                  </a:lnTo>
                  <a:lnTo>
                    <a:pt x="2054323" y="3966763"/>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7" name="Freeform: Shape 146">
              <a:extLst>
                <a:ext uri="{FF2B5EF4-FFF2-40B4-BE49-F238E27FC236}">
                  <a16:creationId xmlns:a16="http://schemas.microsoft.com/office/drawing/2014/main" id="{8D73CB37-3BA0-5E45-8142-D95C5A5846AF}"/>
                </a:ext>
              </a:extLst>
            </p:cNvPr>
            <p:cNvSpPr/>
            <p:nvPr/>
          </p:nvSpPr>
          <p:spPr>
            <a:xfrm>
              <a:off x="5494829" y="4121943"/>
              <a:ext cx="1213056" cy="454418"/>
            </a:xfrm>
            <a:custGeom>
              <a:avLst/>
              <a:gdLst>
                <a:gd name="connsiteX0" fmla="*/ 1136856 w 1213056"/>
                <a:gd name="connsiteY0" fmla="*/ 0 h 454418"/>
                <a:gd name="connsiteX1" fmla="*/ 76200 w 1213056"/>
                <a:gd name="connsiteY1" fmla="*/ 0 h 454418"/>
                <a:gd name="connsiteX2" fmla="*/ 0 w 1213056"/>
                <a:gd name="connsiteY2" fmla="*/ 76200 h 454418"/>
                <a:gd name="connsiteX3" fmla="*/ 0 w 1213056"/>
                <a:gd name="connsiteY3" fmla="*/ 378219 h 454418"/>
                <a:gd name="connsiteX4" fmla="*/ 76200 w 1213056"/>
                <a:gd name="connsiteY4" fmla="*/ 454419 h 454418"/>
                <a:gd name="connsiteX5" fmla="*/ 1136856 w 1213056"/>
                <a:gd name="connsiteY5" fmla="*/ 454419 h 454418"/>
                <a:gd name="connsiteX6" fmla="*/ 1213056 w 1213056"/>
                <a:gd name="connsiteY6" fmla="*/ 378219 h 454418"/>
                <a:gd name="connsiteX7" fmla="*/ 1213056 w 1213056"/>
                <a:gd name="connsiteY7" fmla="*/ 76200 h 454418"/>
                <a:gd name="connsiteX8" fmla="*/ 1136856 w 1213056"/>
                <a:gd name="connsiteY8" fmla="*/ 0 h 454418"/>
                <a:gd name="connsiteX9" fmla="*/ 1060656 w 1213056"/>
                <a:gd name="connsiteY9" fmla="*/ 302019 h 454418"/>
                <a:gd name="connsiteX10" fmla="*/ 152410 w 1213056"/>
                <a:gd name="connsiteY10" fmla="*/ 302019 h 454418"/>
                <a:gd name="connsiteX11" fmla="*/ 152410 w 1213056"/>
                <a:gd name="connsiteY11" fmla="*/ 152400 h 454418"/>
                <a:gd name="connsiteX12" fmla="*/ 1060656 w 1213056"/>
                <a:gd name="connsiteY12" fmla="*/ 152400 h 454418"/>
                <a:gd name="connsiteX13" fmla="*/ 1060656 w 1213056"/>
                <a:gd name="connsiteY13" fmla="*/ 302019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056" h="454418">
                  <a:moveTo>
                    <a:pt x="1136856" y="0"/>
                  </a:moveTo>
                  <a:lnTo>
                    <a:pt x="76200" y="0"/>
                  </a:lnTo>
                  <a:cubicBezTo>
                    <a:pt x="34119" y="0"/>
                    <a:pt x="0" y="34119"/>
                    <a:pt x="0" y="76200"/>
                  </a:cubicBezTo>
                  <a:lnTo>
                    <a:pt x="0" y="378219"/>
                  </a:lnTo>
                  <a:cubicBezTo>
                    <a:pt x="0" y="420300"/>
                    <a:pt x="34119" y="454419"/>
                    <a:pt x="76200" y="454419"/>
                  </a:cubicBezTo>
                  <a:lnTo>
                    <a:pt x="1136856" y="454419"/>
                  </a:lnTo>
                  <a:cubicBezTo>
                    <a:pt x="1178938" y="454419"/>
                    <a:pt x="1213056" y="420300"/>
                    <a:pt x="1213056" y="378219"/>
                  </a:cubicBezTo>
                  <a:lnTo>
                    <a:pt x="1213056" y="76200"/>
                  </a:lnTo>
                  <a:cubicBezTo>
                    <a:pt x="1213056" y="34119"/>
                    <a:pt x="1178938" y="0"/>
                    <a:pt x="1136856" y="0"/>
                  </a:cubicBezTo>
                  <a:close/>
                  <a:moveTo>
                    <a:pt x="1060656" y="302019"/>
                  </a:moveTo>
                  <a:lnTo>
                    <a:pt x="152410" y="302019"/>
                  </a:lnTo>
                  <a:lnTo>
                    <a:pt x="152410" y="152400"/>
                  </a:lnTo>
                  <a:lnTo>
                    <a:pt x="1060656" y="152400"/>
                  </a:lnTo>
                  <a:lnTo>
                    <a:pt x="1060656" y="30201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8" name="Freeform: Shape 147">
              <a:extLst>
                <a:ext uri="{FF2B5EF4-FFF2-40B4-BE49-F238E27FC236}">
                  <a16:creationId xmlns:a16="http://schemas.microsoft.com/office/drawing/2014/main" id="{02F0C1C0-813B-C049-8218-DA6EF06B37C7}"/>
                </a:ext>
              </a:extLst>
            </p:cNvPr>
            <p:cNvSpPr/>
            <p:nvPr/>
          </p:nvSpPr>
          <p:spPr>
            <a:xfrm>
              <a:off x="5494829" y="3512343"/>
              <a:ext cx="1213056" cy="454418"/>
            </a:xfrm>
            <a:custGeom>
              <a:avLst/>
              <a:gdLst>
                <a:gd name="connsiteX0" fmla="*/ 1136856 w 1213056"/>
                <a:gd name="connsiteY0" fmla="*/ 0 h 454418"/>
                <a:gd name="connsiteX1" fmla="*/ 76200 w 1213056"/>
                <a:gd name="connsiteY1" fmla="*/ 0 h 454418"/>
                <a:gd name="connsiteX2" fmla="*/ 0 w 1213056"/>
                <a:gd name="connsiteY2" fmla="*/ 76200 h 454418"/>
                <a:gd name="connsiteX3" fmla="*/ 0 w 1213056"/>
                <a:gd name="connsiteY3" fmla="*/ 378219 h 454418"/>
                <a:gd name="connsiteX4" fmla="*/ 76200 w 1213056"/>
                <a:gd name="connsiteY4" fmla="*/ 454419 h 454418"/>
                <a:gd name="connsiteX5" fmla="*/ 1136856 w 1213056"/>
                <a:gd name="connsiteY5" fmla="*/ 454419 h 454418"/>
                <a:gd name="connsiteX6" fmla="*/ 1213056 w 1213056"/>
                <a:gd name="connsiteY6" fmla="*/ 378219 h 454418"/>
                <a:gd name="connsiteX7" fmla="*/ 1213056 w 1213056"/>
                <a:gd name="connsiteY7" fmla="*/ 76200 h 454418"/>
                <a:gd name="connsiteX8" fmla="*/ 1136856 w 1213056"/>
                <a:gd name="connsiteY8" fmla="*/ 0 h 454418"/>
                <a:gd name="connsiteX9" fmla="*/ 1060656 w 1213056"/>
                <a:gd name="connsiteY9" fmla="*/ 302019 h 454418"/>
                <a:gd name="connsiteX10" fmla="*/ 152410 w 1213056"/>
                <a:gd name="connsiteY10" fmla="*/ 302019 h 454418"/>
                <a:gd name="connsiteX11" fmla="*/ 152410 w 1213056"/>
                <a:gd name="connsiteY11" fmla="*/ 152400 h 454418"/>
                <a:gd name="connsiteX12" fmla="*/ 1060656 w 1213056"/>
                <a:gd name="connsiteY12" fmla="*/ 152400 h 454418"/>
                <a:gd name="connsiteX13" fmla="*/ 1060656 w 1213056"/>
                <a:gd name="connsiteY13" fmla="*/ 302019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056" h="454418">
                  <a:moveTo>
                    <a:pt x="1136856" y="0"/>
                  </a:moveTo>
                  <a:lnTo>
                    <a:pt x="76200" y="0"/>
                  </a:lnTo>
                  <a:cubicBezTo>
                    <a:pt x="34119" y="0"/>
                    <a:pt x="0" y="34119"/>
                    <a:pt x="0" y="76200"/>
                  </a:cubicBezTo>
                  <a:lnTo>
                    <a:pt x="0" y="378219"/>
                  </a:lnTo>
                  <a:cubicBezTo>
                    <a:pt x="0" y="420300"/>
                    <a:pt x="34119" y="454419"/>
                    <a:pt x="76200" y="454419"/>
                  </a:cubicBezTo>
                  <a:lnTo>
                    <a:pt x="1136856" y="454419"/>
                  </a:lnTo>
                  <a:cubicBezTo>
                    <a:pt x="1178938" y="454419"/>
                    <a:pt x="1213056" y="420300"/>
                    <a:pt x="1213056" y="378219"/>
                  </a:cubicBezTo>
                  <a:lnTo>
                    <a:pt x="1213056" y="76200"/>
                  </a:lnTo>
                  <a:cubicBezTo>
                    <a:pt x="1213056" y="34119"/>
                    <a:pt x="1178938" y="0"/>
                    <a:pt x="1136856" y="0"/>
                  </a:cubicBezTo>
                  <a:close/>
                  <a:moveTo>
                    <a:pt x="1060656" y="302019"/>
                  </a:moveTo>
                  <a:lnTo>
                    <a:pt x="152410" y="302019"/>
                  </a:lnTo>
                  <a:lnTo>
                    <a:pt x="152410" y="152400"/>
                  </a:lnTo>
                  <a:lnTo>
                    <a:pt x="1060656" y="152400"/>
                  </a:lnTo>
                  <a:lnTo>
                    <a:pt x="1060656" y="30201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49" name="Freeform: Shape 148">
              <a:extLst>
                <a:ext uri="{FF2B5EF4-FFF2-40B4-BE49-F238E27FC236}">
                  <a16:creationId xmlns:a16="http://schemas.microsoft.com/office/drawing/2014/main" id="{126D7657-F31D-7E4B-BF05-AB067360E864}"/>
                </a:ext>
              </a:extLst>
            </p:cNvPr>
            <p:cNvSpPr/>
            <p:nvPr/>
          </p:nvSpPr>
          <p:spPr>
            <a:xfrm>
              <a:off x="5494829" y="2905125"/>
              <a:ext cx="1213056" cy="454418"/>
            </a:xfrm>
            <a:custGeom>
              <a:avLst/>
              <a:gdLst>
                <a:gd name="connsiteX0" fmla="*/ 1136856 w 1213056"/>
                <a:gd name="connsiteY0" fmla="*/ 0 h 454418"/>
                <a:gd name="connsiteX1" fmla="*/ 76200 w 1213056"/>
                <a:gd name="connsiteY1" fmla="*/ 0 h 454418"/>
                <a:gd name="connsiteX2" fmla="*/ 0 w 1213056"/>
                <a:gd name="connsiteY2" fmla="*/ 76200 h 454418"/>
                <a:gd name="connsiteX3" fmla="*/ 0 w 1213056"/>
                <a:gd name="connsiteY3" fmla="*/ 378219 h 454418"/>
                <a:gd name="connsiteX4" fmla="*/ 76200 w 1213056"/>
                <a:gd name="connsiteY4" fmla="*/ 454419 h 454418"/>
                <a:gd name="connsiteX5" fmla="*/ 1136856 w 1213056"/>
                <a:gd name="connsiteY5" fmla="*/ 454419 h 454418"/>
                <a:gd name="connsiteX6" fmla="*/ 1213056 w 1213056"/>
                <a:gd name="connsiteY6" fmla="*/ 378219 h 454418"/>
                <a:gd name="connsiteX7" fmla="*/ 1213056 w 1213056"/>
                <a:gd name="connsiteY7" fmla="*/ 76200 h 454418"/>
                <a:gd name="connsiteX8" fmla="*/ 1136856 w 1213056"/>
                <a:gd name="connsiteY8" fmla="*/ 0 h 454418"/>
                <a:gd name="connsiteX9" fmla="*/ 1060656 w 1213056"/>
                <a:gd name="connsiteY9" fmla="*/ 302019 h 454418"/>
                <a:gd name="connsiteX10" fmla="*/ 152410 w 1213056"/>
                <a:gd name="connsiteY10" fmla="*/ 302019 h 454418"/>
                <a:gd name="connsiteX11" fmla="*/ 152410 w 1213056"/>
                <a:gd name="connsiteY11" fmla="*/ 152400 h 454418"/>
                <a:gd name="connsiteX12" fmla="*/ 1060656 w 1213056"/>
                <a:gd name="connsiteY12" fmla="*/ 152400 h 454418"/>
                <a:gd name="connsiteX13" fmla="*/ 1060656 w 1213056"/>
                <a:gd name="connsiteY13" fmla="*/ 302019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056" h="454418">
                  <a:moveTo>
                    <a:pt x="1136856" y="0"/>
                  </a:moveTo>
                  <a:lnTo>
                    <a:pt x="76200" y="0"/>
                  </a:lnTo>
                  <a:cubicBezTo>
                    <a:pt x="34119" y="0"/>
                    <a:pt x="0" y="34119"/>
                    <a:pt x="0" y="76200"/>
                  </a:cubicBezTo>
                  <a:lnTo>
                    <a:pt x="0" y="378219"/>
                  </a:lnTo>
                  <a:cubicBezTo>
                    <a:pt x="0" y="420300"/>
                    <a:pt x="34119" y="454419"/>
                    <a:pt x="76200" y="454419"/>
                  </a:cubicBezTo>
                  <a:lnTo>
                    <a:pt x="1136856" y="454419"/>
                  </a:lnTo>
                  <a:cubicBezTo>
                    <a:pt x="1178938" y="454419"/>
                    <a:pt x="1213056" y="420300"/>
                    <a:pt x="1213056" y="378219"/>
                  </a:cubicBezTo>
                  <a:lnTo>
                    <a:pt x="1213056" y="76200"/>
                  </a:lnTo>
                  <a:cubicBezTo>
                    <a:pt x="1213056" y="34119"/>
                    <a:pt x="1178938" y="0"/>
                    <a:pt x="1136856" y="0"/>
                  </a:cubicBezTo>
                  <a:close/>
                  <a:moveTo>
                    <a:pt x="1060656" y="302019"/>
                  </a:moveTo>
                  <a:lnTo>
                    <a:pt x="152410" y="302019"/>
                  </a:lnTo>
                  <a:lnTo>
                    <a:pt x="152410" y="152400"/>
                  </a:lnTo>
                  <a:lnTo>
                    <a:pt x="1060656" y="152400"/>
                  </a:lnTo>
                  <a:lnTo>
                    <a:pt x="1060656" y="30201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50" name="Freeform: Shape 149">
              <a:extLst>
                <a:ext uri="{FF2B5EF4-FFF2-40B4-BE49-F238E27FC236}">
                  <a16:creationId xmlns:a16="http://schemas.microsoft.com/office/drawing/2014/main" id="{656D8D48-B31E-F947-B71C-B05D3BBEF400}"/>
                </a:ext>
              </a:extLst>
            </p:cNvPr>
            <p:cNvSpPr/>
            <p:nvPr/>
          </p:nvSpPr>
          <p:spPr>
            <a:xfrm>
              <a:off x="5494829" y="2293934"/>
              <a:ext cx="1213056" cy="454418"/>
            </a:xfrm>
            <a:custGeom>
              <a:avLst/>
              <a:gdLst>
                <a:gd name="connsiteX0" fmla="*/ 1136856 w 1213056"/>
                <a:gd name="connsiteY0" fmla="*/ 0 h 454418"/>
                <a:gd name="connsiteX1" fmla="*/ 76200 w 1213056"/>
                <a:gd name="connsiteY1" fmla="*/ 0 h 454418"/>
                <a:gd name="connsiteX2" fmla="*/ 0 w 1213056"/>
                <a:gd name="connsiteY2" fmla="*/ 76200 h 454418"/>
                <a:gd name="connsiteX3" fmla="*/ 0 w 1213056"/>
                <a:gd name="connsiteY3" fmla="*/ 378219 h 454418"/>
                <a:gd name="connsiteX4" fmla="*/ 76200 w 1213056"/>
                <a:gd name="connsiteY4" fmla="*/ 454419 h 454418"/>
                <a:gd name="connsiteX5" fmla="*/ 1136856 w 1213056"/>
                <a:gd name="connsiteY5" fmla="*/ 454419 h 454418"/>
                <a:gd name="connsiteX6" fmla="*/ 1213056 w 1213056"/>
                <a:gd name="connsiteY6" fmla="*/ 378219 h 454418"/>
                <a:gd name="connsiteX7" fmla="*/ 1213056 w 1213056"/>
                <a:gd name="connsiteY7" fmla="*/ 76200 h 454418"/>
                <a:gd name="connsiteX8" fmla="*/ 1136856 w 1213056"/>
                <a:gd name="connsiteY8" fmla="*/ 0 h 454418"/>
                <a:gd name="connsiteX9" fmla="*/ 1060656 w 1213056"/>
                <a:gd name="connsiteY9" fmla="*/ 302028 h 454418"/>
                <a:gd name="connsiteX10" fmla="*/ 152410 w 1213056"/>
                <a:gd name="connsiteY10" fmla="*/ 302028 h 454418"/>
                <a:gd name="connsiteX11" fmla="*/ 152410 w 1213056"/>
                <a:gd name="connsiteY11" fmla="*/ 152410 h 454418"/>
                <a:gd name="connsiteX12" fmla="*/ 1060656 w 1213056"/>
                <a:gd name="connsiteY12" fmla="*/ 152410 h 454418"/>
                <a:gd name="connsiteX13" fmla="*/ 1060656 w 1213056"/>
                <a:gd name="connsiteY13" fmla="*/ 302028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056" h="454418">
                  <a:moveTo>
                    <a:pt x="1136856" y="0"/>
                  </a:moveTo>
                  <a:lnTo>
                    <a:pt x="76200" y="0"/>
                  </a:lnTo>
                  <a:cubicBezTo>
                    <a:pt x="34119" y="0"/>
                    <a:pt x="0" y="34119"/>
                    <a:pt x="0" y="76200"/>
                  </a:cubicBezTo>
                  <a:lnTo>
                    <a:pt x="0" y="378219"/>
                  </a:lnTo>
                  <a:cubicBezTo>
                    <a:pt x="0" y="420300"/>
                    <a:pt x="34119" y="454419"/>
                    <a:pt x="76200" y="454419"/>
                  </a:cubicBezTo>
                  <a:lnTo>
                    <a:pt x="1136856" y="454419"/>
                  </a:lnTo>
                  <a:cubicBezTo>
                    <a:pt x="1178938" y="454419"/>
                    <a:pt x="1213056" y="420300"/>
                    <a:pt x="1213056" y="378219"/>
                  </a:cubicBezTo>
                  <a:lnTo>
                    <a:pt x="1213056" y="76200"/>
                  </a:lnTo>
                  <a:cubicBezTo>
                    <a:pt x="1213056" y="34119"/>
                    <a:pt x="1178938" y="0"/>
                    <a:pt x="1136856" y="0"/>
                  </a:cubicBezTo>
                  <a:close/>
                  <a:moveTo>
                    <a:pt x="1060656" y="302028"/>
                  </a:moveTo>
                  <a:lnTo>
                    <a:pt x="152410" y="302028"/>
                  </a:lnTo>
                  <a:lnTo>
                    <a:pt x="152410" y="152410"/>
                  </a:lnTo>
                  <a:lnTo>
                    <a:pt x="1060656" y="152410"/>
                  </a:lnTo>
                  <a:lnTo>
                    <a:pt x="1060656" y="302028"/>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151" name="Freeform: Shape 150">
              <a:extLst>
                <a:ext uri="{FF2B5EF4-FFF2-40B4-BE49-F238E27FC236}">
                  <a16:creationId xmlns:a16="http://schemas.microsoft.com/office/drawing/2014/main" id="{BFB0468E-0F64-0746-8D77-42031F559BE3}"/>
                </a:ext>
              </a:extLst>
            </p:cNvPr>
            <p:cNvSpPr/>
            <p:nvPr/>
          </p:nvSpPr>
          <p:spPr>
            <a:xfrm>
              <a:off x="5494829" y="1682753"/>
              <a:ext cx="1213056" cy="454418"/>
            </a:xfrm>
            <a:custGeom>
              <a:avLst/>
              <a:gdLst>
                <a:gd name="connsiteX0" fmla="*/ 1136856 w 1213056"/>
                <a:gd name="connsiteY0" fmla="*/ 0 h 454418"/>
                <a:gd name="connsiteX1" fmla="*/ 76200 w 1213056"/>
                <a:gd name="connsiteY1" fmla="*/ 0 h 454418"/>
                <a:gd name="connsiteX2" fmla="*/ 0 w 1213056"/>
                <a:gd name="connsiteY2" fmla="*/ 76200 h 454418"/>
                <a:gd name="connsiteX3" fmla="*/ 0 w 1213056"/>
                <a:gd name="connsiteY3" fmla="*/ 378219 h 454418"/>
                <a:gd name="connsiteX4" fmla="*/ 76200 w 1213056"/>
                <a:gd name="connsiteY4" fmla="*/ 454419 h 454418"/>
                <a:gd name="connsiteX5" fmla="*/ 1136856 w 1213056"/>
                <a:gd name="connsiteY5" fmla="*/ 454419 h 454418"/>
                <a:gd name="connsiteX6" fmla="*/ 1213056 w 1213056"/>
                <a:gd name="connsiteY6" fmla="*/ 378219 h 454418"/>
                <a:gd name="connsiteX7" fmla="*/ 1213056 w 1213056"/>
                <a:gd name="connsiteY7" fmla="*/ 76200 h 454418"/>
                <a:gd name="connsiteX8" fmla="*/ 1136856 w 1213056"/>
                <a:gd name="connsiteY8" fmla="*/ 0 h 454418"/>
                <a:gd name="connsiteX9" fmla="*/ 1060656 w 1213056"/>
                <a:gd name="connsiteY9" fmla="*/ 302019 h 454418"/>
                <a:gd name="connsiteX10" fmla="*/ 152410 w 1213056"/>
                <a:gd name="connsiteY10" fmla="*/ 302019 h 454418"/>
                <a:gd name="connsiteX11" fmla="*/ 152410 w 1213056"/>
                <a:gd name="connsiteY11" fmla="*/ 152400 h 454418"/>
                <a:gd name="connsiteX12" fmla="*/ 1060656 w 1213056"/>
                <a:gd name="connsiteY12" fmla="*/ 152400 h 454418"/>
                <a:gd name="connsiteX13" fmla="*/ 1060656 w 1213056"/>
                <a:gd name="connsiteY13" fmla="*/ 302019 h 45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056" h="454418">
                  <a:moveTo>
                    <a:pt x="1136856" y="0"/>
                  </a:moveTo>
                  <a:lnTo>
                    <a:pt x="76200" y="0"/>
                  </a:lnTo>
                  <a:cubicBezTo>
                    <a:pt x="34119" y="0"/>
                    <a:pt x="0" y="34119"/>
                    <a:pt x="0" y="76200"/>
                  </a:cubicBezTo>
                  <a:lnTo>
                    <a:pt x="0" y="378219"/>
                  </a:lnTo>
                  <a:cubicBezTo>
                    <a:pt x="0" y="420300"/>
                    <a:pt x="34119" y="454419"/>
                    <a:pt x="76200" y="454419"/>
                  </a:cubicBezTo>
                  <a:lnTo>
                    <a:pt x="1136856" y="454419"/>
                  </a:lnTo>
                  <a:cubicBezTo>
                    <a:pt x="1178938" y="454419"/>
                    <a:pt x="1213056" y="420300"/>
                    <a:pt x="1213056" y="378219"/>
                  </a:cubicBezTo>
                  <a:lnTo>
                    <a:pt x="1213056" y="76200"/>
                  </a:lnTo>
                  <a:cubicBezTo>
                    <a:pt x="1213056" y="34119"/>
                    <a:pt x="1178938" y="0"/>
                    <a:pt x="1136856" y="0"/>
                  </a:cubicBezTo>
                  <a:close/>
                  <a:moveTo>
                    <a:pt x="1060656" y="302019"/>
                  </a:moveTo>
                  <a:lnTo>
                    <a:pt x="152410" y="302019"/>
                  </a:lnTo>
                  <a:lnTo>
                    <a:pt x="152410" y="152400"/>
                  </a:lnTo>
                  <a:lnTo>
                    <a:pt x="1060656" y="152400"/>
                  </a:lnTo>
                  <a:lnTo>
                    <a:pt x="1060656" y="302019"/>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
        <p:nvSpPr>
          <p:cNvPr id="152" name="Freeform: Shape 41">
            <a:extLst>
              <a:ext uri="{FF2B5EF4-FFF2-40B4-BE49-F238E27FC236}">
                <a16:creationId xmlns:a16="http://schemas.microsoft.com/office/drawing/2014/main" id="{F86246FB-AE6C-B946-8577-BC929134C259}"/>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ight Triangle 9">
            <a:extLst>
              <a:ext uri="{FF2B5EF4-FFF2-40B4-BE49-F238E27FC236}">
                <a16:creationId xmlns:a16="http://schemas.microsoft.com/office/drawing/2014/main" id="{2047A26B-5DD4-2045-B044-BF58E5CC736F}"/>
              </a:ext>
            </a:extLst>
          </p:cNvPr>
          <p:cNvSpPr/>
          <p:nvPr/>
        </p:nvSpPr>
        <p:spPr>
          <a:xfrm flipH="1">
            <a:off x="9972675" y="8221663"/>
            <a:ext cx="1066800" cy="1066800"/>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Right Triangle 13">
            <a:extLst>
              <a:ext uri="{FF2B5EF4-FFF2-40B4-BE49-F238E27FC236}">
                <a16:creationId xmlns:a16="http://schemas.microsoft.com/office/drawing/2014/main" id="{D0C5CCE8-36A2-1F4D-AE7E-F88B98615D40}"/>
              </a:ext>
            </a:extLst>
          </p:cNvPr>
          <p:cNvSpPr/>
          <p:nvPr/>
        </p:nvSpPr>
        <p:spPr>
          <a:xfrm flipH="1">
            <a:off x="14973300" y="8221663"/>
            <a:ext cx="1066800" cy="1066800"/>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TextBox 10">
            <a:extLst>
              <a:ext uri="{FF2B5EF4-FFF2-40B4-BE49-F238E27FC236}">
                <a16:creationId xmlns:a16="http://schemas.microsoft.com/office/drawing/2014/main" id="{9B9F7043-FE91-404A-B369-7910E4C41A8E}"/>
              </a:ext>
            </a:extLst>
          </p:cNvPr>
          <p:cNvSpPr txBox="1"/>
          <p:nvPr/>
        </p:nvSpPr>
        <p:spPr>
          <a:xfrm>
            <a:off x="6543675" y="1827213"/>
            <a:ext cx="8429625" cy="2247900"/>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We Provide The </a:t>
            </a:r>
            <a:r>
              <a:rPr lang="id-ID" sz="7000" dirty="0">
                <a:solidFill>
                  <a:srgbClr val="92D050"/>
                </a:solidFill>
                <a:latin typeface="Impact" panose="020B0806030902050204" pitchFamily="34" charset="0"/>
              </a:rPr>
              <a:t>Good Place</a:t>
            </a:r>
          </a:p>
        </p:txBody>
      </p:sp>
      <p:sp>
        <p:nvSpPr>
          <p:cNvPr id="15" name="Rectangle 14">
            <a:extLst>
              <a:ext uri="{FF2B5EF4-FFF2-40B4-BE49-F238E27FC236}">
                <a16:creationId xmlns:a16="http://schemas.microsoft.com/office/drawing/2014/main" id="{0D94EAD2-AF53-6143-8BAC-A9B053EB6C11}"/>
              </a:ext>
            </a:extLst>
          </p:cNvPr>
          <p:cNvSpPr/>
          <p:nvPr/>
        </p:nvSpPr>
        <p:spPr>
          <a:xfrm>
            <a:off x="6699250" y="166370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ectangle 15">
            <a:extLst>
              <a:ext uri="{FF2B5EF4-FFF2-40B4-BE49-F238E27FC236}">
                <a16:creationId xmlns:a16="http://schemas.microsoft.com/office/drawing/2014/main" id="{FDA8F648-7D62-8B47-B276-9412B85D77DF}"/>
              </a:ext>
            </a:extLst>
          </p:cNvPr>
          <p:cNvSpPr/>
          <p:nvPr/>
        </p:nvSpPr>
        <p:spPr>
          <a:xfrm>
            <a:off x="6543675" y="4249738"/>
            <a:ext cx="9496425" cy="1292225"/>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 eiusmod tempor incididunt ut labore et dolore</a:t>
            </a:r>
            <a:endParaRPr lang="id-ID" dirty="0">
              <a:solidFill>
                <a:schemeClr val="tx1">
                  <a:lumMod val="50000"/>
                  <a:lumOff val="50000"/>
                </a:schemeClr>
              </a:solidFill>
              <a:latin typeface="+mn-lt"/>
            </a:endParaRPr>
          </a:p>
        </p:txBody>
      </p:sp>
      <p:sp>
        <p:nvSpPr>
          <p:cNvPr id="27654" name="Picture Placeholder 24">
            <a:extLst>
              <a:ext uri="{FF2B5EF4-FFF2-40B4-BE49-F238E27FC236}">
                <a16:creationId xmlns:a16="http://schemas.microsoft.com/office/drawing/2014/main" id="{7A8E7406-8E19-FF4B-A6CF-534AA64B5A94}"/>
              </a:ext>
            </a:extLst>
          </p:cNvPr>
          <p:cNvSpPr>
            <a:spLocks noGrp="1" noTextEdit="1"/>
          </p:cNvSpPr>
          <p:nvPr>
            <p:ph type="pic" sz="quarter" idx="10"/>
          </p:nvPr>
        </p:nvSpPr>
        <p:spPr>
          <a:custGeom>
            <a:avLst/>
            <a:gdLst>
              <a:gd name="T0" fmla="*/ 0 w 3962400"/>
              <a:gd name="T1" fmla="*/ 0 h 6858000"/>
              <a:gd name="T2" fmla="*/ 5943600 w 3962400"/>
              <a:gd name="T3" fmla="*/ 0 h 6858000"/>
              <a:gd name="T4" fmla="*/ 5943600 w 3962400"/>
              <a:gd name="T5" fmla="*/ 10288588 h 6858000"/>
              <a:gd name="T6" fmla="*/ 0 w 39624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62400" h="6858000">
                <a:moveTo>
                  <a:pt x="0" y="0"/>
                </a:moveTo>
                <a:lnTo>
                  <a:pt x="3962400" y="0"/>
                </a:lnTo>
                <a:lnTo>
                  <a:pt x="3962400" y="6858000"/>
                </a:lnTo>
                <a:lnTo>
                  <a:pt x="0" y="6858000"/>
                </a:lnTo>
                <a:lnTo>
                  <a:pt x="0" y="0"/>
                </a:lnTo>
                <a:close/>
              </a:path>
            </a:pathLst>
          </a:custGeom>
          <a:solidFill>
            <a:srgbClr val="354154"/>
          </a:solidFill>
        </p:spPr>
      </p:sp>
      <p:sp>
        <p:nvSpPr>
          <p:cNvPr id="27655" name="Picture Placeholder 26">
            <a:extLst>
              <a:ext uri="{FF2B5EF4-FFF2-40B4-BE49-F238E27FC236}">
                <a16:creationId xmlns:a16="http://schemas.microsoft.com/office/drawing/2014/main" id="{99386926-1807-9E4C-B7AE-944D1D6DA632}"/>
              </a:ext>
            </a:extLst>
          </p:cNvPr>
          <p:cNvSpPr>
            <a:spLocks noGrp="1" noTextEdit="1"/>
          </p:cNvSpPr>
          <p:nvPr>
            <p:ph type="pic" sz="quarter" idx="11"/>
          </p:nvPr>
        </p:nvSpPr>
        <p:spPr>
          <a:xfrm>
            <a:off x="6724650" y="5859463"/>
            <a:ext cx="4114800" cy="3429000"/>
          </a:xfrm>
          <a:custGeom>
            <a:avLst/>
            <a:gdLst>
              <a:gd name="T0" fmla="*/ 0 w 2743202"/>
              <a:gd name="T1" fmla="*/ 0 h 2286000"/>
              <a:gd name="T2" fmla="*/ 4114803 w 2743202"/>
              <a:gd name="T3" fmla="*/ 0 h 2286000"/>
              <a:gd name="T4" fmla="*/ 4114803 w 2743202"/>
              <a:gd name="T5" fmla="*/ 2362519 h 2286000"/>
              <a:gd name="T6" fmla="*/ 3047958 w 2743202"/>
              <a:gd name="T7" fmla="*/ 3429529 h 2286000"/>
              <a:gd name="T8" fmla="*/ 0 w 2743202"/>
              <a:gd name="T9" fmla="*/ 3429529 h 2286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43202" h="2286000">
                <a:moveTo>
                  <a:pt x="0" y="0"/>
                </a:moveTo>
                <a:lnTo>
                  <a:pt x="2743202" y="0"/>
                </a:lnTo>
                <a:lnTo>
                  <a:pt x="2743202" y="1574770"/>
                </a:lnTo>
                <a:lnTo>
                  <a:pt x="2031972" y="2286000"/>
                </a:lnTo>
                <a:lnTo>
                  <a:pt x="0" y="2286000"/>
                </a:lnTo>
                <a:lnTo>
                  <a:pt x="0" y="0"/>
                </a:lnTo>
                <a:close/>
              </a:path>
            </a:pathLst>
          </a:custGeom>
          <a:solidFill>
            <a:srgbClr val="354154"/>
          </a:solidFill>
        </p:spPr>
      </p:sp>
      <p:sp>
        <p:nvSpPr>
          <p:cNvPr id="27656" name="Picture Placeholder 28">
            <a:extLst>
              <a:ext uri="{FF2B5EF4-FFF2-40B4-BE49-F238E27FC236}">
                <a16:creationId xmlns:a16="http://schemas.microsoft.com/office/drawing/2014/main" id="{984D7859-F0F6-B146-B41F-3851A903E7C3}"/>
              </a:ext>
            </a:extLst>
          </p:cNvPr>
          <p:cNvSpPr>
            <a:spLocks noGrp="1" noTextEdit="1"/>
          </p:cNvSpPr>
          <p:nvPr>
            <p:ph type="pic" sz="quarter" idx="12"/>
          </p:nvPr>
        </p:nvSpPr>
        <p:spPr>
          <a:xfrm>
            <a:off x="11725275" y="5859463"/>
            <a:ext cx="4114800" cy="3429000"/>
          </a:xfrm>
          <a:custGeom>
            <a:avLst/>
            <a:gdLst>
              <a:gd name="T0" fmla="*/ 0 w 2743202"/>
              <a:gd name="T1" fmla="*/ 0 h 2286000"/>
              <a:gd name="T2" fmla="*/ 4114803 w 2743202"/>
              <a:gd name="T3" fmla="*/ 0 h 2286000"/>
              <a:gd name="T4" fmla="*/ 4114803 w 2743202"/>
              <a:gd name="T5" fmla="*/ 2362519 h 2286000"/>
              <a:gd name="T6" fmla="*/ 3047958 w 2743202"/>
              <a:gd name="T7" fmla="*/ 3429529 h 2286000"/>
              <a:gd name="T8" fmla="*/ 0 w 2743202"/>
              <a:gd name="T9" fmla="*/ 3429529 h 2286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43202" h="2286000">
                <a:moveTo>
                  <a:pt x="0" y="0"/>
                </a:moveTo>
                <a:lnTo>
                  <a:pt x="2743202" y="0"/>
                </a:lnTo>
                <a:lnTo>
                  <a:pt x="2743202" y="1574770"/>
                </a:lnTo>
                <a:lnTo>
                  <a:pt x="2031972" y="2286000"/>
                </a:lnTo>
                <a:lnTo>
                  <a:pt x="0" y="2286000"/>
                </a:lnTo>
                <a:lnTo>
                  <a:pt x="0" y="0"/>
                </a:lnTo>
                <a:close/>
              </a:path>
            </a:pathLst>
          </a:custGeom>
          <a:solidFill>
            <a:srgbClr val="354154"/>
          </a:solidFill>
        </p:spPr>
      </p:sp>
      <p:sp>
        <p:nvSpPr>
          <p:cNvPr id="17" name="Freeform: Shape 41">
            <a:extLst>
              <a:ext uri="{FF2B5EF4-FFF2-40B4-BE49-F238E27FC236}">
                <a16:creationId xmlns:a16="http://schemas.microsoft.com/office/drawing/2014/main" id="{50279383-5900-464A-87F1-DC7CA1EA0E6D}"/>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0D75A210-590D-AF45-8589-49A7A1D49B70}"/>
              </a:ext>
            </a:extLst>
          </p:cNvPr>
          <p:cNvSpPr/>
          <p:nvPr/>
        </p:nvSpPr>
        <p:spPr>
          <a:xfrm>
            <a:off x="6953250" y="3346450"/>
            <a:ext cx="4381500" cy="5513388"/>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1" name="Rectangle 40">
            <a:extLst>
              <a:ext uri="{FF2B5EF4-FFF2-40B4-BE49-F238E27FC236}">
                <a16:creationId xmlns:a16="http://schemas.microsoft.com/office/drawing/2014/main" id="{5407698C-7664-CF4A-AB88-FF5B2FCFD83B}"/>
              </a:ext>
            </a:extLst>
          </p:cNvPr>
          <p:cNvSpPr/>
          <p:nvPr/>
        </p:nvSpPr>
        <p:spPr>
          <a:xfrm>
            <a:off x="12095163" y="3346450"/>
            <a:ext cx="4381500" cy="5513388"/>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2" name="Rectangle 41">
            <a:extLst>
              <a:ext uri="{FF2B5EF4-FFF2-40B4-BE49-F238E27FC236}">
                <a16:creationId xmlns:a16="http://schemas.microsoft.com/office/drawing/2014/main" id="{B7ED6E9F-8F99-524B-B2F1-130B6A9FD462}"/>
              </a:ext>
            </a:extLst>
          </p:cNvPr>
          <p:cNvSpPr/>
          <p:nvPr/>
        </p:nvSpPr>
        <p:spPr>
          <a:xfrm>
            <a:off x="1812925" y="3346450"/>
            <a:ext cx="4381500" cy="5513388"/>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Freeform: Shape 4">
            <a:extLst>
              <a:ext uri="{FF2B5EF4-FFF2-40B4-BE49-F238E27FC236}">
                <a16:creationId xmlns:a16="http://schemas.microsoft.com/office/drawing/2014/main" id="{28116FEE-7919-ED4E-896B-F1D95877E2C3}"/>
              </a:ext>
            </a:extLst>
          </p:cNvPr>
          <p:cNvSpPr/>
          <p:nvPr/>
        </p:nvSpPr>
        <p:spPr>
          <a:xfrm>
            <a:off x="16727488"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0" name="Oval 19">
            <a:extLst>
              <a:ext uri="{FF2B5EF4-FFF2-40B4-BE49-F238E27FC236}">
                <a16:creationId xmlns:a16="http://schemas.microsoft.com/office/drawing/2014/main" id="{11C28750-D430-D94F-9919-60723421D2ED}"/>
              </a:ext>
            </a:extLst>
          </p:cNvPr>
          <p:cNvSpPr/>
          <p:nvPr/>
        </p:nvSpPr>
        <p:spPr>
          <a:xfrm>
            <a:off x="2743200" y="3913188"/>
            <a:ext cx="2519363" cy="2519362"/>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1" name="Oval 20">
            <a:extLst>
              <a:ext uri="{FF2B5EF4-FFF2-40B4-BE49-F238E27FC236}">
                <a16:creationId xmlns:a16="http://schemas.microsoft.com/office/drawing/2014/main" id="{12F16C39-7F76-6D44-AF7B-816A06C7B4F9}"/>
              </a:ext>
            </a:extLst>
          </p:cNvPr>
          <p:cNvSpPr/>
          <p:nvPr/>
        </p:nvSpPr>
        <p:spPr bwMode="auto">
          <a:xfrm>
            <a:off x="4481513" y="3887788"/>
            <a:ext cx="404812" cy="404812"/>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2" name="Oval 21">
            <a:extLst>
              <a:ext uri="{FF2B5EF4-FFF2-40B4-BE49-F238E27FC236}">
                <a16:creationId xmlns:a16="http://schemas.microsoft.com/office/drawing/2014/main" id="{9B0136CB-B895-DB41-98A4-8C988A9575B8}"/>
              </a:ext>
            </a:extLst>
          </p:cNvPr>
          <p:cNvSpPr/>
          <p:nvPr/>
        </p:nvSpPr>
        <p:spPr bwMode="auto">
          <a:xfrm>
            <a:off x="4524375" y="3930650"/>
            <a:ext cx="319088" cy="319088"/>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7" name="Oval 26">
            <a:extLst>
              <a:ext uri="{FF2B5EF4-FFF2-40B4-BE49-F238E27FC236}">
                <a16:creationId xmlns:a16="http://schemas.microsoft.com/office/drawing/2014/main" id="{28A0C18E-AC5A-D048-B31F-94088157032C}"/>
              </a:ext>
            </a:extLst>
          </p:cNvPr>
          <p:cNvSpPr/>
          <p:nvPr/>
        </p:nvSpPr>
        <p:spPr>
          <a:xfrm>
            <a:off x="7885113" y="3913188"/>
            <a:ext cx="2519362" cy="2519362"/>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9" name="Oval 28">
            <a:extLst>
              <a:ext uri="{FF2B5EF4-FFF2-40B4-BE49-F238E27FC236}">
                <a16:creationId xmlns:a16="http://schemas.microsoft.com/office/drawing/2014/main" id="{B346F4A6-D80E-8F4C-BD16-AB92B5AFB050}"/>
              </a:ext>
            </a:extLst>
          </p:cNvPr>
          <p:cNvSpPr/>
          <p:nvPr/>
        </p:nvSpPr>
        <p:spPr bwMode="auto">
          <a:xfrm>
            <a:off x="9623425" y="3887788"/>
            <a:ext cx="404813" cy="404812"/>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0" name="Oval 29">
            <a:extLst>
              <a:ext uri="{FF2B5EF4-FFF2-40B4-BE49-F238E27FC236}">
                <a16:creationId xmlns:a16="http://schemas.microsoft.com/office/drawing/2014/main" id="{3B228D05-A475-114E-B319-01FCE92CAA0E}"/>
              </a:ext>
            </a:extLst>
          </p:cNvPr>
          <p:cNvSpPr/>
          <p:nvPr/>
        </p:nvSpPr>
        <p:spPr bwMode="auto">
          <a:xfrm>
            <a:off x="9666288" y="3930650"/>
            <a:ext cx="319087" cy="3190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3" name="Oval 32">
            <a:extLst>
              <a:ext uri="{FF2B5EF4-FFF2-40B4-BE49-F238E27FC236}">
                <a16:creationId xmlns:a16="http://schemas.microsoft.com/office/drawing/2014/main" id="{D8D861BA-A5D9-CE4C-BCEC-975A04FB65D3}"/>
              </a:ext>
            </a:extLst>
          </p:cNvPr>
          <p:cNvSpPr/>
          <p:nvPr/>
        </p:nvSpPr>
        <p:spPr>
          <a:xfrm>
            <a:off x="13025438" y="3913188"/>
            <a:ext cx="2519362" cy="2519362"/>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5" name="Oval 34">
            <a:extLst>
              <a:ext uri="{FF2B5EF4-FFF2-40B4-BE49-F238E27FC236}">
                <a16:creationId xmlns:a16="http://schemas.microsoft.com/office/drawing/2014/main" id="{FC584710-C978-3045-A072-73B0EBAAAF1F}"/>
              </a:ext>
            </a:extLst>
          </p:cNvPr>
          <p:cNvSpPr/>
          <p:nvPr/>
        </p:nvSpPr>
        <p:spPr bwMode="auto">
          <a:xfrm>
            <a:off x="14763750" y="3887788"/>
            <a:ext cx="403225" cy="404812"/>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6" name="Oval 35">
            <a:extLst>
              <a:ext uri="{FF2B5EF4-FFF2-40B4-BE49-F238E27FC236}">
                <a16:creationId xmlns:a16="http://schemas.microsoft.com/office/drawing/2014/main" id="{11E1467C-2139-8042-A6F0-560C2E727973}"/>
              </a:ext>
            </a:extLst>
          </p:cNvPr>
          <p:cNvSpPr/>
          <p:nvPr/>
        </p:nvSpPr>
        <p:spPr bwMode="auto">
          <a:xfrm>
            <a:off x="14806613" y="3930650"/>
            <a:ext cx="317500" cy="3190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4" name="TextBox 23">
            <a:extLst>
              <a:ext uri="{FF2B5EF4-FFF2-40B4-BE49-F238E27FC236}">
                <a16:creationId xmlns:a16="http://schemas.microsoft.com/office/drawing/2014/main" id="{877B2CF8-9E06-184C-9C91-A9335C38BC55}"/>
              </a:ext>
            </a:extLst>
          </p:cNvPr>
          <p:cNvSpPr txBox="1"/>
          <p:nvPr/>
        </p:nvSpPr>
        <p:spPr>
          <a:xfrm>
            <a:off x="6343650" y="1628775"/>
            <a:ext cx="5600700" cy="1168400"/>
          </a:xfrm>
          <a:prstGeom prst="rect">
            <a:avLst/>
          </a:prstGeom>
          <a:noFill/>
        </p:spPr>
        <p:txBody>
          <a:bodyPr>
            <a:spAutoFit/>
          </a:bodyPr>
          <a:lstStyle/>
          <a:p>
            <a:pPr algn="ct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Meet </a:t>
            </a:r>
            <a:r>
              <a:rPr lang="id-ID" sz="7000" dirty="0">
                <a:solidFill>
                  <a:srgbClr val="92D050"/>
                </a:solidFill>
                <a:latin typeface="Impact" panose="020B0806030902050204" pitchFamily="34" charset="0"/>
              </a:rPr>
              <a:t>Our Team</a:t>
            </a:r>
          </a:p>
        </p:txBody>
      </p:sp>
      <p:sp>
        <p:nvSpPr>
          <p:cNvPr id="31" name="Rectangle 30">
            <a:extLst>
              <a:ext uri="{FF2B5EF4-FFF2-40B4-BE49-F238E27FC236}">
                <a16:creationId xmlns:a16="http://schemas.microsoft.com/office/drawing/2014/main" id="{AAEA7241-53C9-204B-98AF-13F7080D7096}"/>
              </a:ext>
            </a:extLst>
          </p:cNvPr>
          <p:cNvSpPr/>
          <p:nvPr/>
        </p:nvSpPr>
        <p:spPr>
          <a:xfrm>
            <a:off x="8743950" y="1462088"/>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7" name="Rectangle 36">
            <a:extLst>
              <a:ext uri="{FF2B5EF4-FFF2-40B4-BE49-F238E27FC236}">
                <a16:creationId xmlns:a16="http://schemas.microsoft.com/office/drawing/2014/main" id="{3B5AE6C3-0A67-4D4C-86CB-1E414966634D}"/>
              </a:ext>
            </a:extLst>
          </p:cNvPr>
          <p:cNvSpPr/>
          <p:nvPr/>
        </p:nvSpPr>
        <p:spPr>
          <a:xfrm>
            <a:off x="2070100" y="7575550"/>
            <a:ext cx="3868738" cy="877888"/>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  tetur adipiscing elit, sed do</a:t>
            </a:r>
            <a:endParaRPr lang="id-ID" dirty="0">
              <a:solidFill>
                <a:schemeClr val="tx1">
                  <a:lumMod val="50000"/>
                  <a:lumOff val="50000"/>
                </a:schemeClr>
              </a:solidFill>
              <a:latin typeface="+mn-lt"/>
            </a:endParaRPr>
          </a:p>
        </p:txBody>
      </p:sp>
      <p:sp>
        <p:nvSpPr>
          <p:cNvPr id="39" name="Rectangle 38">
            <a:extLst>
              <a:ext uri="{FF2B5EF4-FFF2-40B4-BE49-F238E27FC236}">
                <a16:creationId xmlns:a16="http://schemas.microsoft.com/office/drawing/2014/main" id="{05FE533F-A201-724D-937F-DA267C10160B}"/>
              </a:ext>
            </a:extLst>
          </p:cNvPr>
          <p:cNvSpPr/>
          <p:nvPr/>
        </p:nvSpPr>
        <p:spPr>
          <a:xfrm>
            <a:off x="2476500" y="7097713"/>
            <a:ext cx="3052763" cy="460375"/>
          </a:xfrm>
          <a:prstGeom prst="rect">
            <a:avLst/>
          </a:prstGeom>
          <a:noFill/>
        </p:spPr>
        <p:txBody>
          <a:bodyPr>
            <a:spAutoFit/>
          </a:bodyPr>
          <a:lstStyle/>
          <a:p>
            <a:pPr algn="ctr" eaLnBrk="1" fontAlgn="auto" hangingPunct="1">
              <a:lnSpc>
                <a:spcPct val="150000"/>
              </a:lnSpc>
              <a:spcBef>
                <a:spcPts val="0"/>
              </a:spcBef>
              <a:spcAft>
                <a:spcPts val="0"/>
              </a:spcAft>
              <a:defRPr/>
            </a:pPr>
            <a:r>
              <a:rPr lang="id-ID" i="1" dirty="0">
                <a:solidFill>
                  <a:schemeClr val="tx1">
                    <a:lumMod val="50000"/>
                    <a:lumOff val="50000"/>
                  </a:schemeClr>
                </a:solidFill>
                <a:latin typeface="+mn-lt"/>
              </a:rPr>
              <a:t>Product Manager</a:t>
            </a:r>
          </a:p>
        </p:txBody>
      </p:sp>
      <p:sp>
        <p:nvSpPr>
          <p:cNvPr id="44" name="Rectangle 43">
            <a:extLst>
              <a:ext uri="{FF2B5EF4-FFF2-40B4-BE49-F238E27FC236}">
                <a16:creationId xmlns:a16="http://schemas.microsoft.com/office/drawing/2014/main" id="{9FCF3A0A-87C0-3C43-AB74-DAB75748A25A}"/>
              </a:ext>
            </a:extLst>
          </p:cNvPr>
          <p:cNvSpPr/>
          <p:nvPr/>
        </p:nvSpPr>
        <p:spPr>
          <a:xfrm>
            <a:off x="7210425" y="7575550"/>
            <a:ext cx="3867150" cy="877888"/>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  tetur adipiscing elit, sed do</a:t>
            </a:r>
            <a:endParaRPr lang="id-ID" dirty="0">
              <a:solidFill>
                <a:schemeClr val="tx1">
                  <a:lumMod val="50000"/>
                  <a:lumOff val="50000"/>
                </a:schemeClr>
              </a:solidFill>
              <a:latin typeface="+mn-lt"/>
            </a:endParaRPr>
          </a:p>
        </p:txBody>
      </p:sp>
      <p:sp>
        <p:nvSpPr>
          <p:cNvPr id="46" name="Rectangle 45">
            <a:extLst>
              <a:ext uri="{FF2B5EF4-FFF2-40B4-BE49-F238E27FC236}">
                <a16:creationId xmlns:a16="http://schemas.microsoft.com/office/drawing/2014/main" id="{35EEB5C6-3C0B-3044-AC0B-34DEE889C863}"/>
              </a:ext>
            </a:extLst>
          </p:cNvPr>
          <p:cNvSpPr/>
          <p:nvPr/>
        </p:nvSpPr>
        <p:spPr>
          <a:xfrm>
            <a:off x="7113588" y="7097713"/>
            <a:ext cx="4062412" cy="460375"/>
          </a:xfrm>
          <a:prstGeom prst="rect">
            <a:avLst/>
          </a:prstGeom>
          <a:noFill/>
        </p:spPr>
        <p:txBody>
          <a:bodyPr>
            <a:spAutoFit/>
          </a:bodyPr>
          <a:lstStyle/>
          <a:p>
            <a:pPr algn="ctr" eaLnBrk="1" fontAlgn="auto" hangingPunct="1">
              <a:lnSpc>
                <a:spcPct val="150000"/>
              </a:lnSpc>
              <a:spcBef>
                <a:spcPts val="0"/>
              </a:spcBef>
              <a:spcAft>
                <a:spcPts val="0"/>
              </a:spcAft>
              <a:defRPr/>
            </a:pPr>
            <a:r>
              <a:rPr lang="id-ID" i="1" dirty="0">
                <a:solidFill>
                  <a:schemeClr val="tx1">
                    <a:lumMod val="50000"/>
                    <a:lumOff val="50000"/>
                  </a:schemeClr>
                </a:solidFill>
                <a:latin typeface="+mn-lt"/>
              </a:rPr>
              <a:t>Exclusize CEO Amd Founder</a:t>
            </a:r>
          </a:p>
        </p:txBody>
      </p:sp>
      <p:sp>
        <p:nvSpPr>
          <p:cNvPr id="48" name="Rectangle 47">
            <a:extLst>
              <a:ext uri="{FF2B5EF4-FFF2-40B4-BE49-F238E27FC236}">
                <a16:creationId xmlns:a16="http://schemas.microsoft.com/office/drawing/2014/main" id="{7D421C60-50FA-A042-A8AA-FCFC41024D10}"/>
              </a:ext>
            </a:extLst>
          </p:cNvPr>
          <p:cNvSpPr/>
          <p:nvPr/>
        </p:nvSpPr>
        <p:spPr>
          <a:xfrm>
            <a:off x="12349163" y="7575550"/>
            <a:ext cx="3870325" cy="877888"/>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  tetur adipiscing elit, sed do</a:t>
            </a:r>
            <a:endParaRPr lang="id-ID" dirty="0">
              <a:solidFill>
                <a:schemeClr val="tx1">
                  <a:lumMod val="50000"/>
                  <a:lumOff val="50000"/>
                </a:schemeClr>
              </a:solidFill>
              <a:latin typeface="+mn-lt"/>
            </a:endParaRPr>
          </a:p>
        </p:txBody>
      </p:sp>
      <p:sp>
        <p:nvSpPr>
          <p:cNvPr id="38" name="Rectangle 37">
            <a:extLst>
              <a:ext uri="{FF2B5EF4-FFF2-40B4-BE49-F238E27FC236}">
                <a16:creationId xmlns:a16="http://schemas.microsoft.com/office/drawing/2014/main" id="{7E705CF1-26CB-AF4D-A40D-F59ECBADD207}"/>
              </a:ext>
            </a:extLst>
          </p:cNvPr>
          <p:cNvSpPr/>
          <p:nvPr/>
        </p:nvSpPr>
        <p:spPr>
          <a:xfrm>
            <a:off x="2212975" y="6613525"/>
            <a:ext cx="3581400" cy="461963"/>
          </a:xfrm>
          <a:prstGeom prst="rect">
            <a:avLst/>
          </a:prstGeom>
          <a:noFill/>
        </p:spPr>
        <p:txBody>
          <a:bodyPr>
            <a:spAutoFit/>
          </a:bodyPr>
          <a:lstStyle/>
          <a:p>
            <a:pPr algn="ctr"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Thomas Dune</a:t>
            </a:r>
          </a:p>
        </p:txBody>
      </p:sp>
      <p:sp>
        <p:nvSpPr>
          <p:cNvPr id="45" name="Rectangle 44">
            <a:extLst>
              <a:ext uri="{FF2B5EF4-FFF2-40B4-BE49-F238E27FC236}">
                <a16:creationId xmlns:a16="http://schemas.microsoft.com/office/drawing/2014/main" id="{A1058B27-F546-7D49-BDFA-45551229C923}"/>
              </a:ext>
            </a:extLst>
          </p:cNvPr>
          <p:cNvSpPr/>
          <p:nvPr/>
        </p:nvSpPr>
        <p:spPr>
          <a:xfrm>
            <a:off x="7353300" y="6613525"/>
            <a:ext cx="3581400" cy="461963"/>
          </a:xfrm>
          <a:prstGeom prst="rect">
            <a:avLst/>
          </a:prstGeom>
          <a:noFill/>
        </p:spPr>
        <p:txBody>
          <a:bodyPr>
            <a:spAutoFit/>
          </a:bodyPr>
          <a:lstStyle/>
          <a:p>
            <a:pPr algn="ctr" eaLnBrk="1" fontAlgn="auto" hangingPunct="1">
              <a:lnSpc>
                <a:spcPct val="150000"/>
              </a:lnSpc>
              <a:spcBef>
                <a:spcPts val="0"/>
              </a:spcBef>
              <a:spcAft>
                <a:spcPts val="0"/>
              </a:spcAft>
              <a:defRPr/>
            </a:pPr>
            <a:r>
              <a:rPr lang="id-ID" b="1" dirty="0">
                <a:solidFill>
                  <a:schemeClr val="tx1">
                    <a:lumMod val="65000"/>
                    <a:lumOff val="35000"/>
                  </a:schemeClr>
                </a:solidFill>
                <a:latin typeface="+mn-lt"/>
              </a:rPr>
              <a:t>George Dune</a:t>
            </a:r>
          </a:p>
        </p:txBody>
      </p:sp>
      <p:sp>
        <p:nvSpPr>
          <p:cNvPr id="49" name="Rectangle 48">
            <a:extLst>
              <a:ext uri="{FF2B5EF4-FFF2-40B4-BE49-F238E27FC236}">
                <a16:creationId xmlns:a16="http://schemas.microsoft.com/office/drawing/2014/main" id="{A49063C7-4511-C342-B967-86CAF524A9BB}"/>
              </a:ext>
            </a:extLst>
          </p:cNvPr>
          <p:cNvSpPr/>
          <p:nvPr/>
        </p:nvSpPr>
        <p:spPr>
          <a:xfrm>
            <a:off x="12495213" y="6613525"/>
            <a:ext cx="3581400" cy="461963"/>
          </a:xfrm>
          <a:prstGeom prst="rect">
            <a:avLst/>
          </a:prstGeom>
          <a:noFill/>
        </p:spPr>
        <p:txBody>
          <a:bodyPr>
            <a:spAutoFit/>
          </a:bodyPr>
          <a:lstStyle/>
          <a:p>
            <a:pPr algn="ctr" eaLnBrk="1" fontAlgn="auto" hangingPunct="1">
              <a:lnSpc>
                <a:spcPct val="150000"/>
              </a:lnSpc>
              <a:spcBef>
                <a:spcPts val="0"/>
              </a:spcBef>
              <a:spcAft>
                <a:spcPts val="0"/>
              </a:spcAft>
              <a:defRPr/>
            </a:pPr>
            <a:r>
              <a:rPr lang="id-ID" b="1" dirty="0">
                <a:solidFill>
                  <a:schemeClr val="tx1">
                    <a:lumMod val="65000"/>
                    <a:lumOff val="35000"/>
                  </a:schemeClr>
                </a:solidFill>
                <a:latin typeface="+mn-lt"/>
              </a:rPr>
              <a:t>Johanes Dune</a:t>
            </a:r>
          </a:p>
        </p:txBody>
      </p:sp>
      <p:sp>
        <p:nvSpPr>
          <p:cNvPr id="50" name="Rectangle 49">
            <a:extLst>
              <a:ext uri="{FF2B5EF4-FFF2-40B4-BE49-F238E27FC236}">
                <a16:creationId xmlns:a16="http://schemas.microsoft.com/office/drawing/2014/main" id="{54213E5E-2A4B-5640-A17C-B66CE73BE6FE}"/>
              </a:ext>
            </a:extLst>
          </p:cNvPr>
          <p:cNvSpPr/>
          <p:nvPr/>
        </p:nvSpPr>
        <p:spPr>
          <a:xfrm>
            <a:off x="12758738" y="7097713"/>
            <a:ext cx="3052762" cy="460375"/>
          </a:xfrm>
          <a:prstGeom prst="rect">
            <a:avLst/>
          </a:prstGeom>
          <a:noFill/>
        </p:spPr>
        <p:txBody>
          <a:bodyPr>
            <a:spAutoFit/>
          </a:bodyPr>
          <a:lstStyle/>
          <a:p>
            <a:pPr algn="ctr" eaLnBrk="1" fontAlgn="auto" hangingPunct="1">
              <a:lnSpc>
                <a:spcPct val="150000"/>
              </a:lnSpc>
              <a:spcBef>
                <a:spcPts val="0"/>
              </a:spcBef>
              <a:spcAft>
                <a:spcPts val="0"/>
              </a:spcAft>
              <a:defRPr/>
            </a:pPr>
            <a:r>
              <a:rPr lang="id-ID" i="1" dirty="0">
                <a:solidFill>
                  <a:schemeClr val="tx1">
                    <a:lumMod val="50000"/>
                    <a:lumOff val="50000"/>
                  </a:schemeClr>
                </a:solidFill>
                <a:latin typeface="+mn-lt"/>
              </a:rPr>
              <a:t>Head Of Marketing Team</a:t>
            </a:r>
          </a:p>
        </p:txBody>
      </p:sp>
      <p:sp>
        <p:nvSpPr>
          <p:cNvPr id="28697" name="Picture Placeholder 18">
            <a:extLst>
              <a:ext uri="{FF2B5EF4-FFF2-40B4-BE49-F238E27FC236}">
                <a16:creationId xmlns:a16="http://schemas.microsoft.com/office/drawing/2014/main" id="{8083521F-D18F-A344-B718-CA883F5CA428}"/>
              </a:ext>
            </a:extLst>
          </p:cNvPr>
          <p:cNvSpPr>
            <a:spLocks noGrp="1" noTextEdit="1"/>
          </p:cNvSpPr>
          <p:nvPr>
            <p:ph type="pic" sz="quarter" idx="10"/>
          </p:nvPr>
        </p:nvSpPr>
        <p:spPr>
          <a:xfrm>
            <a:off x="2919413" y="4089400"/>
            <a:ext cx="2166937" cy="2166938"/>
          </a:xfrm>
          <a:custGeom>
            <a:avLst/>
            <a:gdLst>
              <a:gd name="T0" fmla="*/ 1083469 w 1444910"/>
              <a:gd name="T1" fmla="*/ 0 h 1444910"/>
              <a:gd name="T2" fmla="*/ 2166938 w 1444910"/>
              <a:gd name="T3" fmla="*/ 1083469 h 1444910"/>
              <a:gd name="T4" fmla="*/ 1083469 w 1444910"/>
              <a:gd name="T5" fmla="*/ 2166938 h 1444910"/>
              <a:gd name="T6" fmla="*/ 0 w 1444910"/>
              <a:gd name="T7" fmla="*/ 1083469 h 1444910"/>
              <a:gd name="T8" fmla="*/ 1083469 w 1444910"/>
              <a:gd name="T9" fmla="*/ 0 h 14449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4910" h="1444910">
                <a:moveTo>
                  <a:pt x="722455" y="0"/>
                </a:moveTo>
                <a:cubicBezTo>
                  <a:pt x="1121456" y="0"/>
                  <a:pt x="1444910" y="323454"/>
                  <a:pt x="1444910" y="722455"/>
                </a:cubicBezTo>
                <a:cubicBezTo>
                  <a:pt x="1444910" y="1121456"/>
                  <a:pt x="1121456" y="1444910"/>
                  <a:pt x="722455" y="1444910"/>
                </a:cubicBezTo>
                <a:cubicBezTo>
                  <a:pt x="323454" y="1444910"/>
                  <a:pt x="0" y="1121456"/>
                  <a:pt x="0" y="722455"/>
                </a:cubicBezTo>
                <a:cubicBezTo>
                  <a:pt x="0" y="323454"/>
                  <a:pt x="323454" y="0"/>
                  <a:pt x="722455" y="0"/>
                </a:cubicBezTo>
                <a:close/>
              </a:path>
            </a:pathLst>
          </a:custGeom>
          <a:solidFill>
            <a:srgbClr val="354154"/>
          </a:solidFill>
        </p:spPr>
      </p:sp>
      <p:sp>
        <p:nvSpPr>
          <p:cNvPr id="28698" name="Picture Placeholder 31">
            <a:extLst>
              <a:ext uri="{FF2B5EF4-FFF2-40B4-BE49-F238E27FC236}">
                <a16:creationId xmlns:a16="http://schemas.microsoft.com/office/drawing/2014/main" id="{FE96C5B3-B08F-AF41-8E55-A8FCE820395D}"/>
              </a:ext>
            </a:extLst>
          </p:cNvPr>
          <p:cNvSpPr>
            <a:spLocks noGrp="1" noTextEdit="1"/>
          </p:cNvSpPr>
          <p:nvPr>
            <p:ph type="pic" sz="quarter" idx="11"/>
          </p:nvPr>
        </p:nvSpPr>
        <p:spPr>
          <a:xfrm>
            <a:off x="8061325" y="4089400"/>
            <a:ext cx="2166938" cy="2166938"/>
          </a:xfrm>
          <a:custGeom>
            <a:avLst/>
            <a:gdLst>
              <a:gd name="T0" fmla="*/ 1083469 w 1444910"/>
              <a:gd name="T1" fmla="*/ 0 h 1444910"/>
              <a:gd name="T2" fmla="*/ 2166938 w 1444910"/>
              <a:gd name="T3" fmla="*/ 1083469 h 1444910"/>
              <a:gd name="T4" fmla="*/ 1083469 w 1444910"/>
              <a:gd name="T5" fmla="*/ 2166938 h 1444910"/>
              <a:gd name="T6" fmla="*/ 0 w 1444910"/>
              <a:gd name="T7" fmla="*/ 1083469 h 1444910"/>
              <a:gd name="T8" fmla="*/ 1083469 w 1444910"/>
              <a:gd name="T9" fmla="*/ 0 h 14449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4910" h="1444910">
                <a:moveTo>
                  <a:pt x="722455" y="0"/>
                </a:moveTo>
                <a:cubicBezTo>
                  <a:pt x="1121456" y="0"/>
                  <a:pt x="1444910" y="323454"/>
                  <a:pt x="1444910" y="722455"/>
                </a:cubicBezTo>
                <a:cubicBezTo>
                  <a:pt x="1444910" y="1121456"/>
                  <a:pt x="1121456" y="1444910"/>
                  <a:pt x="722455" y="1444910"/>
                </a:cubicBezTo>
                <a:cubicBezTo>
                  <a:pt x="323454" y="1444910"/>
                  <a:pt x="0" y="1121456"/>
                  <a:pt x="0" y="722455"/>
                </a:cubicBezTo>
                <a:cubicBezTo>
                  <a:pt x="0" y="323454"/>
                  <a:pt x="323454" y="0"/>
                  <a:pt x="722455" y="0"/>
                </a:cubicBezTo>
                <a:close/>
              </a:path>
            </a:pathLst>
          </a:custGeom>
          <a:solidFill>
            <a:srgbClr val="354154"/>
          </a:solidFill>
        </p:spPr>
      </p:sp>
      <p:sp>
        <p:nvSpPr>
          <p:cNvPr id="28699" name="Picture Placeholder 46">
            <a:extLst>
              <a:ext uri="{FF2B5EF4-FFF2-40B4-BE49-F238E27FC236}">
                <a16:creationId xmlns:a16="http://schemas.microsoft.com/office/drawing/2014/main" id="{7E22DA86-92DE-5449-8580-94A0BCCD7AB4}"/>
              </a:ext>
            </a:extLst>
          </p:cNvPr>
          <p:cNvSpPr>
            <a:spLocks noGrp="1" noTextEdit="1"/>
          </p:cNvSpPr>
          <p:nvPr>
            <p:ph type="pic" sz="quarter" idx="12"/>
          </p:nvPr>
        </p:nvSpPr>
        <p:spPr>
          <a:xfrm>
            <a:off x="13201650" y="4089400"/>
            <a:ext cx="2166938" cy="2166938"/>
          </a:xfrm>
          <a:custGeom>
            <a:avLst/>
            <a:gdLst>
              <a:gd name="T0" fmla="*/ 1083469 w 1444910"/>
              <a:gd name="T1" fmla="*/ 0 h 1444910"/>
              <a:gd name="T2" fmla="*/ 2166938 w 1444910"/>
              <a:gd name="T3" fmla="*/ 1083469 h 1444910"/>
              <a:gd name="T4" fmla="*/ 1083469 w 1444910"/>
              <a:gd name="T5" fmla="*/ 2166938 h 1444910"/>
              <a:gd name="T6" fmla="*/ 0 w 1444910"/>
              <a:gd name="T7" fmla="*/ 1083469 h 1444910"/>
              <a:gd name="T8" fmla="*/ 1083469 w 1444910"/>
              <a:gd name="T9" fmla="*/ 0 h 14449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4910" h="1444910">
                <a:moveTo>
                  <a:pt x="722455" y="0"/>
                </a:moveTo>
                <a:cubicBezTo>
                  <a:pt x="1121456" y="0"/>
                  <a:pt x="1444910" y="323454"/>
                  <a:pt x="1444910" y="722455"/>
                </a:cubicBezTo>
                <a:cubicBezTo>
                  <a:pt x="1444910" y="1121456"/>
                  <a:pt x="1121456" y="1444910"/>
                  <a:pt x="722455" y="1444910"/>
                </a:cubicBezTo>
                <a:cubicBezTo>
                  <a:pt x="323454" y="1444910"/>
                  <a:pt x="0" y="1121456"/>
                  <a:pt x="0" y="722455"/>
                </a:cubicBezTo>
                <a:cubicBezTo>
                  <a:pt x="0" y="323454"/>
                  <a:pt x="323454" y="0"/>
                  <a:pt x="722455" y="0"/>
                </a:cubicBezTo>
                <a:close/>
              </a:path>
            </a:pathLst>
          </a:custGeom>
          <a:solidFill>
            <a:srgbClr val="354154"/>
          </a:solidFill>
        </p:spPr>
      </p:sp>
    </p:spTree>
  </p:cSld>
  <p:clrMapOvr>
    <a:masterClrMapping/>
  </p:clrMapOvr>
  <p:transition spd="med" advClick="0" advTm="10000">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B9588971-368D-FB4A-8A37-888E0C843EC5}"/>
              </a:ext>
            </a:extLst>
          </p:cNvPr>
          <p:cNvSpPr/>
          <p:nvPr/>
        </p:nvSpPr>
        <p:spPr>
          <a:xfrm>
            <a:off x="452438"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7" name="TextBox 6">
            <a:extLst>
              <a:ext uri="{FF2B5EF4-FFF2-40B4-BE49-F238E27FC236}">
                <a16:creationId xmlns:a16="http://schemas.microsoft.com/office/drawing/2014/main" id="{9636B9CA-D879-1846-B45D-BB5A32B57C9D}"/>
              </a:ext>
            </a:extLst>
          </p:cNvPr>
          <p:cNvSpPr txBox="1"/>
          <p:nvPr/>
        </p:nvSpPr>
        <p:spPr>
          <a:xfrm>
            <a:off x="2157413" y="2687638"/>
            <a:ext cx="7558087"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 </a:t>
            </a:r>
            <a:r>
              <a:rPr lang="id-ID" sz="7000" dirty="0">
                <a:solidFill>
                  <a:srgbClr val="92D050"/>
                </a:solidFill>
                <a:latin typeface="Impact" panose="020B0806030902050204" pitchFamily="34" charset="0"/>
              </a:rPr>
              <a:t>CEO And Founder</a:t>
            </a:r>
          </a:p>
        </p:txBody>
      </p:sp>
      <p:sp>
        <p:nvSpPr>
          <p:cNvPr id="9" name="Rectangle 8">
            <a:extLst>
              <a:ext uri="{FF2B5EF4-FFF2-40B4-BE49-F238E27FC236}">
                <a16:creationId xmlns:a16="http://schemas.microsoft.com/office/drawing/2014/main" id="{44532DA2-CF00-944A-9FEB-5094A92AE549}"/>
              </a:ext>
            </a:extLst>
          </p:cNvPr>
          <p:cNvSpPr/>
          <p:nvPr/>
        </p:nvSpPr>
        <p:spPr>
          <a:xfrm>
            <a:off x="2309813" y="252095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Rectangle 9">
            <a:extLst>
              <a:ext uri="{FF2B5EF4-FFF2-40B4-BE49-F238E27FC236}">
                <a16:creationId xmlns:a16="http://schemas.microsoft.com/office/drawing/2014/main" id="{E197E66B-7DAB-2245-9A13-1D5767645344}"/>
              </a:ext>
            </a:extLst>
          </p:cNvPr>
          <p:cNvSpPr/>
          <p:nvPr/>
        </p:nvSpPr>
        <p:spPr>
          <a:xfrm>
            <a:off x="2171700" y="5916613"/>
            <a:ext cx="7058025"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consectetur adipiscing elit.</a:t>
            </a:r>
            <a:r>
              <a:rPr lang="en-US" dirty="0">
                <a:solidFill>
                  <a:schemeClr val="tx1">
                    <a:lumMod val="50000"/>
                    <a:lumOff val="50000"/>
                  </a:schemeClr>
                </a:solidFill>
                <a:latin typeface="+mn-lt"/>
              </a:rPr>
              <a:t> </a:t>
            </a:r>
            <a:r>
              <a:rPr lang="id-ID" dirty="0">
                <a:solidFill>
                  <a:schemeClr val="tx1">
                    <a:lumMod val="50000"/>
                    <a:lumOff val="50000"/>
                  </a:schemeClr>
                </a:solidFill>
                <a:latin typeface="+mn-lt"/>
              </a:rPr>
              <a:t>Proin sed libero in magna ultrices gravida sit ametat diam.</a:t>
            </a:r>
            <a:r>
              <a:rPr lang="en-US" dirty="0">
                <a:solidFill>
                  <a:schemeClr val="tx1">
                    <a:lumMod val="50000"/>
                    <a:lumOff val="50000"/>
                  </a:schemeClr>
                </a:solidFill>
                <a:latin typeface="+mn-lt"/>
              </a:rPr>
              <a:t> </a:t>
            </a:r>
            <a:r>
              <a:rPr lang="id-ID" dirty="0">
                <a:solidFill>
                  <a:schemeClr val="tx1">
                    <a:lumMod val="50000"/>
                    <a:lumOff val="50000"/>
                  </a:schemeClr>
                </a:solidFill>
                <a:latin typeface="+mn-lt"/>
              </a:rPr>
              <a:t>Suspen disse plac</a:t>
            </a:r>
          </a:p>
        </p:txBody>
      </p:sp>
      <p:sp>
        <p:nvSpPr>
          <p:cNvPr id="11" name="Rectangle 10">
            <a:extLst>
              <a:ext uri="{FF2B5EF4-FFF2-40B4-BE49-F238E27FC236}">
                <a16:creationId xmlns:a16="http://schemas.microsoft.com/office/drawing/2014/main" id="{5E82EEF7-0898-FC4D-9D2D-31D01BE4240B}"/>
              </a:ext>
            </a:extLst>
          </p:cNvPr>
          <p:cNvSpPr/>
          <p:nvPr/>
        </p:nvSpPr>
        <p:spPr>
          <a:xfrm>
            <a:off x="2312988" y="7554913"/>
            <a:ext cx="6034087" cy="1349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12" name="Rectangle 11">
            <a:extLst>
              <a:ext uri="{FF2B5EF4-FFF2-40B4-BE49-F238E27FC236}">
                <a16:creationId xmlns:a16="http://schemas.microsoft.com/office/drawing/2014/main" id="{2C5E2EE6-D8B1-F84F-A090-AF8D3D30D33D}"/>
              </a:ext>
            </a:extLst>
          </p:cNvPr>
          <p:cNvSpPr/>
          <p:nvPr/>
        </p:nvSpPr>
        <p:spPr>
          <a:xfrm>
            <a:off x="2312988" y="7554913"/>
            <a:ext cx="5348287" cy="1349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13" name="TextBox 12">
            <a:extLst>
              <a:ext uri="{FF2B5EF4-FFF2-40B4-BE49-F238E27FC236}">
                <a16:creationId xmlns:a16="http://schemas.microsoft.com/office/drawing/2014/main" id="{B6B9E7CF-95F9-E540-8A7B-97B63A05255F}"/>
              </a:ext>
            </a:extLst>
          </p:cNvPr>
          <p:cNvSpPr txBox="1"/>
          <p:nvPr/>
        </p:nvSpPr>
        <p:spPr>
          <a:xfrm flipH="1">
            <a:off x="8686800" y="7373938"/>
            <a:ext cx="685800" cy="368300"/>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en-ID" dirty="0">
                <a:solidFill>
                  <a:schemeClr val="tx1">
                    <a:lumMod val="50000"/>
                    <a:lumOff val="50000"/>
                  </a:schemeClr>
                </a:solidFill>
                <a:ea typeface="Lato Medium" panose="020F0502020204030203" pitchFamily="34" charset="0"/>
                <a:cs typeface="Lato Medium" panose="020F0502020204030203" pitchFamily="34" charset="0"/>
              </a:rPr>
              <a:t>90%</a:t>
            </a:r>
            <a:endParaRPr lang="en-US"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14" name="TextBox 13">
            <a:extLst>
              <a:ext uri="{FF2B5EF4-FFF2-40B4-BE49-F238E27FC236}">
                <a16:creationId xmlns:a16="http://schemas.microsoft.com/office/drawing/2014/main" id="{88C0276D-8ECB-1A40-A994-FA25668C09E2}"/>
              </a:ext>
            </a:extLst>
          </p:cNvPr>
          <p:cNvSpPr txBox="1"/>
          <p:nvPr/>
        </p:nvSpPr>
        <p:spPr>
          <a:xfrm flipH="1">
            <a:off x="2317750" y="7069138"/>
            <a:ext cx="2886075" cy="368300"/>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i="1" dirty="0">
                <a:solidFill>
                  <a:schemeClr val="tx1">
                    <a:lumMod val="50000"/>
                    <a:lumOff val="50000"/>
                  </a:schemeClr>
                </a:solidFill>
                <a:ea typeface="Lato Medium" panose="020F0502020204030203" pitchFamily="34" charset="0"/>
                <a:cs typeface="Lato Medium" panose="020F0502020204030203" pitchFamily="34" charset="0"/>
              </a:rPr>
              <a:t>Type Your Skill Here</a:t>
            </a:r>
            <a:endParaRPr lang="en-US" i="1"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15" name="Rectangle 14">
            <a:extLst>
              <a:ext uri="{FF2B5EF4-FFF2-40B4-BE49-F238E27FC236}">
                <a16:creationId xmlns:a16="http://schemas.microsoft.com/office/drawing/2014/main" id="{354C2F54-6848-5040-A8D3-A1C2ACD5DBD7}"/>
              </a:ext>
            </a:extLst>
          </p:cNvPr>
          <p:cNvSpPr/>
          <p:nvPr/>
        </p:nvSpPr>
        <p:spPr>
          <a:xfrm>
            <a:off x="2312988" y="8421688"/>
            <a:ext cx="6034087" cy="138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16" name="Rectangle 15">
            <a:extLst>
              <a:ext uri="{FF2B5EF4-FFF2-40B4-BE49-F238E27FC236}">
                <a16:creationId xmlns:a16="http://schemas.microsoft.com/office/drawing/2014/main" id="{1299166B-7C4D-F04C-81CE-57B929B725B5}"/>
              </a:ext>
            </a:extLst>
          </p:cNvPr>
          <p:cNvSpPr/>
          <p:nvPr/>
        </p:nvSpPr>
        <p:spPr>
          <a:xfrm>
            <a:off x="2312988" y="8421688"/>
            <a:ext cx="4935537" cy="13811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17" name="TextBox 16">
            <a:extLst>
              <a:ext uri="{FF2B5EF4-FFF2-40B4-BE49-F238E27FC236}">
                <a16:creationId xmlns:a16="http://schemas.microsoft.com/office/drawing/2014/main" id="{72793BBC-D12E-1B4D-BEE0-090DB3F7A0CE}"/>
              </a:ext>
            </a:extLst>
          </p:cNvPr>
          <p:cNvSpPr txBox="1"/>
          <p:nvPr/>
        </p:nvSpPr>
        <p:spPr>
          <a:xfrm flipH="1">
            <a:off x="8686800" y="8242300"/>
            <a:ext cx="685800" cy="369888"/>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id-ID" dirty="0">
                <a:solidFill>
                  <a:schemeClr val="tx1">
                    <a:lumMod val="50000"/>
                    <a:lumOff val="50000"/>
                  </a:schemeClr>
                </a:solidFill>
                <a:ea typeface="Lato Medium" panose="020F0502020204030203" pitchFamily="34" charset="0"/>
                <a:cs typeface="Lato Medium" panose="020F0502020204030203" pitchFamily="34" charset="0"/>
              </a:rPr>
              <a:t>80</a:t>
            </a:r>
            <a:r>
              <a:rPr lang="en-ID" dirty="0">
                <a:solidFill>
                  <a:schemeClr val="tx1">
                    <a:lumMod val="50000"/>
                    <a:lumOff val="50000"/>
                  </a:schemeClr>
                </a:solidFill>
                <a:ea typeface="Lato Medium" panose="020F0502020204030203" pitchFamily="34" charset="0"/>
                <a:cs typeface="Lato Medium" panose="020F0502020204030203" pitchFamily="34" charset="0"/>
              </a:rPr>
              <a:t>%</a:t>
            </a:r>
            <a:endParaRPr lang="en-US"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18" name="TextBox 17">
            <a:extLst>
              <a:ext uri="{FF2B5EF4-FFF2-40B4-BE49-F238E27FC236}">
                <a16:creationId xmlns:a16="http://schemas.microsoft.com/office/drawing/2014/main" id="{D500A702-C075-964A-BD77-54322E86EB13}"/>
              </a:ext>
            </a:extLst>
          </p:cNvPr>
          <p:cNvSpPr txBox="1"/>
          <p:nvPr/>
        </p:nvSpPr>
        <p:spPr>
          <a:xfrm flipH="1">
            <a:off x="2317750" y="7935913"/>
            <a:ext cx="2886075" cy="368300"/>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i="1" dirty="0">
                <a:solidFill>
                  <a:schemeClr val="tx1">
                    <a:lumMod val="50000"/>
                    <a:lumOff val="50000"/>
                  </a:schemeClr>
                </a:solidFill>
                <a:ea typeface="Lato Medium" panose="020F0502020204030203" pitchFamily="34" charset="0"/>
                <a:cs typeface="Lato Medium" panose="020F0502020204030203" pitchFamily="34" charset="0"/>
              </a:rPr>
              <a:t>Type Your Skill Here</a:t>
            </a:r>
            <a:endParaRPr lang="en-US" i="1"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19" name="Rectangle 18">
            <a:extLst>
              <a:ext uri="{FF2B5EF4-FFF2-40B4-BE49-F238E27FC236}">
                <a16:creationId xmlns:a16="http://schemas.microsoft.com/office/drawing/2014/main" id="{FB10816D-A743-E44A-8063-76B6F306F0AD}"/>
              </a:ext>
            </a:extLst>
          </p:cNvPr>
          <p:cNvSpPr/>
          <p:nvPr/>
        </p:nvSpPr>
        <p:spPr>
          <a:xfrm>
            <a:off x="2171700" y="5011738"/>
            <a:ext cx="2708275"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George Dune</a:t>
            </a:r>
          </a:p>
        </p:txBody>
      </p:sp>
      <p:sp>
        <p:nvSpPr>
          <p:cNvPr id="20" name="Rectangle 19">
            <a:extLst>
              <a:ext uri="{FF2B5EF4-FFF2-40B4-BE49-F238E27FC236}">
                <a16:creationId xmlns:a16="http://schemas.microsoft.com/office/drawing/2014/main" id="{CFE59A49-3F2B-0D4F-951D-1CA6265FC263}"/>
              </a:ext>
            </a:extLst>
          </p:cNvPr>
          <p:cNvSpPr/>
          <p:nvPr/>
        </p:nvSpPr>
        <p:spPr>
          <a:xfrm>
            <a:off x="2171700" y="5461000"/>
            <a:ext cx="3800475" cy="461963"/>
          </a:xfrm>
          <a:prstGeom prst="rect">
            <a:avLst/>
          </a:prstGeom>
          <a:noFill/>
        </p:spPr>
        <p:txBody>
          <a:bodyPr>
            <a:spAutoFit/>
          </a:bodyPr>
          <a:lstStyle/>
          <a:p>
            <a:pPr eaLnBrk="1" fontAlgn="auto" hangingPunct="1">
              <a:lnSpc>
                <a:spcPct val="150000"/>
              </a:lnSpc>
              <a:spcBef>
                <a:spcPts val="0"/>
              </a:spcBef>
              <a:spcAft>
                <a:spcPts val="0"/>
              </a:spcAft>
              <a:defRPr/>
            </a:pPr>
            <a:r>
              <a:rPr lang="id-ID" i="1" dirty="0">
                <a:solidFill>
                  <a:schemeClr val="tx1">
                    <a:lumMod val="50000"/>
                    <a:lumOff val="50000"/>
                  </a:schemeClr>
                </a:solidFill>
                <a:latin typeface="+mn-lt"/>
              </a:rPr>
              <a:t>The Exclusize CEO And Founder</a:t>
            </a:r>
          </a:p>
        </p:txBody>
      </p:sp>
      <p:sp>
        <p:nvSpPr>
          <p:cNvPr id="29712" name="Picture Placeholder 25">
            <a:extLst>
              <a:ext uri="{FF2B5EF4-FFF2-40B4-BE49-F238E27FC236}">
                <a16:creationId xmlns:a16="http://schemas.microsoft.com/office/drawing/2014/main" id="{0B1B5C42-40DF-F54D-84D8-73D1E9F6943F}"/>
              </a:ext>
            </a:extLst>
          </p:cNvPr>
          <p:cNvSpPr>
            <a:spLocks noGrp="1" noTextEdit="1"/>
          </p:cNvSpPr>
          <p:nvPr>
            <p:ph type="pic" sz="quarter" idx="10"/>
          </p:nvPr>
        </p:nvSpPr>
        <p:spPr>
          <a:xfrm>
            <a:off x="9715500" y="1588"/>
            <a:ext cx="7148513" cy="10287000"/>
          </a:xfrm>
          <a:custGeom>
            <a:avLst/>
            <a:gdLst>
              <a:gd name="T0" fmla="*/ 0 w 4766873"/>
              <a:gd name="T1" fmla="*/ 0 h 6858000"/>
              <a:gd name="T2" fmla="*/ 7148513 w 4766873"/>
              <a:gd name="T3" fmla="*/ 0 h 6858000"/>
              <a:gd name="T4" fmla="*/ 7148513 w 4766873"/>
              <a:gd name="T5" fmla="*/ 10287000 h 6858000"/>
              <a:gd name="T6" fmla="*/ 0 w 4766873"/>
              <a:gd name="T7" fmla="*/ 10287000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6873" h="6858000">
                <a:moveTo>
                  <a:pt x="0" y="0"/>
                </a:moveTo>
                <a:lnTo>
                  <a:pt x="4766873" y="0"/>
                </a:lnTo>
                <a:lnTo>
                  <a:pt x="4766873" y="6858000"/>
                </a:lnTo>
                <a:lnTo>
                  <a:pt x="0" y="6858000"/>
                </a:lnTo>
                <a:lnTo>
                  <a:pt x="0" y="0"/>
                </a:lnTo>
                <a:close/>
              </a:path>
            </a:pathLst>
          </a:custGeom>
          <a:solidFill>
            <a:srgbClr val="354154"/>
          </a:solidFill>
        </p:spPr>
      </p:sp>
    </p:spTree>
  </p:cSld>
  <p:clrMapOvr>
    <a:masterClrMapping/>
  </p:clrMapOvr>
  <p:transition spd="med" advClick="0" advTm="10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ight Triangle 16">
            <a:extLst>
              <a:ext uri="{FF2B5EF4-FFF2-40B4-BE49-F238E27FC236}">
                <a16:creationId xmlns:a16="http://schemas.microsoft.com/office/drawing/2014/main" id="{B48BACE9-D6A3-6049-8602-04CF22D85E2C}"/>
              </a:ext>
            </a:extLst>
          </p:cNvPr>
          <p:cNvSpPr/>
          <p:nvPr/>
        </p:nvSpPr>
        <p:spPr>
          <a:xfrm>
            <a:off x="633413" y="5827713"/>
            <a:ext cx="842962" cy="842962"/>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9" name="Right Triangle 18">
            <a:extLst>
              <a:ext uri="{FF2B5EF4-FFF2-40B4-BE49-F238E27FC236}">
                <a16:creationId xmlns:a16="http://schemas.microsoft.com/office/drawing/2014/main" id="{86625DEE-27D9-FB4D-8EB3-BB3CB6DF5D29}"/>
              </a:ext>
            </a:extLst>
          </p:cNvPr>
          <p:cNvSpPr/>
          <p:nvPr/>
        </p:nvSpPr>
        <p:spPr>
          <a:xfrm>
            <a:off x="4794250" y="8064500"/>
            <a:ext cx="842963" cy="842963"/>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TextBox 8">
            <a:extLst>
              <a:ext uri="{FF2B5EF4-FFF2-40B4-BE49-F238E27FC236}">
                <a16:creationId xmlns:a16="http://schemas.microsoft.com/office/drawing/2014/main" id="{CA5A1657-4CB1-4940-B0B9-EE5C72A0E956}"/>
              </a:ext>
            </a:extLst>
          </p:cNvPr>
          <p:cNvSpPr txBox="1"/>
          <p:nvPr/>
        </p:nvSpPr>
        <p:spPr>
          <a:xfrm>
            <a:off x="9144000" y="2630488"/>
            <a:ext cx="7772400"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 </a:t>
            </a:r>
            <a:r>
              <a:rPr lang="id-ID" sz="7000" dirty="0">
                <a:solidFill>
                  <a:srgbClr val="92D050"/>
                </a:solidFill>
                <a:latin typeface="Impact" panose="020B0806030902050204" pitchFamily="34" charset="0"/>
              </a:rPr>
              <a:t>Marketing Team</a:t>
            </a:r>
          </a:p>
        </p:txBody>
      </p:sp>
      <p:sp>
        <p:nvSpPr>
          <p:cNvPr id="11" name="Rectangle 10">
            <a:extLst>
              <a:ext uri="{FF2B5EF4-FFF2-40B4-BE49-F238E27FC236}">
                <a16:creationId xmlns:a16="http://schemas.microsoft.com/office/drawing/2014/main" id="{E1F5E06B-DAB6-0A4C-A063-581D57BE2144}"/>
              </a:ext>
            </a:extLst>
          </p:cNvPr>
          <p:cNvSpPr/>
          <p:nvPr/>
        </p:nvSpPr>
        <p:spPr>
          <a:xfrm>
            <a:off x="9299575" y="246380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Rectangle 11">
            <a:extLst>
              <a:ext uri="{FF2B5EF4-FFF2-40B4-BE49-F238E27FC236}">
                <a16:creationId xmlns:a16="http://schemas.microsoft.com/office/drawing/2014/main" id="{8526DD29-3F1E-F348-BA5A-01FED442306F}"/>
              </a:ext>
            </a:extLst>
          </p:cNvPr>
          <p:cNvSpPr/>
          <p:nvPr/>
        </p:nvSpPr>
        <p:spPr>
          <a:xfrm>
            <a:off x="9161463" y="6116638"/>
            <a:ext cx="7054850"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consectetur adipiscing elit.</a:t>
            </a:r>
            <a:r>
              <a:rPr lang="en-US" dirty="0">
                <a:solidFill>
                  <a:schemeClr val="tx1">
                    <a:lumMod val="50000"/>
                    <a:lumOff val="50000"/>
                  </a:schemeClr>
                </a:solidFill>
                <a:latin typeface="+mn-lt"/>
              </a:rPr>
              <a:t> </a:t>
            </a:r>
            <a:r>
              <a:rPr lang="id-ID" dirty="0">
                <a:solidFill>
                  <a:schemeClr val="tx1">
                    <a:lumMod val="50000"/>
                    <a:lumOff val="50000"/>
                  </a:schemeClr>
                </a:solidFill>
                <a:latin typeface="+mn-lt"/>
              </a:rPr>
              <a:t>Proin sed libero in magna ultrices gravida sit ametat diam.</a:t>
            </a:r>
            <a:r>
              <a:rPr lang="en-US" dirty="0">
                <a:solidFill>
                  <a:schemeClr val="tx1">
                    <a:lumMod val="50000"/>
                    <a:lumOff val="50000"/>
                  </a:schemeClr>
                </a:solidFill>
                <a:latin typeface="+mn-lt"/>
              </a:rPr>
              <a:t> </a:t>
            </a:r>
            <a:r>
              <a:rPr lang="id-ID" dirty="0">
                <a:solidFill>
                  <a:schemeClr val="tx1">
                    <a:lumMod val="50000"/>
                    <a:lumOff val="50000"/>
                  </a:schemeClr>
                </a:solidFill>
                <a:latin typeface="+mn-lt"/>
              </a:rPr>
              <a:t>Suspen disse plac</a:t>
            </a:r>
          </a:p>
        </p:txBody>
      </p:sp>
      <p:sp>
        <p:nvSpPr>
          <p:cNvPr id="13" name="Rectangle 12">
            <a:extLst>
              <a:ext uri="{FF2B5EF4-FFF2-40B4-BE49-F238E27FC236}">
                <a16:creationId xmlns:a16="http://schemas.microsoft.com/office/drawing/2014/main" id="{81BE0E19-7BDD-4644-A761-30952EE71270}"/>
              </a:ext>
            </a:extLst>
          </p:cNvPr>
          <p:cNvSpPr/>
          <p:nvPr/>
        </p:nvSpPr>
        <p:spPr>
          <a:xfrm>
            <a:off x="9299575" y="7754938"/>
            <a:ext cx="6034088" cy="1349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14" name="Rectangle 13">
            <a:extLst>
              <a:ext uri="{FF2B5EF4-FFF2-40B4-BE49-F238E27FC236}">
                <a16:creationId xmlns:a16="http://schemas.microsoft.com/office/drawing/2014/main" id="{494EB123-1FEF-6A43-B02D-C72AD15D38AD}"/>
              </a:ext>
            </a:extLst>
          </p:cNvPr>
          <p:cNvSpPr/>
          <p:nvPr/>
        </p:nvSpPr>
        <p:spPr>
          <a:xfrm>
            <a:off x="9299575" y="7754938"/>
            <a:ext cx="5348288" cy="1349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15" name="TextBox 14">
            <a:extLst>
              <a:ext uri="{FF2B5EF4-FFF2-40B4-BE49-F238E27FC236}">
                <a16:creationId xmlns:a16="http://schemas.microsoft.com/office/drawing/2014/main" id="{88B1C1A2-1F6F-804A-AE15-73783B079C93}"/>
              </a:ext>
            </a:extLst>
          </p:cNvPr>
          <p:cNvSpPr txBox="1"/>
          <p:nvPr/>
        </p:nvSpPr>
        <p:spPr>
          <a:xfrm flipH="1">
            <a:off x="15676563" y="7573963"/>
            <a:ext cx="685800" cy="368300"/>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en-ID" dirty="0">
                <a:solidFill>
                  <a:schemeClr val="tx1">
                    <a:lumMod val="50000"/>
                    <a:lumOff val="50000"/>
                  </a:schemeClr>
                </a:solidFill>
                <a:ea typeface="Lato Medium" panose="020F0502020204030203" pitchFamily="34" charset="0"/>
                <a:cs typeface="Lato Medium" panose="020F0502020204030203" pitchFamily="34" charset="0"/>
              </a:rPr>
              <a:t>90%</a:t>
            </a:r>
            <a:endParaRPr lang="en-US"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20" name="TextBox 19">
            <a:extLst>
              <a:ext uri="{FF2B5EF4-FFF2-40B4-BE49-F238E27FC236}">
                <a16:creationId xmlns:a16="http://schemas.microsoft.com/office/drawing/2014/main" id="{CE8B6FEE-D8C2-F040-B4B2-8754885B9679}"/>
              </a:ext>
            </a:extLst>
          </p:cNvPr>
          <p:cNvSpPr txBox="1"/>
          <p:nvPr/>
        </p:nvSpPr>
        <p:spPr>
          <a:xfrm flipH="1">
            <a:off x="9304338" y="7269163"/>
            <a:ext cx="2886075" cy="368300"/>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i="1" dirty="0">
                <a:solidFill>
                  <a:schemeClr val="tx1">
                    <a:lumMod val="50000"/>
                    <a:lumOff val="50000"/>
                  </a:schemeClr>
                </a:solidFill>
                <a:ea typeface="Lato Medium" panose="020F0502020204030203" pitchFamily="34" charset="0"/>
                <a:cs typeface="Lato Medium" panose="020F0502020204030203" pitchFamily="34" charset="0"/>
              </a:rPr>
              <a:t>Type Your Skill Here</a:t>
            </a:r>
            <a:endParaRPr lang="en-US" i="1"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21" name="Rectangle 20">
            <a:extLst>
              <a:ext uri="{FF2B5EF4-FFF2-40B4-BE49-F238E27FC236}">
                <a16:creationId xmlns:a16="http://schemas.microsoft.com/office/drawing/2014/main" id="{C98419E9-5A93-804B-889A-A6AF66D793C0}"/>
              </a:ext>
            </a:extLst>
          </p:cNvPr>
          <p:cNvSpPr/>
          <p:nvPr/>
        </p:nvSpPr>
        <p:spPr>
          <a:xfrm>
            <a:off x="9299575" y="8621713"/>
            <a:ext cx="6034088" cy="138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22" name="Rectangle 21">
            <a:extLst>
              <a:ext uri="{FF2B5EF4-FFF2-40B4-BE49-F238E27FC236}">
                <a16:creationId xmlns:a16="http://schemas.microsoft.com/office/drawing/2014/main" id="{74723504-8F72-F445-B03D-4F9812411982}"/>
              </a:ext>
            </a:extLst>
          </p:cNvPr>
          <p:cNvSpPr/>
          <p:nvPr/>
        </p:nvSpPr>
        <p:spPr>
          <a:xfrm>
            <a:off x="9299575" y="8621713"/>
            <a:ext cx="4938713" cy="13811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dirty="0">
              <a:solidFill>
                <a:schemeClr val="tx1">
                  <a:lumMod val="50000"/>
                  <a:lumOff val="50000"/>
                </a:schemeClr>
              </a:solidFill>
            </a:endParaRPr>
          </a:p>
        </p:txBody>
      </p:sp>
      <p:sp>
        <p:nvSpPr>
          <p:cNvPr id="23" name="TextBox 22">
            <a:extLst>
              <a:ext uri="{FF2B5EF4-FFF2-40B4-BE49-F238E27FC236}">
                <a16:creationId xmlns:a16="http://schemas.microsoft.com/office/drawing/2014/main" id="{667676CD-5492-8D47-ADA8-17FAAEA85273}"/>
              </a:ext>
            </a:extLst>
          </p:cNvPr>
          <p:cNvSpPr txBox="1"/>
          <p:nvPr/>
        </p:nvSpPr>
        <p:spPr>
          <a:xfrm flipH="1">
            <a:off x="15676563" y="8442325"/>
            <a:ext cx="685800" cy="369888"/>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id-ID" dirty="0">
                <a:solidFill>
                  <a:schemeClr val="tx1">
                    <a:lumMod val="50000"/>
                    <a:lumOff val="50000"/>
                  </a:schemeClr>
                </a:solidFill>
                <a:ea typeface="Lato Medium" panose="020F0502020204030203" pitchFamily="34" charset="0"/>
                <a:cs typeface="Lato Medium" panose="020F0502020204030203" pitchFamily="34" charset="0"/>
              </a:rPr>
              <a:t>80</a:t>
            </a:r>
            <a:r>
              <a:rPr lang="en-ID" dirty="0">
                <a:solidFill>
                  <a:schemeClr val="tx1">
                    <a:lumMod val="50000"/>
                    <a:lumOff val="50000"/>
                  </a:schemeClr>
                </a:solidFill>
                <a:ea typeface="Lato Medium" panose="020F0502020204030203" pitchFamily="34" charset="0"/>
                <a:cs typeface="Lato Medium" panose="020F0502020204030203" pitchFamily="34" charset="0"/>
              </a:rPr>
              <a:t>%</a:t>
            </a:r>
            <a:endParaRPr lang="en-US"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24" name="TextBox 23">
            <a:extLst>
              <a:ext uri="{FF2B5EF4-FFF2-40B4-BE49-F238E27FC236}">
                <a16:creationId xmlns:a16="http://schemas.microsoft.com/office/drawing/2014/main" id="{56ACF377-C4A5-0E41-9905-516D5DDD1DBB}"/>
              </a:ext>
            </a:extLst>
          </p:cNvPr>
          <p:cNvSpPr txBox="1"/>
          <p:nvPr/>
        </p:nvSpPr>
        <p:spPr>
          <a:xfrm flipH="1">
            <a:off x="9304338" y="8135938"/>
            <a:ext cx="2886075" cy="368300"/>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i="1" dirty="0">
                <a:solidFill>
                  <a:schemeClr val="tx1">
                    <a:lumMod val="50000"/>
                    <a:lumOff val="50000"/>
                  </a:schemeClr>
                </a:solidFill>
                <a:ea typeface="Lato Medium" panose="020F0502020204030203" pitchFamily="34" charset="0"/>
                <a:cs typeface="Lato Medium" panose="020F0502020204030203" pitchFamily="34" charset="0"/>
              </a:rPr>
              <a:t>Type Your Skill Here</a:t>
            </a:r>
            <a:endParaRPr lang="en-US" i="1" dirty="0">
              <a:solidFill>
                <a:schemeClr val="tx1">
                  <a:lumMod val="50000"/>
                  <a:lumOff val="50000"/>
                </a:schemeClr>
              </a:solidFill>
              <a:ea typeface="Lato Medium" panose="020F0502020204030203" pitchFamily="34" charset="0"/>
              <a:cs typeface="Lato Medium" panose="020F0502020204030203" pitchFamily="34" charset="0"/>
            </a:endParaRPr>
          </a:p>
        </p:txBody>
      </p:sp>
      <p:sp>
        <p:nvSpPr>
          <p:cNvPr id="25" name="Rectangle 24">
            <a:extLst>
              <a:ext uri="{FF2B5EF4-FFF2-40B4-BE49-F238E27FC236}">
                <a16:creationId xmlns:a16="http://schemas.microsoft.com/office/drawing/2014/main" id="{019437C6-B9E5-E442-909B-2169F3DDEAD7}"/>
              </a:ext>
            </a:extLst>
          </p:cNvPr>
          <p:cNvSpPr/>
          <p:nvPr/>
        </p:nvSpPr>
        <p:spPr>
          <a:xfrm>
            <a:off x="9161463" y="5211763"/>
            <a:ext cx="3240087"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Johannes Dune</a:t>
            </a:r>
          </a:p>
        </p:txBody>
      </p:sp>
      <p:sp>
        <p:nvSpPr>
          <p:cNvPr id="26" name="Rectangle 25">
            <a:extLst>
              <a:ext uri="{FF2B5EF4-FFF2-40B4-BE49-F238E27FC236}">
                <a16:creationId xmlns:a16="http://schemas.microsoft.com/office/drawing/2014/main" id="{AEE22AF8-C709-FF4B-8F3F-A5D262D50637}"/>
              </a:ext>
            </a:extLst>
          </p:cNvPr>
          <p:cNvSpPr/>
          <p:nvPr/>
        </p:nvSpPr>
        <p:spPr>
          <a:xfrm>
            <a:off x="9161463" y="5661025"/>
            <a:ext cx="3797300" cy="461963"/>
          </a:xfrm>
          <a:prstGeom prst="rect">
            <a:avLst/>
          </a:prstGeom>
          <a:noFill/>
        </p:spPr>
        <p:txBody>
          <a:bodyPr>
            <a:spAutoFit/>
          </a:bodyPr>
          <a:lstStyle/>
          <a:p>
            <a:pPr eaLnBrk="1" fontAlgn="auto" hangingPunct="1">
              <a:lnSpc>
                <a:spcPct val="150000"/>
              </a:lnSpc>
              <a:spcBef>
                <a:spcPts val="0"/>
              </a:spcBef>
              <a:spcAft>
                <a:spcPts val="0"/>
              </a:spcAft>
              <a:defRPr/>
            </a:pPr>
            <a:r>
              <a:rPr lang="id-ID" i="1" dirty="0">
                <a:solidFill>
                  <a:schemeClr val="tx1">
                    <a:lumMod val="50000"/>
                    <a:lumOff val="50000"/>
                  </a:schemeClr>
                </a:solidFill>
                <a:latin typeface="+mn-lt"/>
              </a:rPr>
              <a:t>Head Of Marketing Team</a:t>
            </a:r>
          </a:p>
        </p:txBody>
      </p:sp>
      <p:sp>
        <p:nvSpPr>
          <p:cNvPr id="30736" name="Picture Placeholder 17">
            <a:extLst>
              <a:ext uri="{FF2B5EF4-FFF2-40B4-BE49-F238E27FC236}">
                <a16:creationId xmlns:a16="http://schemas.microsoft.com/office/drawing/2014/main" id="{25F0A994-B752-7549-949C-1E7ECC2D3511}"/>
              </a:ext>
            </a:extLst>
          </p:cNvPr>
          <p:cNvSpPr>
            <a:spLocks noGrp="1" noTextEdit="1"/>
          </p:cNvSpPr>
          <p:nvPr>
            <p:ph type="pic" sz="quarter" idx="10"/>
          </p:nvPr>
        </p:nvSpPr>
        <p:spPr>
          <a:xfrm>
            <a:off x="790575" y="1203325"/>
            <a:ext cx="3708400" cy="5467350"/>
          </a:xfrm>
          <a:custGeom>
            <a:avLst/>
            <a:gdLst>
              <a:gd name="T0" fmla="*/ 0 w 2471788"/>
              <a:gd name="T1" fmla="*/ 0 h 3645565"/>
              <a:gd name="T2" fmla="*/ 3707607 w 2471788"/>
              <a:gd name="T3" fmla="*/ 0 h 3645565"/>
              <a:gd name="T4" fmla="*/ 3707607 w 2471788"/>
              <a:gd name="T5" fmla="*/ 5467350 h 3645565"/>
              <a:gd name="T6" fmla="*/ 844043 w 2471788"/>
              <a:gd name="T7" fmla="*/ 5467350 h 3645565"/>
              <a:gd name="T8" fmla="*/ 0 w 2471788"/>
              <a:gd name="T9" fmla="*/ 4623443 h 36455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1788" h="3645565">
                <a:moveTo>
                  <a:pt x="0" y="0"/>
                </a:moveTo>
                <a:lnTo>
                  <a:pt x="2471788" y="0"/>
                </a:lnTo>
                <a:lnTo>
                  <a:pt x="2471788" y="3645565"/>
                </a:lnTo>
                <a:lnTo>
                  <a:pt x="562707" y="3645565"/>
                </a:lnTo>
                <a:lnTo>
                  <a:pt x="0" y="3082858"/>
                </a:lnTo>
                <a:lnTo>
                  <a:pt x="0" y="0"/>
                </a:lnTo>
                <a:close/>
              </a:path>
            </a:pathLst>
          </a:custGeom>
          <a:solidFill>
            <a:srgbClr val="354154"/>
          </a:solidFill>
        </p:spPr>
      </p:sp>
      <p:sp>
        <p:nvSpPr>
          <p:cNvPr id="30737" name="Picture Placeholder 31">
            <a:extLst>
              <a:ext uri="{FF2B5EF4-FFF2-40B4-BE49-F238E27FC236}">
                <a16:creationId xmlns:a16="http://schemas.microsoft.com/office/drawing/2014/main" id="{875604BE-DEE7-1B4E-97FA-8CE761C632DE}"/>
              </a:ext>
            </a:extLst>
          </p:cNvPr>
          <p:cNvSpPr>
            <a:spLocks noGrp="1" noTextEdit="1"/>
          </p:cNvSpPr>
          <p:nvPr>
            <p:ph type="pic" sz="quarter" idx="11"/>
          </p:nvPr>
        </p:nvSpPr>
        <p:spPr>
          <a:xfrm>
            <a:off x="4951413" y="3440113"/>
            <a:ext cx="3706812" cy="5467350"/>
          </a:xfrm>
          <a:custGeom>
            <a:avLst/>
            <a:gdLst>
              <a:gd name="T0" fmla="*/ 0 w 2471788"/>
              <a:gd name="T1" fmla="*/ 0 h 3645565"/>
              <a:gd name="T2" fmla="*/ 3707606 w 2471788"/>
              <a:gd name="T3" fmla="*/ 0 h 3645565"/>
              <a:gd name="T4" fmla="*/ 3707606 w 2471788"/>
              <a:gd name="T5" fmla="*/ 5467350 h 3645565"/>
              <a:gd name="T6" fmla="*/ 844043 w 2471788"/>
              <a:gd name="T7" fmla="*/ 5467350 h 3645565"/>
              <a:gd name="T8" fmla="*/ 0 w 2471788"/>
              <a:gd name="T9" fmla="*/ 4623443 h 36455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1788" h="3645565">
                <a:moveTo>
                  <a:pt x="0" y="0"/>
                </a:moveTo>
                <a:lnTo>
                  <a:pt x="2471788" y="0"/>
                </a:lnTo>
                <a:lnTo>
                  <a:pt x="2471788" y="3645565"/>
                </a:lnTo>
                <a:lnTo>
                  <a:pt x="562707" y="3645565"/>
                </a:lnTo>
                <a:lnTo>
                  <a:pt x="0" y="3082858"/>
                </a:lnTo>
                <a:lnTo>
                  <a:pt x="0" y="0"/>
                </a:lnTo>
                <a:close/>
              </a:path>
            </a:pathLst>
          </a:custGeom>
          <a:solidFill>
            <a:srgbClr val="354154"/>
          </a:solidFill>
        </p:spPr>
      </p:sp>
      <p:sp>
        <p:nvSpPr>
          <p:cNvPr id="27" name="Freeform: Shape 41">
            <a:extLst>
              <a:ext uri="{FF2B5EF4-FFF2-40B4-BE49-F238E27FC236}">
                <a16:creationId xmlns:a16="http://schemas.microsoft.com/office/drawing/2014/main" id="{96C85481-45CC-3243-AB67-019C824F1A6B}"/>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D4D0F6-E744-F24F-B9BB-601AC2585DD4}"/>
              </a:ext>
            </a:extLst>
          </p:cNvPr>
          <p:cNvSpPr/>
          <p:nvPr/>
        </p:nvSpPr>
        <p:spPr>
          <a:xfrm>
            <a:off x="1885950" y="4659313"/>
            <a:ext cx="6886575" cy="4886325"/>
          </a:xfrm>
          <a:prstGeom prst="rect">
            <a:avLst/>
          </a:pr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 name="Freeform: Shape 1">
            <a:extLst>
              <a:ext uri="{FF2B5EF4-FFF2-40B4-BE49-F238E27FC236}">
                <a16:creationId xmlns:a16="http://schemas.microsoft.com/office/drawing/2014/main" id="{F5274C96-8B40-FE44-8FC0-753D7F57E2F5}"/>
              </a:ext>
            </a:extLst>
          </p:cNvPr>
          <p:cNvSpPr/>
          <p:nvPr/>
        </p:nvSpPr>
        <p:spPr>
          <a:xfrm>
            <a:off x="741363"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Oval 15">
            <a:extLst>
              <a:ext uri="{FF2B5EF4-FFF2-40B4-BE49-F238E27FC236}">
                <a16:creationId xmlns:a16="http://schemas.microsoft.com/office/drawing/2014/main" id="{0CBA4D76-9161-B948-B848-06231C0F7BD1}"/>
              </a:ext>
            </a:extLst>
          </p:cNvPr>
          <p:cNvSpPr/>
          <p:nvPr/>
        </p:nvSpPr>
        <p:spPr>
          <a:xfrm>
            <a:off x="2376488" y="5189538"/>
            <a:ext cx="1884362" cy="1881187"/>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8" name="Oval 17">
            <a:extLst>
              <a:ext uri="{FF2B5EF4-FFF2-40B4-BE49-F238E27FC236}">
                <a16:creationId xmlns:a16="http://schemas.microsoft.com/office/drawing/2014/main" id="{F0096023-5CCE-1E4E-AFA7-51B79424DDAF}"/>
              </a:ext>
            </a:extLst>
          </p:cNvPr>
          <p:cNvSpPr/>
          <p:nvPr/>
        </p:nvSpPr>
        <p:spPr bwMode="auto">
          <a:xfrm>
            <a:off x="3676650" y="5170488"/>
            <a:ext cx="300038" cy="303212"/>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9" name="Oval 18">
            <a:extLst>
              <a:ext uri="{FF2B5EF4-FFF2-40B4-BE49-F238E27FC236}">
                <a16:creationId xmlns:a16="http://schemas.microsoft.com/office/drawing/2014/main" id="{0770B13C-3D27-2F41-AB6B-9C4D99FEEC8E}"/>
              </a:ext>
            </a:extLst>
          </p:cNvPr>
          <p:cNvSpPr/>
          <p:nvPr/>
        </p:nvSpPr>
        <p:spPr bwMode="auto">
          <a:xfrm>
            <a:off x="3709988" y="5203825"/>
            <a:ext cx="233362" cy="23653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7" name="Rectangle 26">
            <a:extLst>
              <a:ext uri="{FF2B5EF4-FFF2-40B4-BE49-F238E27FC236}">
                <a16:creationId xmlns:a16="http://schemas.microsoft.com/office/drawing/2014/main" id="{7315254F-EA18-A845-898D-D72B482C5FAD}"/>
              </a:ext>
            </a:extLst>
          </p:cNvPr>
          <p:cNvSpPr/>
          <p:nvPr/>
        </p:nvSpPr>
        <p:spPr>
          <a:xfrm>
            <a:off x="9515475" y="4659313"/>
            <a:ext cx="6886575" cy="4886325"/>
          </a:xfrm>
          <a:prstGeom prst="rect">
            <a:avLst/>
          </a:prstGeom>
          <a:solidFill>
            <a:srgbClr val="92D050"/>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0" name="Oval 29">
            <a:extLst>
              <a:ext uri="{FF2B5EF4-FFF2-40B4-BE49-F238E27FC236}">
                <a16:creationId xmlns:a16="http://schemas.microsoft.com/office/drawing/2014/main" id="{2BEFC0BC-E15C-514B-B4F0-206F6DE4FAD7}"/>
              </a:ext>
            </a:extLst>
          </p:cNvPr>
          <p:cNvSpPr/>
          <p:nvPr/>
        </p:nvSpPr>
        <p:spPr>
          <a:xfrm>
            <a:off x="10006013" y="5189538"/>
            <a:ext cx="1884362" cy="1881187"/>
          </a:xfrm>
          <a:prstGeom prst="ellipse">
            <a:avLst/>
          </a:prstGeom>
          <a:solidFill>
            <a:srgbClr val="92D050"/>
          </a:solidFill>
          <a:ln w="19050">
            <a:solidFill>
              <a:schemeClr val="bg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2" name="Oval 31">
            <a:extLst>
              <a:ext uri="{FF2B5EF4-FFF2-40B4-BE49-F238E27FC236}">
                <a16:creationId xmlns:a16="http://schemas.microsoft.com/office/drawing/2014/main" id="{0888D0B1-53B8-784B-BA8A-77B3A4B7D2EB}"/>
              </a:ext>
            </a:extLst>
          </p:cNvPr>
          <p:cNvSpPr/>
          <p:nvPr/>
        </p:nvSpPr>
        <p:spPr bwMode="auto">
          <a:xfrm>
            <a:off x="11306175" y="5170488"/>
            <a:ext cx="300038" cy="303212"/>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33" name="Oval 32">
            <a:extLst>
              <a:ext uri="{FF2B5EF4-FFF2-40B4-BE49-F238E27FC236}">
                <a16:creationId xmlns:a16="http://schemas.microsoft.com/office/drawing/2014/main" id="{B77C32D7-6FF9-6143-847B-7CFDD39E39EE}"/>
              </a:ext>
            </a:extLst>
          </p:cNvPr>
          <p:cNvSpPr/>
          <p:nvPr/>
        </p:nvSpPr>
        <p:spPr bwMode="auto">
          <a:xfrm>
            <a:off x="11339513" y="5203825"/>
            <a:ext cx="233362" cy="2365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1" name="TextBox 20">
            <a:extLst>
              <a:ext uri="{FF2B5EF4-FFF2-40B4-BE49-F238E27FC236}">
                <a16:creationId xmlns:a16="http://schemas.microsoft.com/office/drawing/2014/main" id="{C6351E90-DA6B-6B49-95FA-C31524497513}"/>
              </a:ext>
            </a:extLst>
          </p:cNvPr>
          <p:cNvSpPr txBox="1"/>
          <p:nvPr/>
        </p:nvSpPr>
        <p:spPr>
          <a:xfrm>
            <a:off x="1885950" y="1317625"/>
            <a:ext cx="14516100" cy="1169988"/>
          </a:xfrm>
          <a:prstGeom prst="rect">
            <a:avLst/>
          </a:prstGeom>
          <a:noFill/>
        </p:spPr>
        <p:txBody>
          <a:bodyPr>
            <a:spAutoFit/>
          </a:bodyPr>
          <a:lstStyle/>
          <a:p>
            <a:pPr algn="ct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Client </a:t>
            </a:r>
            <a:r>
              <a:rPr lang="id-ID" sz="7000" dirty="0">
                <a:solidFill>
                  <a:srgbClr val="92D050"/>
                </a:solidFill>
                <a:latin typeface="Impact" panose="020B0806030902050204" pitchFamily="34" charset="0"/>
              </a:rPr>
              <a:t>Testimony</a:t>
            </a:r>
          </a:p>
        </p:txBody>
      </p:sp>
      <p:sp>
        <p:nvSpPr>
          <p:cNvPr id="23" name="Rectangle 22">
            <a:extLst>
              <a:ext uri="{FF2B5EF4-FFF2-40B4-BE49-F238E27FC236}">
                <a16:creationId xmlns:a16="http://schemas.microsoft.com/office/drawing/2014/main" id="{72669805-0CBD-EA42-B46B-3425F49FA7D9}"/>
              </a:ext>
            </a:extLst>
          </p:cNvPr>
          <p:cNvSpPr/>
          <p:nvPr/>
        </p:nvSpPr>
        <p:spPr>
          <a:xfrm>
            <a:off x="8743950" y="1150938"/>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4" name="Rectangle 23">
            <a:extLst>
              <a:ext uri="{FF2B5EF4-FFF2-40B4-BE49-F238E27FC236}">
                <a16:creationId xmlns:a16="http://schemas.microsoft.com/office/drawing/2014/main" id="{F410AB8E-46F6-2442-9D3B-D49D9159FAFB}"/>
              </a:ext>
            </a:extLst>
          </p:cNvPr>
          <p:cNvSpPr/>
          <p:nvPr/>
        </p:nvSpPr>
        <p:spPr>
          <a:xfrm>
            <a:off x="1885950" y="3132138"/>
            <a:ext cx="14516100" cy="811212"/>
          </a:xfrm>
          <a:prstGeom prst="rect">
            <a:avLst/>
          </a:prstGeom>
          <a:noFill/>
        </p:spPr>
        <p:txBody>
          <a:bodyPr>
            <a:spAutoFit/>
          </a:bodyPr>
          <a:lstStyle/>
          <a:p>
            <a:pPr algn="ctr" eaLnBrk="1" fontAlgn="auto" hangingPunct="1">
              <a:lnSpc>
                <a:spcPct val="150000"/>
              </a:lnSpc>
              <a:spcBef>
                <a:spcPts val="2700"/>
              </a:spcBef>
              <a:spcAft>
                <a:spcPts val="2700"/>
              </a:spcAft>
              <a:defRPr/>
            </a:pPr>
            <a:r>
              <a:rPr lang="id-ID" sz="165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 eu tincidunt tortor aliquam. Nisl suscipit adipiscing bibendum</a:t>
            </a:r>
          </a:p>
        </p:txBody>
      </p:sp>
      <p:sp>
        <p:nvSpPr>
          <p:cNvPr id="25" name="Rectangle 24">
            <a:extLst>
              <a:ext uri="{FF2B5EF4-FFF2-40B4-BE49-F238E27FC236}">
                <a16:creationId xmlns:a16="http://schemas.microsoft.com/office/drawing/2014/main" id="{456A1E67-A265-314E-8805-CB39EBD05232}"/>
              </a:ext>
            </a:extLst>
          </p:cNvPr>
          <p:cNvSpPr/>
          <p:nvPr/>
        </p:nvSpPr>
        <p:spPr>
          <a:xfrm>
            <a:off x="4484688" y="6016625"/>
            <a:ext cx="4002087"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cons ectetur adipiscing elit.</a:t>
            </a:r>
            <a:r>
              <a:rPr lang="en-US" dirty="0">
                <a:solidFill>
                  <a:schemeClr val="tx1">
                    <a:lumMod val="50000"/>
                    <a:lumOff val="50000"/>
                  </a:schemeClr>
                </a:solidFill>
                <a:latin typeface="+mn-lt"/>
              </a:rPr>
              <a:t> </a:t>
            </a:r>
            <a:r>
              <a:rPr lang="id-ID" dirty="0">
                <a:solidFill>
                  <a:schemeClr val="tx1">
                    <a:lumMod val="50000"/>
                    <a:lumOff val="50000"/>
                  </a:schemeClr>
                </a:solidFill>
                <a:latin typeface="+mn-lt"/>
              </a:rPr>
              <a:t>Proin sed libel</a:t>
            </a:r>
          </a:p>
        </p:txBody>
      </p:sp>
      <p:sp>
        <p:nvSpPr>
          <p:cNvPr id="26" name="Rectangle 25">
            <a:extLst>
              <a:ext uri="{FF2B5EF4-FFF2-40B4-BE49-F238E27FC236}">
                <a16:creationId xmlns:a16="http://schemas.microsoft.com/office/drawing/2014/main" id="{F8370C25-B20E-8240-8190-BCC5839C75B2}"/>
              </a:ext>
            </a:extLst>
          </p:cNvPr>
          <p:cNvSpPr/>
          <p:nvPr/>
        </p:nvSpPr>
        <p:spPr>
          <a:xfrm>
            <a:off x="4484688" y="5111750"/>
            <a:ext cx="2705100"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Client Name</a:t>
            </a:r>
          </a:p>
        </p:txBody>
      </p:sp>
      <p:sp>
        <p:nvSpPr>
          <p:cNvPr id="28" name="Rectangle 27">
            <a:extLst>
              <a:ext uri="{FF2B5EF4-FFF2-40B4-BE49-F238E27FC236}">
                <a16:creationId xmlns:a16="http://schemas.microsoft.com/office/drawing/2014/main" id="{4415A524-3454-0C47-8C68-2D57C31214EB}"/>
              </a:ext>
            </a:extLst>
          </p:cNvPr>
          <p:cNvSpPr/>
          <p:nvPr/>
        </p:nvSpPr>
        <p:spPr>
          <a:xfrm>
            <a:off x="4484688" y="5561013"/>
            <a:ext cx="3797300" cy="461962"/>
          </a:xfrm>
          <a:prstGeom prst="rect">
            <a:avLst/>
          </a:prstGeom>
          <a:noFill/>
        </p:spPr>
        <p:txBody>
          <a:bodyPr>
            <a:spAutoFit/>
          </a:bodyPr>
          <a:lstStyle/>
          <a:p>
            <a:pPr eaLnBrk="1" fontAlgn="auto" hangingPunct="1">
              <a:lnSpc>
                <a:spcPct val="150000"/>
              </a:lnSpc>
              <a:spcBef>
                <a:spcPts val="0"/>
              </a:spcBef>
              <a:spcAft>
                <a:spcPts val="0"/>
              </a:spcAft>
              <a:defRPr/>
            </a:pPr>
            <a:r>
              <a:rPr lang="id-ID" i="1" dirty="0">
                <a:solidFill>
                  <a:schemeClr val="tx1">
                    <a:lumMod val="50000"/>
                    <a:lumOff val="50000"/>
                  </a:schemeClr>
                </a:solidFill>
                <a:latin typeface="+mn-lt"/>
              </a:rPr>
              <a:t>The Testimony Here</a:t>
            </a:r>
          </a:p>
        </p:txBody>
      </p:sp>
      <p:sp>
        <p:nvSpPr>
          <p:cNvPr id="31760" name="Rectangle 33">
            <a:extLst>
              <a:ext uri="{FF2B5EF4-FFF2-40B4-BE49-F238E27FC236}">
                <a16:creationId xmlns:a16="http://schemas.microsoft.com/office/drawing/2014/main" id="{4F106AFB-57C8-7948-8F60-A0209B03A6E4}"/>
              </a:ext>
            </a:extLst>
          </p:cNvPr>
          <p:cNvSpPr>
            <a:spLocks noChangeArrowheads="1"/>
          </p:cNvSpPr>
          <p:nvPr/>
        </p:nvSpPr>
        <p:spPr bwMode="auto">
          <a:xfrm>
            <a:off x="12144375" y="6016625"/>
            <a:ext cx="4003675"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id-ID" altLang="nb-NO" dirty="0">
                <a:solidFill>
                  <a:schemeClr val="bg1"/>
                </a:solidFill>
                <a:latin typeface="Roboto" panose="02000000000000000000" pitchFamily="2" charset="0"/>
              </a:rPr>
              <a:t>Lorem ipsum dolor sit amet, cons ectetur adipiscing elit.</a:t>
            </a:r>
            <a:r>
              <a:rPr lang="en-US" altLang="nb-NO" dirty="0">
                <a:solidFill>
                  <a:schemeClr val="bg1"/>
                </a:solidFill>
                <a:latin typeface="Roboto" panose="02000000000000000000" pitchFamily="2" charset="0"/>
              </a:rPr>
              <a:t> </a:t>
            </a:r>
            <a:r>
              <a:rPr lang="id-ID" altLang="nb-NO" dirty="0">
                <a:solidFill>
                  <a:schemeClr val="bg1"/>
                </a:solidFill>
                <a:latin typeface="Roboto" panose="02000000000000000000" pitchFamily="2" charset="0"/>
              </a:rPr>
              <a:t>Proin sed libel</a:t>
            </a:r>
          </a:p>
        </p:txBody>
      </p:sp>
      <p:sp>
        <p:nvSpPr>
          <p:cNvPr id="31761" name="Rectangle 34">
            <a:extLst>
              <a:ext uri="{FF2B5EF4-FFF2-40B4-BE49-F238E27FC236}">
                <a16:creationId xmlns:a16="http://schemas.microsoft.com/office/drawing/2014/main" id="{B120C667-2C93-4D48-9148-441E1FF3D886}"/>
              </a:ext>
            </a:extLst>
          </p:cNvPr>
          <p:cNvSpPr>
            <a:spLocks noChangeArrowheads="1"/>
          </p:cNvSpPr>
          <p:nvPr/>
        </p:nvSpPr>
        <p:spPr bwMode="auto">
          <a:xfrm>
            <a:off x="12144375" y="5111750"/>
            <a:ext cx="2708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id-ID" altLang="nb-NO" b="1" dirty="0">
                <a:solidFill>
                  <a:schemeClr val="bg1"/>
                </a:solidFill>
                <a:latin typeface="Roboto" panose="02000000000000000000" pitchFamily="2" charset="0"/>
              </a:rPr>
              <a:t>Client Name</a:t>
            </a:r>
          </a:p>
        </p:txBody>
      </p:sp>
      <p:sp>
        <p:nvSpPr>
          <p:cNvPr id="31762" name="Rectangle 35">
            <a:extLst>
              <a:ext uri="{FF2B5EF4-FFF2-40B4-BE49-F238E27FC236}">
                <a16:creationId xmlns:a16="http://schemas.microsoft.com/office/drawing/2014/main" id="{97CD1C55-81A2-ED4C-A9FE-8416E661A41E}"/>
              </a:ext>
            </a:extLst>
          </p:cNvPr>
          <p:cNvSpPr>
            <a:spLocks noChangeArrowheads="1"/>
          </p:cNvSpPr>
          <p:nvPr/>
        </p:nvSpPr>
        <p:spPr bwMode="auto">
          <a:xfrm>
            <a:off x="12144375" y="5561013"/>
            <a:ext cx="37988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id-ID" altLang="nb-NO" i="1" dirty="0">
                <a:solidFill>
                  <a:schemeClr val="bg1"/>
                </a:solidFill>
                <a:latin typeface="Roboto" panose="02000000000000000000" pitchFamily="2" charset="0"/>
              </a:rPr>
              <a:t>The Testimony Here</a:t>
            </a:r>
          </a:p>
        </p:txBody>
      </p:sp>
      <p:sp>
        <p:nvSpPr>
          <p:cNvPr id="31763" name="TextBox 36">
            <a:extLst>
              <a:ext uri="{FF2B5EF4-FFF2-40B4-BE49-F238E27FC236}">
                <a16:creationId xmlns:a16="http://schemas.microsoft.com/office/drawing/2014/main" id="{145F057E-B299-524F-94D1-787F52BE386B}"/>
              </a:ext>
            </a:extLst>
          </p:cNvPr>
          <p:cNvSpPr txBox="1">
            <a:spLocks noChangeArrowheads="1"/>
          </p:cNvSpPr>
          <p:nvPr/>
        </p:nvSpPr>
        <p:spPr bwMode="auto">
          <a:xfrm>
            <a:off x="2236788" y="7683500"/>
            <a:ext cx="47625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nb-NO" sz="6600" dirty="0">
                <a:solidFill>
                  <a:srgbClr val="92D050"/>
                </a:solidFill>
                <a:latin typeface="Impact" panose="020B0806030902050204" pitchFamily="34" charset="0"/>
                <a:cs typeface="Adobe Arabic" pitchFamily="18" charset="-78"/>
              </a:rPr>
              <a:t>“</a:t>
            </a:r>
          </a:p>
        </p:txBody>
      </p:sp>
      <p:sp>
        <p:nvSpPr>
          <p:cNvPr id="38" name="TextBox 37">
            <a:extLst>
              <a:ext uri="{FF2B5EF4-FFF2-40B4-BE49-F238E27FC236}">
                <a16:creationId xmlns:a16="http://schemas.microsoft.com/office/drawing/2014/main" id="{13B508FA-866C-E240-AFA5-5AD22586B4C8}"/>
              </a:ext>
            </a:extLst>
          </p:cNvPr>
          <p:cNvSpPr txBox="1"/>
          <p:nvPr/>
        </p:nvSpPr>
        <p:spPr>
          <a:xfrm>
            <a:off x="2938463" y="7723188"/>
            <a:ext cx="5548312" cy="1292225"/>
          </a:xfrm>
          <a:prstGeom prst="rect">
            <a:avLst/>
          </a:prstGeom>
          <a:noFill/>
        </p:spPr>
        <p:txBody>
          <a:bodyPr>
            <a:spAutoFit/>
          </a:bodyPr>
          <a:lstStyle/>
          <a:p>
            <a:pPr algn="just" eaLnBrk="1" fontAlgn="auto" hangingPunct="1">
              <a:lnSpc>
                <a:spcPct val="150000"/>
              </a:lnSpc>
              <a:spcBef>
                <a:spcPts val="2700"/>
              </a:spcBef>
              <a:spcAft>
                <a:spcPts val="270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a:t>
            </a:r>
          </a:p>
        </p:txBody>
      </p:sp>
      <p:sp>
        <p:nvSpPr>
          <p:cNvPr id="31765" name="TextBox 38">
            <a:extLst>
              <a:ext uri="{FF2B5EF4-FFF2-40B4-BE49-F238E27FC236}">
                <a16:creationId xmlns:a16="http://schemas.microsoft.com/office/drawing/2014/main" id="{44F50074-ED43-2C4A-9A92-1F8B5C3C3D01}"/>
              </a:ext>
            </a:extLst>
          </p:cNvPr>
          <p:cNvSpPr txBox="1">
            <a:spLocks noChangeArrowheads="1"/>
          </p:cNvSpPr>
          <p:nvPr/>
        </p:nvSpPr>
        <p:spPr bwMode="auto">
          <a:xfrm>
            <a:off x="9948863" y="7683500"/>
            <a:ext cx="476250"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id-ID" altLang="nb-NO" sz="6600" dirty="0">
                <a:solidFill>
                  <a:schemeClr val="bg1"/>
                </a:solidFill>
                <a:latin typeface="Impact" panose="020B0806030902050204" pitchFamily="34" charset="0"/>
                <a:cs typeface="Adobe Arabic" pitchFamily="18" charset="-78"/>
              </a:rPr>
              <a:t>“</a:t>
            </a:r>
          </a:p>
        </p:txBody>
      </p:sp>
      <p:sp>
        <p:nvSpPr>
          <p:cNvPr id="31766" name="TextBox 39">
            <a:extLst>
              <a:ext uri="{FF2B5EF4-FFF2-40B4-BE49-F238E27FC236}">
                <a16:creationId xmlns:a16="http://schemas.microsoft.com/office/drawing/2014/main" id="{7D0B17BC-F6C1-2249-845D-66378F7AE3BE}"/>
              </a:ext>
            </a:extLst>
          </p:cNvPr>
          <p:cNvSpPr txBox="1">
            <a:spLocks noChangeArrowheads="1"/>
          </p:cNvSpPr>
          <p:nvPr/>
        </p:nvSpPr>
        <p:spPr bwMode="auto">
          <a:xfrm>
            <a:off x="10652125" y="7723188"/>
            <a:ext cx="5548313"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2700"/>
              </a:spcBef>
              <a:spcAft>
                <a:spcPts val="2700"/>
              </a:spcAft>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adipiscing elit, sed do eiusmod tempor incididunt ut labore et dolore magna aliqua. Lacus sed viverra</a:t>
            </a:r>
          </a:p>
        </p:txBody>
      </p:sp>
      <p:cxnSp>
        <p:nvCxnSpPr>
          <p:cNvPr id="41" name="Straight Connector 40">
            <a:extLst>
              <a:ext uri="{FF2B5EF4-FFF2-40B4-BE49-F238E27FC236}">
                <a16:creationId xmlns:a16="http://schemas.microsoft.com/office/drawing/2014/main" id="{602F58CF-E792-7A4A-813F-FA3B10890597}"/>
              </a:ext>
            </a:extLst>
          </p:cNvPr>
          <p:cNvCxnSpPr>
            <a:cxnSpLocks/>
          </p:cNvCxnSpPr>
          <p:nvPr/>
        </p:nvCxnSpPr>
        <p:spPr>
          <a:xfrm>
            <a:off x="1885950" y="7451725"/>
            <a:ext cx="6858000" cy="0"/>
          </a:xfrm>
          <a:prstGeom prst="line">
            <a:avLst/>
          </a:prstGeom>
          <a:ln w="3492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EE38C11-79A3-9E42-82B8-AF4FD548548B}"/>
              </a:ext>
            </a:extLst>
          </p:cNvPr>
          <p:cNvCxnSpPr>
            <a:cxnSpLocks/>
          </p:cNvCxnSpPr>
          <p:nvPr/>
        </p:nvCxnSpPr>
        <p:spPr>
          <a:xfrm>
            <a:off x="9515475" y="7451725"/>
            <a:ext cx="6858000" cy="0"/>
          </a:xfrm>
          <a:prstGeom prst="line">
            <a:avLst/>
          </a:prstGeom>
          <a:ln w="34925">
            <a:solidFill>
              <a:schemeClr val="bg1">
                <a:lumMod val="85000"/>
                <a:alpha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1769" name="Picture Placeholder 28">
            <a:extLst>
              <a:ext uri="{FF2B5EF4-FFF2-40B4-BE49-F238E27FC236}">
                <a16:creationId xmlns:a16="http://schemas.microsoft.com/office/drawing/2014/main" id="{B3B643FE-5326-824B-905F-6869B61EF704}"/>
              </a:ext>
            </a:extLst>
          </p:cNvPr>
          <p:cNvSpPr>
            <a:spLocks noGrp="1" noTextEdit="1"/>
          </p:cNvSpPr>
          <p:nvPr>
            <p:ph type="pic" sz="quarter" idx="10"/>
          </p:nvPr>
        </p:nvSpPr>
        <p:spPr>
          <a:xfrm>
            <a:off x="2509838" y="5321300"/>
            <a:ext cx="1617662" cy="1619250"/>
          </a:xfrm>
          <a:custGeom>
            <a:avLst/>
            <a:gdLst>
              <a:gd name="T0" fmla="*/ 808435 w 1079252"/>
              <a:gd name="T1" fmla="*/ 0 h 1079252"/>
              <a:gd name="T2" fmla="*/ 1616870 w 1079252"/>
              <a:gd name="T3" fmla="*/ 809625 h 1079252"/>
              <a:gd name="T4" fmla="*/ 808435 w 1079252"/>
              <a:gd name="T5" fmla="*/ 1619250 h 1079252"/>
              <a:gd name="T6" fmla="*/ 0 w 1079252"/>
              <a:gd name="T7" fmla="*/ 809625 h 1079252"/>
              <a:gd name="T8" fmla="*/ 808435 w 1079252"/>
              <a:gd name="T9" fmla="*/ 0 h 10792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9252" h="1079252">
                <a:moveTo>
                  <a:pt x="539626" y="0"/>
                </a:moveTo>
                <a:cubicBezTo>
                  <a:pt x="837653" y="0"/>
                  <a:pt x="1079252" y="241599"/>
                  <a:pt x="1079252" y="539626"/>
                </a:cubicBezTo>
                <a:cubicBezTo>
                  <a:pt x="1079252" y="837653"/>
                  <a:pt x="837653" y="1079252"/>
                  <a:pt x="539626" y="1079252"/>
                </a:cubicBezTo>
                <a:cubicBezTo>
                  <a:pt x="241599" y="1079252"/>
                  <a:pt x="0" y="837653"/>
                  <a:pt x="0" y="539626"/>
                </a:cubicBezTo>
                <a:cubicBezTo>
                  <a:pt x="0" y="241599"/>
                  <a:pt x="241599" y="0"/>
                  <a:pt x="539626" y="0"/>
                </a:cubicBezTo>
                <a:close/>
              </a:path>
            </a:pathLst>
          </a:custGeom>
          <a:solidFill>
            <a:srgbClr val="354154"/>
          </a:solidFill>
        </p:spPr>
      </p:sp>
      <p:sp>
        <p:nvSpPr>
          <p:cNvPr id="31770" name="Picture Placeholder 43">
            <a:extLst>
              <a:ext uri="{FF2B5EF4-FFF2-40B4-BE49-F238E27FC236}">
                <a16:creationId xmlns:a16="http://schemas.microsoft.com/office/drawing/2014/main" id="{FE3AE4D5-6001-954B-93F3-5A08F83695E7}"/>
              </a:ext>
            </a:extLst>
          </p:cNvPr>
          <p:cNvSpPr>
            <a:spLocks noGrp="1" noTextEdit="1"/>
          </p:cNvSpPr>
          <p:nvPr>
            <p:ph type="pic" sz="quarter" idx="11"/>
          </p:nvPr>
        </p:nvSpPr>
        <p:spPr>
          <a:xfrm>
            <a:off x="10139363" y="5321300"/>
            <a:ext cx="1617662" cy="1619250"/>
          </a:xfrm>
          <a:custGeom>
            <a:avLst/>
            <a:gdLst>
              <a:gd name="T0" fmla="*/ 808435 w 1079252"/>
              <a:gd name="T1" fmla="*/ 0 h 1079252"/>
              <a:gd name="T2" fmla="*/ 1616870 w 1079252"/>
              <a:gd name="T3" fmla="*/ 809625 h 1079252"/>
              <a:gd name="T4" fmla="*/ 808435 w 1079252"/>
              <a:gd name="T5" fmla="*/ 1619250 h 1079252"/>
              <a:gd name="T6" fmla="*/ 0 w 1079252"/>
              <a:gd name="T7" fmla="*/ 809625 h 1079252"/>
              <a:gd name="T8" fmla="*/ 808435 w 1079252"/>
              <a:gd name="T9" fmla="*/ 0 h 10792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9252" h="1079252">
                <a:moveTo>
                  <a:pt x="539626" y="0"/>
                </a:moveTo>
                <a:cubicBezTo>
                  <a:pt x="837653" y="0"/>
                  <a:pt x="1079252" y="241599"/>
                  <a:pt x="1079252" y="539626"/>
                </a:cubicBezTo>
                <a:cubicBezTo>
                  <a:pt x="1079252" y="837653"/>
                  <a:pt x="837653" y="1079252"/>
                  <a:pt x="539626" y="1079252"/>
                </a:cubicBezTo>
                <a:cubicBezTo>
                  <a:pt x="241599" y="1079252"/>
                  <a:pt x="0" y="837653"/>
                  <a:pt x="0" y="539626"/>
                </a:cubicBezTo>
                <a:cubicBezTo>
                  <a:pt x="0" y="241599"/>
                  <a:pt x="241599" y="0"/>
                  <a:pt x="539626" y="0"/>
                </a:cubicBezTo>
                <a:close/>
              </a:path>
            </a:pathLst>
          </a:custGeom>
          <a:solidFill>
            <a:srgbClr val="354154"/>
          </a:solidFill>
        </p:spPr>
      </p:sp>
    </p:spTree>
  </p:cSld>
  <p:clrMapOvr>
    <a:masterClrMapping/>
  </p:clrMapOvr>
  <p:transition spd="med" advClick="0" advTm="10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Picture Placeholder 17">
            <a:extLst>
              <a:ext uri="{FF2B5EF4-FFF2-40B4-BE49-F238E27FC236}">
                <a16:creationId xmlns:a16="http://schemas.microsoft.com/office/drawing/2014/main" id="{A1AF065B-1704-B34A-83BB-F0D6F1BB5214}"/>
              </a:ext>
            </a:extLst>
          </p:cNvPr>
          <p:cNvSpPr>
            <a:spLocks noGrp="1" noTextEdit="1"/>
          </p:cNvSpPr>
          <p:nvPr>
            <p:ph type="pic" sz="quarter" idx="10"/>
          </p:nvPr>
        </p:nvSpPr>
        <p:spPr>
          <a:xfrm>
            <a:off x="0" y="0"/>
            <a:ext cx="18288000" cy="5859463"/>
          </a:xfrm>
          <a:custGeom>
            <a:avLst/>
            <a:gdLst>
              <a:gd name="T0" fmla="*/ 0 w 12192000"/>
              <a:gd name="T1" fmla="*/ 0 h 3905250"/>
              <a:gd name="T2" fmla="*/ 18288000 w 12192000"/>
              <a:gd name="T3" fmla="*/ 0 h 3905250"/>
              <a:gd name="T4" fmla="*/ 18288000 w 12192000"/>
              <a:gd name="T5" fmla="*/ 5858779 h 3905250"/>
              <a:gd name="T6" fmla="*/ 0 w 12192000"/>
              <a:gd name="T7" fmla="*/ 5858779 h 39052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2000" h="3905250">
                <a:moveTo>
                  <a:pt x="0" y="0"/>
                </a:moveTo>
                <a:lnTo>
                  <a:pt x="12192000" y="0"/>
                </a:lnTo>
                <a:lnTo>
                  <a:pt x="12192000" y="3905250"/>
                </a:lnTo>
                <a:lnTo>
                  <a:pt x="0" y="3905250"/>
                </a:lnTo>
                <a:lnTo>
                  <a:pt x="0" y="0"/>
                </a:lnTo>
                <a:close/>
              </a:path>
            </a:pathLst>
          </a:custGeom>
          <a:blipFill dpi="0" rotWithShape="0">
            <a:blip r:embed="rId3"/>
            <a:srcRect/>
            <a:tile tx="0" ty="0" sx="100000" sy="100000" flip="none" algn="tl"/>
          </a:blipFill>
          <a:extLst>
            <a:ext uri="{91240B29-F687-4F45-9708-019B960494DF}">
              <a14:hiddenLine xmlns:a14="http://schemas.microsoft.com/office/drawing/2010/main" w="9525">
                <a:solidFill>
                  <a:srgbClr val="000000"/>
                </a:solidFill>
                <a:round/>
                <a:headEnd/>
                <a:tailEnd/>
              </a14:hiddenLine>
            </a:ext>
          </a:extLst>
        </p:spPr>
      </p:sp>
      <p:sp>
        <p:nvSpPr>
          <p:cNvPr id="58" name="Freeform: Shape 57">
            <a:extLst>
              <a:ext uri="{FF2B5EF4-FFF2-40B4-BE49-F238E27FC236}">
                <a16:creationId xmlns:a16="http://schemas.microsoft.com/office/drawing/2014/main" id="{77EE79DC-A66D-5E4A-A71E-24CD3B23299B}"/>
              </a:ext>
            </a:extLst>
          </p:cNvPr>
          <p:cNvSpPr/>
          <p:nvPr/>
        </p:nvSpPr>
        <p:spPr>
          <a:xfrm>
            <a:off x="0" y="1588"/>
            <a:ext cx="18288000" cy="5857875"/>
          </a:xfrm>
          <a:custGeom>
            <a:avLst/>
            <a:gdLst>
              <a:gd name="connsiteX0" fmla="*/ 0 w 12192000"/>
              <a:gd name="connsiteY0" fmla="*/ 0 h 3905250"/>
              <a:gd name="connsiteX1" fmla="*/ 12192000 w 12192000"/>
              <a:gd name="connsiteY1" fmla="*/ 0 h 3905250"/>
              <a:gd name="connsiteX2" fmla="*/ 12192000 w 12192000"/>
              <a:gd name="connsiteY2" fmla="*/ 3905250 h 3905250"/>
              <a:gd name="connsiteX3" fmla="*/ 0 w 12192000"/>
              <a:gd name="connsiteY3" fmla="*/ 3905250 h 3905250"/>
            </a:gdLst>
            <a:ahLst/>
            <a:cxnLst>
              <a:cxn ang="0">
                <a:pos x="connsiteX0" y="connsiteY0"/>
              </a:cxn>
              <a:cxn ang="0">
                <a:pos x="connsiteX1" y="connsiteY1"/>
              </a:cxn>
              <a:cxn ang="0">
                <a:pos x="connsiteX2" y="connsiteY2"/>
              </a:cxn>
              <a:cxn ang="0">
                <a:pos x="connsiteX3" y="connsiteY3"/>
              </a:cxn>
            </a:cxnLst>
            <a:rect l="l" t="t" r="r" b="b"/>
            <a:pathLst>
              <a:path w="12192000" h="3905250">
                <a:moveTo>
                  <a:pt x="0" y="0"/>
                </a:moveTo>
                <a:lnTo>
                  <a:pt x="12192000" y="0"/>
                </a:lnTo>
                <a:lnTo>
                  <a:pt x="12192000" y="3905250"/>
                </a:lnTo>
                <a:lnTo>
                  <a:pt x="0" y="3905250"/>
                </a:lnTo>
                <a:close/>
              </a:path>
            </a:pathLst>
          </a:custGeom>
          <a:solidFill>
            <a:srgbClr val="92D05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ectangle 15">
            <a:extLst>
              <a:ext uri="{FF2B5EF4-FFF2-40B4-BE49-F238E27FC236}">
                <a16:creationId xmlns:a16="http://schemas.microsoft.com/office/drawing/2014/main" id="{8A50E4DB-C85D-A74E-A3E2-76C5F0EAFBCD}"/>
              </a:ext>
            </a:extLst>
          </p:cNvPr>
          <p:cNvSpPr/>
          <p:nvPr/>
        </p:nvSpPr>
        <p:spPr>
          <a:xfrm>
            <a:off x="11915775" y="8228013"/>
            <a:ext cx="4857750" cy="877887"/>
          </a:xfrm>
          <a:prstGeom prst="rect">
            <a:avLst/>
          </a:prstGeom>
          <a:noFill/>
        </p:spPr>
        <p:txBody>
          <a:bodyPr>
            <a:spAutoFit/>
          </a:bodyPr>
          <a:lstStyle/>
          <a:p>
            <a:pPr algn="ctr" eaLnBrk="1" fontAlgn="auto" hangingPunct="1">
              <a:lnSpc>
                <a:spcPct val="150000"/>
              </a:lnSpc>
              <a:spcBef>
                <a:spcPts val="2700"/>
              </a:spcBef>
              <a:spcAft>
                <a:spcPts val="2700"/>
              </a:spcAft>
              <a:defRPr/>
            </a:pPr>
            <a:r>
              <a:rPr lang="id-ID" dirty="0">
                <a:solidFill>
                  <a:schemeClr val="tx1">
                    <a:lumMod val="50000"/>
                    <a:lumOff val="50000"/>
                  </a:schemeClr>
                </a:solidFill>
                <a:latin typeface="+mn-lt"/>
                <a:ea typeface="Times New Roman" panose="02020603050405020304" pitchFamily="18" charset="0"/>
              </a:rPr>
              <a:t>Lorem ipsum dolor sit amet, consectetur adi piscing elit, sed do eiusmod temp</a:t>
            </a:r>
          </a:p>
        </p:txBody>
      </p:sp>
      <p:sp>
        <p:nvSpPr>
          <p:cNvPr id="17" name="TextBox 16">
            <a:extLst>
              <a:ext uri="{FF2B5EF4-FFF2-40B4-BE49-F238E27FC236}">
                <a16:creationId xmlns:a16="http://schemas.microsoft.com/office/drawing/2014/main" id="{67EFA103-4456-3B42-AFA4-F504A123F264}"/>
              </a:ext>
            </a:extLst>
          </p:cNvPr>
          <p:cNvSpPr txBox="1"/>
          <p:nvPr/>
        </p:nvSpPr>
        <p:spPr>
          <a:xfrm>
            <a:off x="12218988" y="7802563"/>
            <a:ext cx="4252912" cy="368300"/>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Private Product</a:t>
            </a:r>
          </a:p>
        </p:txBody>
      </p:sp>
      <p:sp>
        <p:nvSpPr>
          <p:cNvPr id="32773" name="Graphic 34">
            <a:extLst>
              <a:ext uri="{FF2B5EF4-FFF2-40B4-BE49-F238E27FC236}">
                <a16:creationId xmlns:a16="http://schemas.microsoft.com/office/drawing/2014/main" id="{063D3B24-EA3B-D24F-B184-BE28A24722C1}"/>
              </a:ext>
            </a:extLst>
          </p:cNvPr>
          <p:cNvSpPr>
            <a:spLocks/>
          </p:cNvSpPr>
          <p:nvPr/>
        </p:nvSpPr>
        <p:spPr bwMode="auto">
          <a:xfrm>
            <a:off x="13863638" y="6654800"/>
            <a:ext cx="962025" cy="928688"/>
          </a:xfrm>
          <a:custGeom>
            <a:avLst/>
            <a:gdLst/>
            <a:ahLst/>
            <a:cxnLst/>
            <a:rect l="0" t="0" r="r" b="b"/>
            <a:pathLst>
              <a:path w="4266409" h="4114800">
                <a:moveTo>
                  <a:pt x="4196563" y="3962724"/>
                </a:moveTo>
                <a:lnTo>
                  <a:pt x="4196563" y="2362200"/>
                </a:lnTo>
                <a:cubicBezTo>
                  <a:pt x="4196563" y="2320119"/>
                  <a:pt x="4162444" y="2286000"/>
                  <a:pt x="4120363" y="2286000"/>
                </a:cubicBezTo>
                <a:lnTo>
                  <a:pt x="3894934" y="2286000"/>
                </a:lnTo>
                <a:lnTo>
                  <a:pt x="3894934" y="152343"/>
                </a:lnTo>
                <a:cubicBezTo>
                  <a:pt x="3936464" y="151695"/>
                  <a:pt x="3969944" y="117891"/>
                  <a:pt x="3969944" y="76200"/>
                </a:cubicBezTo>
                <a:cubicBezTo>
                  <a:pt x="3969944" y="34119"/>
                  <a:pt x="3935825" y="0"/>
                  <a:pt x="3893744" y="0"/>
                </a:cubicBezTo>
                <a:lnTo>
                  <a:pt x="3818734" y="0"/>
                </a:lnTo>
                <a:lnTo>
                  <a:pt x="2903144" y="0"/>
                </a:lnTo>
                <a:lnTo>
                  <a:pt x="2828134" y="0"/>
                </a:lnTo>
                <a:cubicBezTo>
                  <a:pt x="2786053" y="0"/>
                  <a:pt x="2751934" y="34119"/>
                  <a:pt x="2751934" y="76200"/>
                </a:cubicBezTo>
                <a:cubicBezTo>
                  <a:pt x="2751934" y="117881"/>
                  <a:pt x="2785415" y="151695"/>
                  <a:pt x="2826944" y="152343"/>
                </a:cubicBezTo>
                <a:lnTo>
                  <a:pt x="2826944" y="2286000"/>
                </a:lnTo>
                <a:lnTo>
                  <a:pt x="164306" y="2286000"/>
                </a:lnTo>
                <a:cubicBezTo>
                  <a:pt x="122225" y="2286000"/>
                  <a:pt x="88106" y="2320119"/>
                  <a:pt x="88106" y="2362200"/>
                </a:cubicBezTo>
                <a:lnTo>
                  <a:pt x="88106" y="3962400"/>
                </a:lnTo>
                <a:lnTo>
                  <a:pt x="76200" y="3962400"/>
                </a:lnTo>
                <a:cubicBezTo>
                  <a:pt x="34119" y="3962400"/>
                  <a:pt x="0" y="3996519"/>
                  <a:pt x="0" y="4038600"/>
                </a:cubicBezTo>
                <a:cubicBezTo>
                  <a:pt x="0" y="4080682"/>
                  <a:pt x="34119" y="4114800"/>
                  <a:pt x="76200" y="4114800"/>
                </a:cubicBezTo>
                <a:lnTo>
                  <a:pt x="4190209" y="4114800"/>
                </a:lnTo>
                <a:cubicBezTo>
                  <a:pt x="4232291" y="4114800"/>
                  <a:pt x="4266410" y="4080682"/>
                  <a:pt x="4266410" y="4038600"/>
                </a:cubicBezTo>
                <a:cubicBezTo>
                  <a:pt x="4266410" y="3998662"/>
                  <a:pt x="4235663" y="3965962"/>
                  <a:pt x="4196563" y="3962724"/>
                </a:cubicBezTo>
                <a:close/>
                <a:moveTo>
                  <a:pt x="2979344" y="688181"/>
                </a:moveTo>
                <a:lnTo>
                  <a:pt x="2979344" y="457200"/>
                </a:lnTo>
                <a:lnTo>
                  <a:pt x="3284744" y="457200"/>
                </a:lnTo>
                <a:lnTo>
                  <a:pt x="3284744" y="688181"/>
                </a:lnTo>
                <a:lnTo>
                  <a:pt x="2979344" y="688181"/>
                </a:lnTo>
                <a:close/>
                <a:moveTo>
                  <a:pt x="3437135" y="457200"/>
                </a:moveTo>
                <a:lnTo>
                  <a:pt x="3742534" y="457200"/>
                </a:lnTo>
                <a:lnTo>
                  <a:pt x="3742534" y="688181"/>
                </a:lnTo>
                <a:lnTo>
                  <a:pt x="3437135" y="688181"/>
                </a:lnTo>
                <a:lnTo>
                  <a:pt x="3437135" y="457200"/>
                </a:lnTo>
                <a:close/>
                <a:moveTo>
                  <a:pt x="3742534" y="152400"/>
                </a:moveTo>
                <a:lnTo>
                  <a:pt x="3742534" y="304800"/>
                </a:lnTo>
                <a:lnTo>
                  <a:pt x="2979344" y="304800"/>
                </a:lnTo>
                <a:lnTo>
                  <a:pt x="2979344" y="152400"/>
                </a:lnTo>
                <a:lnTo>
                  <a:pt x="3742534" y="152400"/>
                </a:lnTo>
                <a:close/>
                <a:moveTo>
                  <a:pt x="2979344" y="840581"/>
                </a:moveTo>
                <a:lnTo>
                  <a:pt x="3742534" y="840581"/>
                </a:lnTo>
                <a:lnTo>
                  <a:pt x="3742534" y="2286000"/>
                </a:lnTo>
                <a:lnTo>
                  <a:pt x="2979344" y="2286000"/>
                </a:lnTo>
                <a:lnTo>
                  <a:pt x="2979344" y="840581"/>
                </a:lnTo>
                <a:close/>
                <a:moveTo>
                  <a:pt x="2903144" y="2438400"/>
                </a:moveTo>
                <a:lnTo>
                  <a:pt x="3818734" y="2438400"/>
                </a:lnTo>
                <a:lnTo>
                  <a:pt x="4044163" y="2438400"/>
                </a:lnTo>
                <a:lnTo>
                  <a:pt x="4044163" y="2743400"/>
                </a:lnTo>
                <a:lnTo>
                  <a:pt x="2909097" y="2743400"/>
                </a:lnTo>
                <a:lnTo>
                  <a:pt x="2909097" y="2664028"/>
                </a:lnTo>
                <a:cubicBezTo>
                  <a:pt x="2909097" y="2621947"/>
                  <a:pt x="2874978" y="2587828"/>
                  <a:pt x="2832897" y="2587828"/>
                </a:cubicBezTo>
                <a:lnTo>
                  <a:pt x="1461297" y="2587828"/>
                </a:lnTo>
                <a:cubicBezTo>
                  <a:pt x="1419215" y="2587828"/>
                  <a:pt x="1385097" y="2621947"/>
                  <a:pt x="1385097" y="2664028"/>
                </a:cubicBezTo>
                <a:lnTo>
                  <a:pt x="1385097" y="2743400"/>
                </a:lnTo>
                <a:lnTo>
                  <a:pt x="240506" y="2743400"/>
                </a:lnTo>
                <a:lnTo>
                  <a:pt x="240506" y="2438400"/>
                </a:lnTo>
                <a:lnTo>
                  <a:pt x="2903144" y="2438400"/>
                </a:lnTo>
                <a:close/>
                <a:moveTo>
                  <a:pt x="1537497" y="2740228"/>
                </a:moveTo>
                <a:lnTo>
                  <a:pt x="2756697" y="2740228"/>
                </a:lnTo>
                <a:lnTo>
                  <a:pt x="2756697" y="2900372"/>
                </a:lnTo>
                <a:lnTo>
                  <a:pt x="1537497" y="2900372"/>
                </a:lnTo>
                <a:lnTo>
                  <a:pt x="1537497" y="2740228"/>
                </a:lnTo>
                <a:close/>
                <a:moveTo>
                  <a:pt x="240506" y="2895800"/>
                </a:moveTo>
                <a:lnTo>
                  <a:pt x="1385097" y="2895800"/>
                </a:lnTo>
                <a:lnTo>
                  <a:pt x="1385097" y="2976563"/>
                </a:lnTo>
                <a:cubicBezTo>
                  <a:pt x="1385097" y="3018644"/>
                  <a:pt x="1419215" y="3052763"/>
                  <a:pt x="1461297" y="3052763"/>
                </a:cubicBezTo>
                <a:lnTo>
                  <a:pt x="2832897" y="3052763"/>
                </a:lnTo>
                <a:cubicBezTo>
                  <a:pt x="2874978" y="3052763"/>
                  <a:pt x="2909097" y="3018644"/>
                  <a:pt x="2909097" y="2976563"/>
                </a:cubicBezTo>
                <a:lnTo>
                  <a:pt x="2909097" y="2895800"/>
                </a:lnTo>
                <a:lnTo>
                  <a:pt x="4044163" y="2895800"/>
                </a:lnTo>
                <a:lnTo>
                  <a:pt x="4044163" y="3962400"/>
                </a:lnTo>
                <a:lnTo>
                  <a:pt x="3894934" y="3962400"/>
                </a:lnTo>
                <a:lnTo>
                  <a:pt x="3894934" y="3276600"/>
                </a:lnTo>
                <a:cubicBezTo>
                  <a:pt x="3894934" y="3234519"/>
                  <a:pt x="3860816" y="3200400"/>
                  <a:pt x="3818734" y="3200400"/>
                </a:cubicBezTo>
                <a:lnTo>
                  <a:pt x="2904334" y="3200400"/>
                </a:lnTo>
                <a:cubicBezTo>
                  <a:pt x="2862253" y="3200400"/>
                  <a:pt x="2828134" y="3234519"/>
                  <a:pt x="2828134" y="3276600"/>
                </a:cubicBezTo>
                <a:lnTo>
                  <a:pt x="2828134" y="3962400"/>
                </a:lnTo>
                <a:lnTo>
                  <a:pt x="2680497" y="3962400"/>
                </a:lnTo>
                <a:lnTo>
                  <a:pt x="2680497" y="3276600"/>
                </a:lnTo>
                <a:cubicBezTo>
                  <a:pt x="2680497" y="3234519"/>
                  <a:pt x="2646378" y="3200400"/>
                  <a:pt x="2604297" y="3200400"/>
                </a:cubicBezTo>
                <a:lnTo>
                  <a:pt x="1689897" y="3200400"/>
                </a:lnTo>
                <a:cubicBezTo>
                  <a:pt x="1647815" y="3200400"/>
                  <a:pt x="1613697" y="3234519"/>
                  <a:pt x="1613697" y="3276600"/>
                </a:cubicBezTo>
                <a:lnTo>
                  <a:pt x="1613697" y="3962400"/>
                </a:lnTo>
                <a:lnTo>
                  <a:pt x="1459706" y="3962400"/>
                </a:lnTo>
                <a:lnTo>
                  <a:pt x="1459706" y="3276600"/>
                </a:lnTo>
                <a:cubicBezTo>
                  <a:pt x="1459706" y="3234519"/>
                  <a:pt x="1425588" y="3200400"/>
                  <a:pt x="1383506" y="3200400"/>
                </a:cubicBezTo>
                <a:lnTo>
                  <a:pt x="469106" y="3200400"/>
                </a:lnTo>
                <a:cubicBezTo>
                  <a:pt x="427025" y="3200400"/>
                  <a:pt x="392906" y="3234519"/>
                  <a:pt x="392906" y="3276600"/>
                </a:cubicBezTo>
                <a:lnTo>
                  <a:pt x="392906" y="3962400"/>
                </a:lnTo>
                <a:lnTo>
                  <a:pt x="240506" y="3962400"/>
                </a:lnTo>
                <a:lnTo>
                  <a:pt x="240506" y="2895800"/>
                </a:lnTo>
                <a:close/>
                <a:moveTo>
                  <a:pt x="3742534" y="3962400"/>
                </a:moveTo>
                <a:lnTo>
                  <a:pt x="2980534" y="3962400"/>
                </a:lnTo>
                <a:lnTo>
                  <a:pt x="2980534" y="3352800"/>
                </a:lnTo>
                <a:lnTo>
                  <a:pt x="3742534" y="3352800"/>
                </a:lnTo>
                <a:lnTo>
                  <a:pt x="3742534" y="3962400"/>
                </a:lnTo>
                <a:close/>
                <a:moveTo>
                  <a:pt x="2528097" y="3962400"/>
                </a:moveTo>
                <a:lnTo>
                  <a:pt x="1766097" y="3962400"/>
                </a:lnTo>
                <a:lnTo>
                  <a:pt x="1766097" y="3352800"/>
                </a:lnTo>
                <a:lnTo>
                  <a:pt x="2528097" y="3352800"/>
                </a:lnTo>
                <a:lnTo>
                  <a:pt x="2528097" y="3962400"/>
                </a:lnTo>
                <a:close/>
                <a:moveTo>
                  <a:pt x="1307306" y="3962400"/>
                </a:moveTo>
                <a:lnTo>
                  <a:pt x="545306" y="3962400"/>
                </a:lnTo>
                <a:lnTo>
                  <a:pt x="545306" y="3352800"/>
                </a:lnTo>
                <a:lnTo>
                  <a:pt x="1307306" y="3352800"/>
                </a:lnTo>
                <a:lnTo>
                  <a:pt x="1307306" y="3962400"/>
                </a:lnTo>
                <a:close/>
              </a:path>
            </a:pathLst>
          </a:custGeom>
          <a:solidFill>
            <a:srgbClr val="92D050"/>
          </a:solid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anchor="ctr"/>
          <a:lstStyle/>
          <a:p>
            <a:endParaRPr lang="nb-NO" dirty="0"/>
          </a:p>
        </p:txBody>
      </p:sp>
      <p:sp>
        <p:nvSpPr>
          <p:cNvPr id="13" name="Rectangle 12">
            <a:extLst>
              <a:ext uri="{FF2B5EF4-FFF2-40B4-BE49-F238E27FC236}">
                <a16:creationId xmlns:a16="http://schemas.microsoft.com/office/drawing/2014/main" id="{FAB80CFB-48B4-1141-B3B8-3162AA65FCA2}"/>
              </a:ext>
            </a:extLst>
          </p:cNvPr>
          <p:cNvSpPr/>
          <p:nvPr/>
        </p:nvSpPr>
        <p:spPr>
          <a:xfrm>
            <a:off x="6700838" y="8228013"/>
            <a:ext cx="4857750" cy="877887"/>
          </a:xfrm>
          <a:prstGeom prst="rect">
            <a:avLst/>
          </a:prstGeom>
          <a:noFill/>
        </p:spPr>
        <p:txBody>
          <a:bodyPr>
            <a:spAutoFit/>
          </a:bodyPr>
          <a:lstStyle/>
          <a:p>
            <a:pPr algn="ctr" eaLnBrk="1" fontAlgn="auto" hangingPunct="1">
              <a:lnSpc>
                <a:spcPct val="150000"/>
              </a:lnSpc>
              <a:spcBef>
                <a:spcPts val="2700"/>
              </a:spcBef>
              <a:spcAft>
                <a:spcPts val="2700"/>
              </a:spcAft>
              <a:defRPr/>
            </a:pPr>
            <a:r>
              <a:rPr lang="id-ID" dirty="0">
                <a:solidFill>
                  <a:schemeClr val="tx1">
                    <a:lumMod val="50000"/>
                    <a:lumOff val="50000"/>
                  </a:schemeClr>
                </a:solidFill>
                <a:latin typeface="+mn-lt"/>
                <a:ea typeface="Times New Roman" panose="02020603050405020304" pitchFamily="18" charset="0"/>
              </a:rPr>
              <a:t>Lorem ipsum dolor sit amet, consectetur adi piscing elit, sed do eiusmod temp</a:t>
            </a:r>
          </a:p>
        </p:txBody>
      </p:sp>
      <p:sp>
        <p:nvSpPr>
          <p:cNvPr id="14" name="TextBox 13">
            <a:extLst>
              <a:ext uri="{FF2B5EF4-FFF2-40B4-BE49-F238E27FC236}">
                <a16:creationId xmlns:a16="http://schemas.microsoft.com/office/drawing/2014/main" id="{E54F8D7C-78AC-7248-BB49-EF966BF6471E}"/>
              </a:ext>
            </a:extLst>
          </p:cNvPr>
          <p:cNvSpPr txBox="1"/>
          <p:nvPr/>
        </p:nvSpPr>
        <p:spPr>
          <a:xfrm>
            <a:off x="7004050" y="7802563"/>
            <a:ext cx="4252913" cy="368300"/>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Luxury Product</a:t>
            </a:r>
          </a:p>
        </p:txBody>
      </p:sp>
      <p:grpSp>
        <p:nvGrpSpPr>
          <p:cNvPr id="21" name="Graphic 44">
            <a:extLst>
              <a:ext uri="{FF2B5EF4-FFF2-40B4-BE49-F238E27FC236}">
                <a16:creationId xmlns:a16="http://schemas.microsoft.com/office/drawing/2014/main" id="{5981B69D-9DBC-E74C-9A11-353CF71B84CE}"/>
              </a:ext>
            </a:extLst>
          </p:cNvPr>
          <p:cNvGrpSpPr/>
          <p:nvPr/>
        </p:nvGrpSpPr>
        <p:grpSpPr>
          <a:xfrm>
            <a:off x="8657792" y="6809274"/>
            <a:ext cx="943847" cy="772238"/>
            <a:chOff x="4000500" y="1714500"/>
            <a:chExt cx="4191000" cy="3429000"/>
          </a:xfrm>
          <a:solidFill>
            <a:srgbClr val="92D050"/>
          </a:solidFill>
        </p:grpSpPr>
        <p:sp>
          <p:nvSpPr>
            <p:cNvPr id="22" name="Freeform: Shape 21">
              <a:extLst>
                <a:ext uri="{FF2B5EF4-FFF2-40B4-BE49-F238E27FC236}">
                  <a16:creationId xmlns:a16="http://schemas.microsoft.com/office/drawing/2014/main" id="{637A18BA-D7DC-AD42-958A-589FEF56BA1D}"/>
                </a:ext>
              </a:extLst>
            </p:cNvPr>
            <p:cNvSpPr/>
            <p:nvPr/>
          </p:nvSpPr>
          <p:spPr>
            <a:xfrm>
              <a:off x="4457700"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3" name="Freeform: Shape 22">
              <a:extLst>
                <a:ext uri="{FF2B5EF4-FFF2-40B4-BE49-F238E27FC236}">
                  <a16:creationId xmlns:a16="http://schemas.microsoft.com/office/drawing/2014/main" id="{B5F56642-6C54-7F4E-9682-DDB70DDBA345}"/>
                </a:ext>
              </a:extLst>
            </p:cNvPr>
            <p:cNvSpPr/>
            <p:nvPr/>
          </p:nvSpPr>
          <p:spPr>
            <a:xfrm>
              <a:off x="4762576"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8" y="0"/>
                    <a:pt x="0" y="34119"/>
                    <a:pt x="0" y="76200"/>
                  </a:cubicBezTo>
                  <a:lnTo>
                    <a:pt x="0" y="839791"/>
                  </a:lnTo>
                  <a:cubicBezTo>
                    <a:pt x="0" y="881872"/>
                    <a:pt x="34118"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4" name="Freeform: Shape 23">
              <a:extLst>
                <a:ext uri="{FF2B5EF4-FFF2-40B4-BE49-F238E27FC236}">
                  <a16:creationId xmlns:a16="http://schemas.microsoft.com/office/drawing/2014/main" id="{51C4B86A-FDAD-8741-A281-BA67E9945021}"/>
                </a:ext>
              </a:extLst>
            </p:cNvPr>
            <p:cNvSpPr/>
            <p:nvPr/>
          </p:nvSpPr>
          <p:spPr>
            <a:xfrm>
              <a:off x="5067461"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5" name="Freeform: Shape 24">
              <a:extLst>
                <a:ext uri="{FF2B5EF4-FFF2-40B4-BE49-F238E27FC236}">
                  <a16:creationId xmlns:a16="http://schemas.microsoft.com/office/drawing/2014/main" id="{640B9D98-AFC5-4346-83AF-7AED99D2B2A9}"/>
                </a:ext>
              </a:extLst>
            </p:cNvPr>
            <p:cNvSpPr/>
            <p:nvPr/>
          </p:nvSpPr>
          <p:spPr>
            <a:xfrm>
              <a:off x="5372338"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6" name="Freeform: Shape 25">
              <a:extLst>
                <a:ext uri="{FF2B5EF4-FFF2-40B4-BE49-F238E27FC236}">
                  <a16:creationId xmlns:a16="http://schemas.microsoft.com/office/drawing/2014/main" id="{BC59FCD5-9AF8-E340-B200-DB7A6BA9B1DF}"/>
                </a:ext>
              </a:extLst>
            </p:cNvPr>
            <p:cNvSpPr/>
            <p:nvPr/>
          </p:nvSpPr>
          <p:spPr>
            <a:xfrm>
              <a:off x="5677214"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7" name="Freeform: Shape 26">
              <a:extLst>
                <a:ext uri="{FF2B5EF4-FFF2-40B4-BE49-F238E27FC236}">
                  <a16:creationId xmlns:a16="http://schemas.microsoft.com/office/drawing/2014/main" id="{EB139A19-A984-704C-9B28-D05DD1300B1A}"/>
                </a:ext>
              </a:extLst>
            </p:cNvPr>
            <p:cNvSpPr/>
            <p:nvPr/>
          </p:nvSpPr>
          <p:spPr>
            <a:xfrm>
              <a:off x="5982100"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8" y="0"/>
                    <a:pt x="0" y="34119"/>
                    <a:pt x="0" y="76200"/>
                  </a:cubicBezTo>
                  <a:lnTo>
                    <a:pt x="0" y="839791"/>
                  </a:lnTo>
                  <a:cubicBezTo>
                    <a:pt x="0" y="881872"/>
                    <a:pt x="34118"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8" name="Freeform: Shape 27">
              <a:extLst>
                <a:ext uri="{FF2B5EF4-FFF2-40B4-BE49-F238E27FC236}">
                  <a16:creationId xmlns:a16="http://schemas.microsoft.com/office/drawing/2014/main" id="{BDD4E26F-8DDE-9447-82BB-90BCB7986184}"/>
                </a:ext>
              </a:extLst>
            </p:cNvPr>
            <p:cNvSpPr/>
            <p:nvPr/>
          </p:nvSpPr>
          <p:spPr>
            <a:xfrm>
              <a:off x="6286976" y="3538537"/>
              <a:ext cx="152399" cy="915990"/>
            </a:xfrm>
            <a:custGeom>
              <a:avLst/>
              <a:gdLst>
                <a:gd name="connsiteX0" fmla="*/ 76200 w 152399"/>
                <a:gd name="connsiteY0" fmla="*/ 0 h 915990"/>
                <a:gd name="connsiteX1" fmla="*/ 0 w 152399"/>
                <a:gd name="connsiteY1" fmla="*/ 76200 h 915990"/>
                <a:gd name="connsiteX2" fmla="*/ 0 w 152399"/>
                <a:gd name="connsiteY2" fmla="*/ 839791 h 915990"/>
                <a:gd name="connsiteX3" fmla="*/ 76200 w 152399"/>
                <a:gd name="connsiteY3" fmla="*/ 915991 h 915990"/>
                <a:gd name="connsiteX4" fmla="*/ 152400 w 152399"/>
                <a:gd name="connsiteY4" fmla="*/ 839791 h 915990"/>
                <a:gd name="connsiteX5" fmla="*/ 152400 w 152399"/>
                <a:gd name="connsiteY5" fmla="*/ 76200 h 915990"/>
                <a:gd name="connsiteX6" fmla="*/ 76200 w 152399"/>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399"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29" name="Freeform: Shape 28">
              <a:extLst>
                <a:ext uri="{FF2B5EF4-FFF2-40B4-BE49-F238E27FC236}">
                  <a16:creationId xmlns:a16="http://schemas.microsoft.com/office/drawing/2014/main" id="{C98159AF-A628-E349-8907-F500800EA0CC}"/>
                </a:ext>
              </a:extLst>
            </p:cNvPr>
            <p:cNvSpPr/>
            <p:nvPr/>
          </p:nvSpPr>
          <p:spPr>
            <a:xfrm>
              <a:off x="6591852"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0" name="Freeform: Shape 29">
              <a:extLst>
                <a:ext uri="{FF2B5EF4-FFF2-40B4-BE49-F238E27FC236}">
                  <a16:creationId xmlns:a16="http://schemas.microsoft.com/office/drawing/2014/main" id="{AF1714D8-1FAA-8D46-A240-5B4FB45CDAF2}"/>
                </a:ext>
              </a:extLst>
            </p:cNvPr>
            <p:cNvSpPr/>
            <p:nvPr/>
          </p:nvSpPr>
          <p:spPr>
            <a:xfrm>
              <a:off x="6896738"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1" name="Freeform: Shape 30">
              <a:extLst>
                <a:ext uri="{FF2B5EF4-FFF2-40B4-BE49-F238E27FC236}">
                  <a16:creationId xmlns:a16="http://schemas.microsoft.com/office/drawing/2014/main" id="{513F6BAD-94A6-2947-A0CF-4A4016F3FE24}"/>
                </a:ext>
              </a:extLst>
            </p:cNvPr>
            <p:cNvSpPr/>
            <p:nvPr/>
          </p:nvSpPr>
          <p:spPr>
            <a:xfrm>
              <a:off x="7201614"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2" name="Freeform: Shape 31">
              <a:extLst>
                <a:ext uri="{FF2B5EF4-FFF2-40B4-BE49-F238E27FC236}">
                  <a16:creationId xmlns:a16="http://schemas.microsoft.com/office/drawing/2014/main" id="{717EE763-5E98-C449-9705-8CEE26AFD413}"/>
                </a:ext>
              </a:extLst>
            </p:cNvPr>
            <p:cNvSpPr/>
            <p:nvPr/>
          </p:nvSpPr>
          <p:spPr>
            <a:xfrm>
              <a:off x="7506490" y="3538537"/>
              <a:ext cx="152400" cy="915990"/>
            </a:xfrm>
            <a:custGeom>
              <a:avLst/>
              <a:gdLst>
                <a:gd name="connsiteX0" fmla="*/ 76200 w 152400"/>
                <a:gd name="connsiteY0" fmla="*/ 0 h 915990"/>
                <a:gd name="connsiteX1" fmla="*/ 0 w 152400"/>
                <a:gd name="connsiteY1" fmla="*/ 76200 h 915990"/>
                <a:gd name="connsiteX2" fmla="*/ 0 w 152400"/>
                <a:gd name="connsiteY2" fmla="*/ 839791 h 915990"/>
                <a:gd name="connsiteX3" fmla="*/ 76200 w 152400"/>
                <a:gd name="connsiteY3" fmla="*/ 915991 h 915990"/>
                <a:gd name="connsiteX4" fmla="*/ 152400 w 152400"/>
                <a:gd name="connsiteY4" fmla="*/ 839791 h 915990"/>
                <a:gd name="connsiteX5" fmla="*/ 152400 w 152400"/>
                <a:gd name="connsiteY5" fmla="*/ 76200 h 915990"/>
                <a:gd name="connsiteX6" fmla="*/ 76200 w 152400"/>
                <a:gd name="connsiteY6" fmla="*/ 0 h 9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915990">
                  <a:moveTo>
                    <a:pt x="76200" y="0"/>
                  </a:moveTo>
                  <a:cubicBezTo>
                    <a:pt x="34119" y="0"/>
                    <a:pt x="0" y="34119"/>
                    <a:pt x="0" y="76200"/>
                  </a:cubicBezTo>
                  <a:lnTo>
                    <a:pt x="0" y="839791"/>
                  </a:lnTo>
                  <a:cubicBezTo>
                    <a:pt x="0" y="881872"/>
                    <a:pt x="34119" y="915991"/>
                    <a:pt x="76200" y="915991"/>
                  </a:cubicBezTo>
                  <a:cubicBezTo>
                    <a:pt x="118281" y="915991"/>
                    <a:pt x="152400" y="881872"/>
                    <a:pt x="152400" y="83979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3" name="Freeform: Shape 32">
              <a:extLst>
                <a:ext uri="{FF2B5EF4-FFF2-40B4-BE49-F238E27FC236}">
                  <a16:creationId xmlns:a16="http://schemas.microsoft.com/office/drawing/2014/main" id="{23B61254-92C3-4447-9664-1FFF37AEB184}"/>
                </a:ext>
              </a:extLst>
            </p:cNvPr>
            <p:cNvSpPr/>
            <p:nvPr/>
          </p:nvSpPr>
          <p:spPr>
            <a:xfrm>
              <a:off x="4000500" y="1714500"/>
              <a:ext cx="4191000" cy="3429000"/>
            </a:xfrm>
            <a:custGeom>
              <a:avLst/>
              <a:gdLst>
                <a:gd name="connsiteX0" fmla="*/ 4114800 w 4191000"/>
                <a:gd name="connsiteY0" fmla="*/ 3276600 h 3429000"/>
                <a:gd name="connsiteX1" fmla="*/ 4040191 w 4191000"/>
                <a:gd name="connsiteY1" fmla="*/ 3276600 h 3429000"/>
                <a:gd name="connsiteX2" fmla="*/ 4040191 w 4191000"/>
                <a:gd name="connsiteY2" fmla="*/ 1528362 h 3429000"/>
                <a:gd name="connsiteX3" fmla="*/ 3963991 w 4191000"/>
                <a:gd name="connsiteY3" fmla="*/ 1452162 h 3429000"/>
                <a:gd name="connsiteX4" fmla="*/ 3658400 w 4191000"/>
                <a:gd name="connsiteY4" fmla="*/ 1452162 h 3429000"/>
                <a:gd name="connsiteX5" fmla="*/ 3658400 w 4191000"/>
                <a:gd name="connsiteY5" fmla="*/ 76200 h 3429000"/>
                <a:gd name="connsiteX6" fmla="*/ 3582200 w 4191000"/>
                <a:gd name="connsiteY6" fmla="*/ 0 h 3429000"/>
                <a:gd name="connsiteX7" fmla="*/ 3277324 w 4191000"/>
                <a:gd name="connsiteY7" fmla="*/ 0 h 3429000"/>
                <a:gd name="connsiteX8" fmla="*/ 3201124 w 4191000"/>
                <a:gd name="connsiteY8" fmla="*/ 76200 h 3429000"/>
                <a:gd name="connsiteX9" fmla="*/ 3201124 w 4191000"/>
                <a:gd name="connsiteY9" fmla="*/ 1452162 h 3429000"/>
                <a:gd name="connsiteX10" fmla="*/ 2743762 w 4191000"/>
                <a:gd name="connsiteY10" fmla="*/ 1452162 h 3429000"/>
                <a:gd name="connsiteX11" fmla="*/ 2743762 w 4191000"/>
                <a:gd name="connsiteY11" fmla="*/ 76200 h 3429000"/>
                <a:gd name="connsiteX12" fmla="*/ 2667562 w 4191000"/>
                <a:gd name="connsiteY12" fmla="*/ 0 h 3429000"/>
                <a:gd name="connsiteX13" fmla="*/ 2362676 w 4191000"/>
                <a:gd name="connsiteY13" fmla="*/ 0 h 3429000"/>
                <a:gd name="connsiteX14" fmla="*/ 2286476 w 4191000"/>
                <a:gd name="connsiteY14" fmla="*/ 76200 h 3429000"/>
                <a:gd name="connsiteX15" fmla="*/ 2286476 w 4191000"/>
                <a:gd name="connsiteY15" fmla="*/ 1452162 h 3429000"/>
                <a:gd name="connsiteX16" fmla="*/ 1829114 w 4191000"/>
                <a:gd name="connsiteY16" fmla="*/ 1452162 h 3429000"/>
                <a:gd name="connsiteX17" fmla="*/ 1829114 w 4191000"/>
                <a:gd name="connsiteY17" fmla="*/ 76200 h 3429000"/>
                <a:gd name="connsiteX18" fmla="*/ 1752914 w 4191000"/>
                <a:gd name="connsiteY18" fmla="*/ 0 h 3429000"/>
                <a:gd name="connsiteX19" fmla="*/ 1448038 w 4191000"/>
                <a:gd name="connsiteY19" fmla="*/ 0 h 3429000"/>
                <a:gd name="connsiteX20" fmla="*/ 1371838 w 4191000"/>
                <a:gd name="connsiteY20" fmla="*/ 76200 h 3429000"/>
                <a:gd name="connsiteX21" fmla="*/ 1371838 w 4191000"/>
                <a:gd name="connsiteY21" fmla="*/ 1452162 h 3429000"/>
                <a:gd name="connsiteX22" fmla="*/ 914476 w 4191000"/>
                <a:gd name="connsiteY22" fmla="*/ 1452162 h 3429000"/>
                <a:gd name="connsiteX23" fmla="*/ 914476 w 4191000"/>
                <a:gd name="connsiteY23" fmla="*/ 76200 h 3429000"/>
                <a:gd name="connsiteX24" fmla="*/ 838276 w 4191000"/>
                <a:gd name="connsiteY24" fmla="*/ 0 h 3429000"/>
                <a:gd name="connsiteX25" fmla="*/ 533400 w 4191000"/>
                <a:gd name="connsiteY25" fmla="*/ 0 h 3429000"/>
                <a:gd name="connsiteX26" fmla="*/ 457200 w 4191000"/>
                <a:gd name="connsiteY26" fmla="*/ 76200 h 3429000"/>
                <a:gd name="connsiteX27" fmla="*/ 457200 w 4191000"/>
                <a:gd name="connsiteY27" fmla="*/ 1452162 h 3429000"/>
                <a:gd name="connsiteX28" fmla="*/ 227009 w 4191000"/>
                <a:gd name="connsiteY28" fmla="*/ 1452162 h 3429000"/>
                <a:gd name="connsiteX29" fmla="*/ 150809 w 4191000"/>
                <a:gd name="connsiteY29" fmla="*/ 1528362 h 3429000"/>
                <a:gd name="connsiteX30" fmla="*/ 150809 w 4191000"/>
                <a:gd name="connsiteY30" fmla="*/ 3276600 h 3429000"/>
                <a:gd name="connsiteX31" fmla="*/ 76200 w 4191000"/>
                <a:gd name="connsiteY31" fmla="*/ 3276600 h 3429000"/>
                <a:gd name="connsiteX32" fmla="*/ 0 w 4191000"/>
                <a:gd name="connsiteY32" fmla="*/ 3352800 h 3429000"/>
                <a:gd name="connsiteX33" fmla="*/ 76200 w 4191000"/>
                <a:gd name="connsiteY33" fmla="*/ 3429000 h 3429000"/>
                <a:gd name="connsiteX34" fmla="*/ 4114800 w 4191000"/>
                <a:gd name="connsiteY34" fmla="*/ 3429000 h 3429000"/>
                <a:gd name="connsiteX35" fmla="*/ 4191000 w 4191000"/>
                <a:gd name="connsiteY35" fmla="*/ 3352800 h 3429000"/>
                <a:gd name="connsiteX36" fmla="*/ 4114800 w 4191000"/>
                <a:gd name="connsiteY36" fmla="*/ 3276600 h 3429000"/>
                <a:gd name="connsiteX37" fmla="*/ 3505991 w 4191000"/>
                <a:gd name="connsiteY37" fmla="*/ 152400 h 3429000"/>
                <a:gd name="connsiteX38" fmla="*/ 3505991 w 4191000"/>
                <a:gd name="connsiteY38" fmla="*/ 305991 h 3429000"/>
                <a:gd name="connsiteX39" fmla="*/ 3353515 w 4191000"/>
                <a:gd name="connsiteY39" fmla="*/ 305991 h 3429000"/>
                <a:gd name="connsiteX40" fmla="*/ 3353515 w 4191000"/>
                <a:gd name="connsiteY40" fmla="*/ 152400 h 3429000"/>
                <a:gd name="connsiteX41" fmla="*/ 3505991 w 4191000"/>
                <a:gd name="connsiteY41" fmla="*/ 152400 h 3429000"/>
                <a:gd name="connsiteX42" fmla="*/ 3353515 w 4191000"/>
                <a:gd name="connsiteY42" fmla="*/ 458391 h 3429000"/>
                <a:gd name="connsiteX43" fmla="*/ 3505991 w 4191000"/>
                <a:gd name="connsiteY43" fmla="*/ 458391 h 3429000"/>
                <a:gd name="connsiteX44" fmla="*/ 3505991 w 4191000"/>
                <a:gd name="connsiteY44" fmla="*/ 1452162 h 3429000"/>
                <a:gd name="connsiteX45" fmla="*/ 3353515 w 4191000"/>
                <a:gd name="connsiteY45" fmla="*/ 1452162 h 3429000"/>
                <a:gd name="connsiteX46" fmla="*/ 3353515 w 4191000"/>
                <a:gd name="connsiteY46" fmla="*/ 458391 h 3429000"/>
                <a:gd name="connsiteX47" fmla="*/ 2591353 w 4191000"/>
                <a:gd name="connsiteY47" fmla="*/ 152400 h 3429000"/>
                <a:gd name="connsiteX48" fmla="*/ 2591353 w 4191000"/>
                <a:gd name="connsiteY48" fmla="*/ 305991 h 3429000"/>
                <a:gd name="connsiteX49" fmla="*/ 2438876 w 4191000"/>
                <a:gd name="connsiteY49" fmla="*/ 305991 h 3429000"/>
                <a:gd name="connsiteX50" fmla="*/ 2438876 w 4191000"/>
                <a:gd name="connsiteY50" fmla="*/ 152400 h 3429000"/>
                <a:gd name="connsiteX51" fmla="*/ 2591353 w 4191000"/>
                <a:gd name="connsiteY51" fmla="*/ 152400 h 3429000"/>
                <a:gd name="connsiteX52" fmla="*/ 2438876 w 4191000"/>
                <a:gd name="connsiteY52" fmla="*/ 458391 h 3429000"/>
                <a:gd name="connsiteX53" fmla="*/ 2591353 w 4191000"/>
                <a:gd name="connsiteY53" fmla="*/ 458391 h 3429000"/>
                <a:gd name="connsiteX54" fmla="*/ 2591353 w 4191000"/>
                <a:gd name="connsiteY54" fmla="*/ 1452162 h 3429000"/>
                <a:gd name="connsiteX55" fmla="*/ 2438876 w 4191000"/>
                <a:gd name="connsiteY55" fmla="*/ 1452162 h 3429000"/>
                <a:gd name="connsiteX56" fmla="*/ 2438876 w 4191000"/>
                <a:gd name="connsiteY56" fmla="*/ 458391 h 3429000"/>
                <a:gd name="connsiteX57" fmla="*/ 1676714 w 4191000"/>
                <a:gd name="connsiteY57" fmla="*/ 152400 h 3429000"/>
                <a:gd name="connsiteX58" fmla="*/ 1676714 w 4191000"/>
                <a:gd name="connsiteY58" fmla="*/ 305991 h 3429000"/>
                <a:gd name="connsiteX59" fmla="*/ 1524238 w 4191000"/>
                <a:gd name="connsiteY59" fmla="*/ 305991 h 3429000"/>
                <a:gd name="connsiteX60" fmla="*/ 1524238 w 4191000"/>
                <a:gd name="connsiteY60" fmla="*/ 152400 h 3429000"/>
                <a:gd name="connsiteX61" fmla="*/ 1676714 w 4191000"/>
                <a:gd name="connsiteY61" fmla="*/ 152400 h 3429000"/>
                <a:gd name="connsiteX62" fmla="*/ 1524238 w 4191000"/>
                <a:gd name="connsiteY62" fmla="*/ 458391 h 3429000"/>
                <a:gd name="connsiteX63" fmla="*/ 1676714 w 4191000"/>
                <a:gd name="connsiteY63" fmla="*/ 458391 h 3429000"/>
                <a:gd name="connsiteX64" fmla="*/ 1676714 w 4191000"/>
                <a:gd name="connsiteY64" fmla="*/ 1452162 h 3429000"/>
                <a:gd name="connsiteX65" fmla="*/ 1524238 w 4191000"/>
                <a:gd name="connsiteY65" fmla="*/ 1452162 h 3429000"/>
                <a:gd name="connsiteX66" fmla="*/ 1524238 w 4191000"/>
                <a:gd name="connsiteY66" fmla="*/ 458391 h 3429000"/>
                <a:gd name="connsiteX67" fmla="*/ 762076 w 4191000"/>
                <a:gd name="connsiteY67" fmla="*/ 152400 h 3429000"/>
                <a:gd name="connsiteX68" fmla="*/ 762076 w 4191000"/>
                <a:gd name="connsiteY68" fmla="*/ 305991 h 3429000"/>
                <a:gd name="connsiteX69" fmla="*/ 609600 w 4191000"/>
                <a:gd name="connsiteY69" fmla="*/ 305991 h 3429000"/>
                <a:gd name="connsiteX70" fmla="*/ 609600 w 4191000"/>
                <a:gd name="connsiteY70" fmla="*/ 152400 h 3429000"/>
                <a:gd name="connsiteX71" fmla="*/ 762076 w 4191000"/>
                <a:gd name="connsiteY71" fmla="*/ 152400 h 3429000"/>
                <a:gd name="connsiteX72" fmla="*/ 609600 w 4191000"/>
                <a:gd name="connsiteY72" fmla="*/ 458391 h 3429000"/>
                <a:gd name="connsiteX73" fmla="*/ 762076 w 4191000"/>
                <a:gd name="connsiteY73" fmla="*/ 458391 h 3429000"/>
                <a:gd name="connsiteX74" fmla="*/ 762076 w 4191000"/>
                <a:gd name="connsiteY74" fmla="*/ 1452162 h 3429000"/>
                <a:gd name="connsiteX75" fmla="*/ 609600 w 4191000"/>
                <a:gd name="connsiteY75" fmla="*/ 1452162 h 3429000"/>
                <a:gd name="connsiteX76" fmla="*/ 609600 w 4191000"/>
                <a:gd name="connsiteY76" fmla="*/ 458391 h 3429000"/>
                <a:gd name="connsiteX77" fmla="*/ 303209 w 4191000"/>
                <a:gd name="connsiteY77" fmla="*/ 1604562 h 3429000"/>
                <a:gd name="connsiteX78" fmla="*/ 533400 w 4191000"/>
                <a:gd name="connsiteY78" fmla="*/ 1604562 h 3429000"/>
                <a:gd name="connsiteX79" fmla="*/ 838276 w 4191000"/>
                <a:gd name="connsiteY79" fmla="*/ 1604562 h 3429000"/>
                <a:gd name="connsiteX80" fmla="*/ 1448038 w 4191000"/>
                <a:gd name="connsiteY80" fmla="*/ 1604562 h 3429000"/>
                <a:gd name="connsiteX81" fmla="*/ 1752914 w 4191000"/>
                <a:gd name="connsiteY81" fmla="*/ 1604562 h 3429000"/>
                <a:gd name="connsiteX82" fmla="*/ 2362676 w 4191000"/>
                <a:gd name="connsiteY82" fmla="*/ 1604562 h 3429000"/>
                <a:gd name="connsiteX83" fmla="*/ 2667553 w 4191000"/>
                <a:gd name="connsiteY83" fmla="*/ 1604562 h 3429000"/>
                <a:gd name="connsiteX84" fmla="*/ 3277315 w 4191000"/>
                <a:gd name="connsiteY84" fmla="*/ 1604562 h 3429000"/>
                <a:gd name="connsiteX85" fmla="*/ 3582191 w 4191000"/>
                <a:gd name="connsiteY85" fmla="*/ 1604562 h 3429000"/>
                <a:gd name="connsiteX86" fmla="*/ 3887781 w 4191000"/>
                <a:gd name="connsiteY86" fmla="*/ 1604562 h 3429000"/>
                <a:gd name="connsiteX87" fmla="*/ 3887781 w 4191000"/>
                <a:gd name="connsiteY87" fmla="*/ 3276600 h 3429000"/>
                <a:gd name="connsiteX88" fmla="*/ 303209 w 4191000"/>
                <a:gd name="connsiteY88" fmla="*/ 3276600 h 3429000"/>
                <a:gd name="connsiteX89" fmla="*/ 303209 w 4191000"/>
                <a:gd name="connsiteY89" fmla="*/ 1604562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4191000" h="3429000">
                  <a:moveTo>
                    <a:pt x="4114800" y="3276600"/>
                  </a:moveTo>
                  <a:lnTo>
                    <a:pt x="4040191" y="3276600"/>
                  </a:lnTo>
                  <a:lnTo>
                    <a:pt x="4040191" y="1528362"/>
                  </a:lnTo>
                  <a:cubicBezTo>
                    <a:pt x="4040191" y="1486281"/>
                    <a:pt x="4006072" y="1452162"/>
                    <a:pt x="3963991" y="1452162"/>
                  </a:cubicBezTo>
                  <a:lnTo>
                    <a:pt x="3658400" y="1452162"/>
                  </a:lnTo>
                  <a:lnTo>
                    <a:pt x="3658400" y="76200"/>
                  </a:lnTo>
                  <a:cubicBezTo>
                    <a:pt x="3658400" y="34119"/>
                    <a:pt x="3624282" y="0"/>
                    <a:pt x="3582200" y="0"/>
                  </a:cubicBezTo>
                  <a:lnTo>
                    <a:pt x="3277324" y="0"/>
                  </a:lnTo>
                  <a:cubicBezTo>
                    <a:pt x="3235242" y="0"/>
                    <a:pt x="3201124" y="34119"/>
                    <a:pt x="3201124" y="76200"/>
                  </a:cubicBezTo>
                  <a:lnTo>
                    <a:pt x="3201124" y="1452162"/>
                  </a:lnTo>
                  <a:lnTo>
                    <a:pt x="2743762" y="1452162"/>
                  </a:lnTo>
                  <a:lnTo>
                    <a:pt x="2743762" y="76200"/>
                  </a:lnTo>
                  <a:cubicBezTo>
                    <a:pt x="2743762" y="34119"/>
                    <a:pt x="2709643" y="0"/>
                    <a:pt x="2667562" y="0"/>
                  </a:cubicBezTo>
                  <a:lnTo>
                    <a:pt x="2362676" y="0"/>
                  </a:lnTo>
                  <a:cubicBezTo>
                    <a:pt x="2320595" y="0"/>
                    <a:pt x="2286476" y="34119"/>
                    <a:pt x="2286476" y="76200"/>
                  </a:cubicBezTo>
                  <a:lnTo>
                    <a:pt x="2286476" y="1452162"/>
                  </a:lnTo>
                  <a:lnTo>
                    <a:pt x="1829114" y="1452162"/>
                  </a:lnTo>
                  <a:lnTo>
                    <a:pt x="1829114" y="76200"/>
                  </a:lnTo>
                  <a:cubicBezTo>
                    <a:pt x="1829114" y="34119"/>
                    <a:pt x="1794996" y="0"/>
                    <a:pt x="1752914" y="0"/>
                  </a:cubicBezTo>
                  <a:lnTo>
                    <a:pt x="1448038" y="0"/>
                  </a:lnTo>
                  <a:cubicBezTo>
                    <a:pt x="1405957" y="0"/>
                    <a:pt x="1371838" y="34119"/>
                    <a:pt x="1371838" y="76200"/>
                  </a:cubicBezTo>
                  <a:lnTo>
                    <a:pt x="1371838" y="1452162"/>
                  </a:lnTo>
                  <a:lnTo>
                    <a:pt x="914476" y="1452162"/>
                  </a:lnTo>
                  <a:lnTo>
                    <a:pt x="914476" y="76200"/>
                  </a:lnTo>
                  <a:cubicBezTo>
                    <a:pt x="914476" y="34119"/>
                    <a:pt x="880358" y="0"/>
                    <a:pt x="838276" y="0"/>
                  </a:cubicBezTo>
                  <a:lnTo>
                    <a:pt x="533400" y="0"/>
                  </a:lnTo>
                  <a:cubicBezTo>
                    <a:pt x="491319" y="0"/>
                    <a:pt x="457200" y="34119"/>
                    <a:pt x="457200" y="76200"/>
                  </a:cubicBezTo>
                  <a:lnTo>
                    <a:pt x="457200" y="1452162"/>
                  </a:lnTo>
                  <a:lnTo>
                    <a:pt x="227009" y="1452162"/>
                  </a:lnTo>
                  <a:cubicBezTo>
                    <a:pt x="184928" y="1452162"/>
                    <a:pt x="150809" y="1486281"/>
                    <a:pt x="150809" y="1528362"/>
                  </a:cubicBezTo>
                  <a:lnTo>
                    <a:pt x="150809" y="3276600"/>
                  </a:lnTo>
                  <a:lnTo>
                    <a:pt x="76200" y="3276600"/>
                  </a:lnTo>
                  <a:cubicBezTo>
                    <a:pt x="34119" y="3276600"/>
                    <a:pt x="0" y="3310719"/>
                    <a:pt x="0" y="3352800"/>
                  </a:cubicBezTo>
                  <a:cubicBezTo>
                    <a:pt x="0" y="3394882"/>
                    <a:pt x="34119" y="3429000"/>
                    <a:pt x="76200" y="3429000"/>
                  </a:cubicBezTo>
                  <a:lnTo>
                    <a:pt x="4114800" y="3429000"/>
                  </a:lnTo>
                  <a:cubicBezTo>
                    <a:pt x="4156882" y="3429000"/>
                    <a:pt x="4191000" y="3394882"/>
                    <a:pt x="4191000" y="3352800"/>
                  </a:cubicBezTo>
                  <a:cubicBezTo>
                    <a:pt x="4191000" y="3310719"/>
                    <a:pt x="4156882" y="3276600"/>
                    <a:pt x="4114800" y="3276600"/>
                  </a:cubicBezTo>
                  <a:close/>
                  <a:moveTo>
                    <a:pt x="3505991" y="152400"/>
                  </a:moveTo>
                  <a:lnTo>
                    <a:pt x="3505991" y="305991"/>
                  </a:lnTo>
                  <a:lnTo>
                    <a:pt x="3353515" y="305991"/>
                  </a:lnTo>
                  <a:lnTo>
                    <a:pt x="3353515" y="152400"/>
                  </a:lnTo>
                  <a:lnTo>
                    <a:pt x="3505991" y="152400"/>
                  </a:lnTo>
                  <a:close/>
                  <a:moveTo>
                    <a:pt x="3353515" y="458391"/>
                  </a:moveTo>
                  <a:lnTo>
                    <a:pt x="3505991" y="458391"/>
                  </a:lnTo>
                  <a:lnTo>
                    <a:pt x="3505991" y="1452162"/>
                  </a:lnTo>
                  <a:lnTo>
                    <a:pt x="3353515" y="1452162"/>
                  </a:lnTo>
                  <a:lnTo>
                    <a:pt x="3353515" y="458391"/>
                  </a:lnTo>
                  <a:close/>
                  <a:moveTo>
                    <a:pt x="2591353" y="152400"/>
                  </a:moveTo>
                  <a:lnTo>
                    <a:pt x="2591353" y="305991"/>
                  </a:lnTo>
                  <a:lnTo>
                    <a:pt x="2438876" y="305991"/>
                  </a:lnTo>
                  <a:lnTo>
                    <a:pt x="2438876" y="152400"/>
                  </a:lnTo>
                  <a:lnTo>
                    <a:pt x="2591353" y="152400"/>
                  </a:lnTo>
                  <a:close/>
                  <a:moveTo>
                    <a:pt x="2438876" y="458391"/>
                  </a:moveTo>
                  <a:lnTo>
                    <a:pt x="2591353" y="458391"/>
                  </a:lnTo>
                  <a:lnTo>
                    <a:pt x="2591353" y="1452162"/>
                  </a:lnTo>
                  <a:lnTo>
                    <a:pt x="2438876" y="1452162"/>
                  </a:lnTo>
                  <a:lnTo>
                    <a:pt x="2438876" y="458391"/>
                  </a:lnTo>
                  <a:close/>
                  <a:moveTo>
                    <a:pt x="1676714" y="152400"/>
                  </a:moveTo>
                  <a:lnTo>
                    <a:pt x="1676714" y="305991"/>
                  </a:lnTo>
                  <a:lnTo>
                    <a:pt x="1524238" y="305991"/>
                  </a:lnTo>
                  <a:lnTo>
                    <a:pt x="1524238" y="152400"/>
                  </a:lnTo>
                  <a:lnTo>
                    <a:pt x="1676714" y="152400"/>
                  </a:lnTo>
                  <a:close/>
                  <a:moveTo>
                    <a:pt x="1524238" y="458391"/>
                  </a:moveTo>
                  <a:lnTo>
                    <a:pt x="1676714" y="458391"/>
                  </a:lnTo>
                  <a:lnTo>
                    <a:pt x="1676714" y="1452162"/>
                  </a:lnTo>
                  <a:lnTo>
                    <a:pt x="1524238" y="1452162"/>
                  </a:lnTo>
                  <a:lnTo>
                    <a:pt x="1524238" y="458391"/>
                  </a:lnTo>
                  <a:close/>
                  <a:moveTo>
                    <a:pt x="762076" y="152400"/>
                  </a:moveTo>
                  <a:lnTo>
                    <a:pt x="762076" y="305991"/>
                  </a:lnTo>
                  <a:lnTo>
                    <a:pt x="609600" y="305991"/>
                  </a:lnTo>
                  <a:lnTo>
                    <a:pt x="609600" y="152400"/>
                  </a:lnTo>
                  <a:lnTo>
                    <a:pt x="762076" y="152400"/>
                  </a:lnTo>
                  <a:close/>
                  <a:moveTo>
                    <a:pt x="609600" y="458391"/>
                  </a:moveTo>
                  <a:lnTo>
                    <a:pt x="762076" y="458391"/>
                  </a:lnTo>
                  <a:lnTo>
                    <a:pt x="762076" y="1452162"/>
                  </a:lnTo>
                  <a:lnTo>
                    <a:pt x="609600" y="1452162"/>
                  </a:lnTo>
                  <a:lnTo>
                    <a:pt x="609600" y="458391"/>
                  </a:lnTo>
                  <a:close/>
                  <a:moveTo>
                    <a:pt x="303209" y="1604562"/>
                  </a:moveTo>
                  <a:lnTo>
                    <a:pt x="533400" y="1604562"/>
                  </a:lnTo>
                  <a:lnTo>
                    <a:pt x="838276" y="1604562"/>
                  </a:lnTo>
                  <a:lnTo>
                    <a:pt x="1448038" y="1604562"/>
                  </a:lnTo>
                  <a:lnTo>
                    <a:pt x="1752914" y="1604562"/>
                  </a:lnTo>
                  <a:lnTo>
                    <a:pt x="2362676" y="1604562"/>
                  </a:lnTo>
                  <a:lnTo>
                    <a:pt x="2667553" y="1604562"/>
                  </a:lnTo>
                  <a:lnTo>
                    <a:pt x="3277315" y="1604562"/>
                  </a:lnTo>
                  <a:lnTo>
                    <a:pt x="3582191" y="1604562"/>
                  </a:lnTo>
                  <a:lnTo>
                    <a:pt x="3887781" y="1604562"/>
                  </a:lnTo>
                  <a:lnTo>
                    <a:pt x="3887781" y="3276600"/>
                  </a:lnTo>
                  <a:lnTo>
                    <a:pt x="303209" y="3276600"/>
                  </a:lnTo>
                  <a:lnTo>
                    <a:pt x="303209" y="1604562"/>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4" name="Freeform: Shape 33">
              <a:extLst>
                <a:ext uri="{FF2B5EF4-FFF2-40B4-BE49-F238E27FC236}">
                  <a16:creationId xmlns:a16="http://schemas.microsoft.com/office/drawing/2014/main" id="{9853E7F4-0B69-B549-9D8F-6D1BD2EA3F6C}"/>
                </a:ext>
              </a:extLst>
            </p:cNvPr>
            <p:cNvSpPr/>
            <p:nvPr/>
          </p:nvSpPr>
          <p:spPr>
            <a:xfrm>
              <a:off x="4457700"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5" name="Freeform: Shape 34">
              <a:extLst>
                <a:ext uri="{FF2B5EF4-FFF2-40B4-BE49-F238E27FC236}">
                  <a16:creationId xmlns:a16="http://schemas.microsoft.com/office/drawing/2014/main" id="{3FBF64EB-8094-3544-A448-C787FF8A7771}"/>
                </a:ext>
              </a:extLst>
            </p:cNvPr>
            <p:cNvSpPr/>
            <p:nvPr/>
          </p:nvSpPr>
          <p:spPr>
            <a:xfrm>
              <a:off x="4762576"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8" y="0"/>
                    <a:pt x="0" y="34119"/>
                    <a:pt x="0" y="76200"/>
                  </a:cubicBezTo>
                  <a:lnTo>
                    <a:pt x="0" y="154781"/>
                  </a:lnTo>
                  <a:cubicBezTo>
                    <a:pt x="0" y="196863"/>
                    <a:pt x="34118"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6" name="Freeform: Shape 35">
              <a:extLst>
                <a:ext uri="{FF2B5EF4-FFF2-40B4-BE49-F238E27FC236}">
                  <a16:creationId xmlns:a16="http://schemas.microsoft.com/office/drawing/2014/main" id="{AE160CAE-B433-0648-8EFA-AD0C8928965D}"/>
                </a:ext>
              </a:extLst>
            </p:cNvPr>
            <p:cNvSpPr/>
            <p:nvPr/>
          </p:nvSpPr>
          <p:spPr>
            <a:xfrm>
              <a:off x="5067461"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7" name="Freeform: Shape 36">
              <a:extLst>
                <a:ext uri="{FF2B5EF4-FFF2-40B4-BE49-F238E27FC236}">
                  <a16:creationId xmlns:a16="http://schemas.microsoft.com/office/drawing/2014/main" id="{8373D59C-66ED-8D41-AD8F-1955BBA84A7A}"/>
                </a:ext>
              </a:extLst>
            </p:cNvPr>
            <p:cNvSpPr/>
            <p:nvPr/>
          </p:nvSpPr>
          <p:spPr>
            <a:xfrm>
              <a:off x="5372338"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8" name="Freeform: Shape 37">
              <a:extLst>
                <a:ext uri="{FF2B5EF4-FFF2-40B4-BE49-F238E27FC236}">
                  <a16:creationId xmlns:a16="http://schemas.microsoft.com/office/drawing/2014/main" id="{8A54302B-7D45-6F4B-8DD3-B51C3FD63F88}"/>
                </a:ext>
              </a:extLst>
            </p:cNvPr>
            <p:cNvSpPr/>
            <p:nvPr/>
          </p:nvSpPr>
          <p:spPr>
            <a:xfrm>
              <a:off x="5677214"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39" name="Freeform: Shape 38">
              <a:extLst>
                <a:ext uri="{FF2B5EF4-FFF2-40B4-BE49-F238E27FC236}">
                  <a16:creationId xmlns:a16="http://schemas.microsoft.com/office/drawing/2014/main" id="{A6E0877E-6712-3C41-AB36-E48B0781D96A}"/>
                </a:ext>
              </a:extLst>
            </p:cNvPr>
            <p:cNvSpPr/>
            <p:nvPr/>
          </p:nvSpPr>
          <p:spPr>
            <a:xfrm>
              <a:off x="5982100"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8" y="0"/>
                    <a:pt x="0" y="34119"/>
                    <a:pt x="0" y="76200"/>
                  </a:cubicBezTo>
                  <a:lnTo>
                    <a:pt x="0" y="154781"/>
                  </a:lnTo>
                  <a:cubicBezTo>
                    <a:pt x="0" y="196863"/>
                    <a:pt x="34118"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0" name="Freeform: Shape 39">
              <a:extLst>
                <a:ext uri="{FF2B5EF4-FFF2-40B4-BE49-F238E27FC236}">
                  <a16:creationId xmlns:a16="http://schemas.microsoft.com/office/drawing/2014/main" id="{E7E6DB22-075A-0C4A-A537-116B46A0A9D8}"/>
                </a:ext>
              </a:extLst>
            </p:cNvPr>
            <p:cNvSpPr/>
            <p:nvPr/>
          </p:nvSpPr>
          <p:spPr>
            <a:xfrm>
              <a:off x="6286976" y="4607718"/>
              <a:ext cx="152399" cy="230981"/>
            </a:xfrm>
            <a:custGeom>
              <a:avLst/>
              <a:gdLst>
                <a:gd name="connsiteX0" fmla="*/ 76200 w 152399"/>
                <a:gd name="connsiteY0" fmla="*/ 0 h 230981"/>
                <a:gd name="connsiteX1" fmla="*/ 0 w 152399"/>
                <a:gd name="connsiteY1" fmla="*/ 76200 h 230981"/>
                <a:gd name="connsiteX2" fmla="*/ 0 w 152399"/>
                <a:gd name="connsiteY2" fmla="*/ 154781 h 230981"/>
                <a:gd name="connsiteX3" fmla="*/ 76200 w 152399"/>
                <a:gd name="connsiteY3" fmla="*/ 230981 h 230981"/>
                <a:gd name="connsiteX4" fmla="*/ 152400 w 152399"/>
                <a:gd name="connsiteY4" fmla="*/ 154781 h 230981"/>
                <a:gd name="connsiteX5" fmla="*/ 152400 w 152399"/>
                <a:gd name="connsiteY5" fmla="*/ 76200 h 230981"/>
                <a:gd name="connsiteX6" fmla="*/ 76200 w 152399"/>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399"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1" name="Freeform: Shape 40">
              <a:extLst>
                <a:ext uri="{FF2B5EF4-FFF2-40B4-BE49-F238E27FC236}">
                  <a16:creationId xmlns:a16="http://schemas.microsoft.com/office/drawing/2014/main" id="{B287EF3D-2D6C-E94C-B0F2-1C17E76F2B86}"/>
                </a:ext>
              </a:extLst>
            </p:cNvPr>
            <p:cNvSpPr/>
            <p:nvPr/>
          </p:nvSpPr>
          <p:spPr>
            <a:xfrm>
              <a:off x="6591852"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2" name="Freeform: Shape 41">
              <a:extLst>
                <a:ext uri="{FF2B5EF4-FFF2-40B4-BE49-F238E27FC236}">
                  <a16:creationId xmlns:a16="http://schemas.microsoft.com/office/drawing/2014/main" id="{7765E3BF-7DEB-4340-84DC-DB3D77C2044E}"/>
                </a:ext>
              </a:extLst>
            </p:cNvPr>
            <p:cNvSpPr/>
            <p:nvPr/>
          </p:nvSpPr>
          <p:spPr>
            <a:xfrm>
              <a:off x="6896738"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8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3" name="Freeform: Shape 42">
              <a:extLst>
                <a:ext uri="{FF2B5EF4-FFF2-40B4-BE49-F238E27FC236}">
                  <a16:creationId xmlns:a16="http://schemas.microsoft.com/office/drawing/2014/main" id="{EA0CEE99-EFDD-2943-9957-27580F3EA988}"/>
                </a:ext>
              </a:extLst>
            </p:cNvPr>
            <p:cNvSpPr/>
            <p:nvPr/>
          </p:nvSpPr>
          <p:spPr>
            <a:xfrm>
              <a:off x="7201614"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4" name="Freeform: Shape 43">
              <a:extLst>
                <a:ext uri="{FF2B5EF4-FFF2-40B4-BE49-F238E27FC236}">
                  <a16:creationId xmlns:a16="http://schemas.microsoft.com/office/drawing/2014/main" id="{9AF74FFF-FEAF-1A4A-911A-2CC55350B451}"/>
                </a:ext>
              </a:extLst>
            </p:cNvPr>
            <p:cNvSpPr/>
            <p:nvPr/>
          </p:nvSpPr>
          <p:spPr>
            <a:xfrm>
              <a:off x="7506490" y="4607718"/>
              <a:ext cx="152400" cy="230981"/>
            </a:xfrm>
            <a:custGeom>
              <a:avLst/>
              <a:gdLst>
                <a:gd name="connsiteX0" fmla="*/ 76200 w 152400"/>
                <a:gd name="connsiteY0" fmla="*/ 0 h 230981"/>
                <a:gd name="connsiteX1" fmla="*/ 0 w 152400"/>
                <a:gd name="connsiteY1" fmla="*/ 76200 h 230981"/>
                <a:gd name="connsiteX2" fmla="*/ 0 w 152400"/>
                <a:gd name="connsiteY2" fmla="*/ 154781 h 230981"/>
                <a:gd name="connsiteX3" fmla="*/ 76200 w 152400"/>
                <a:gd name="connsiteY3" fmla="*/ 230981 h 230981"/>
                <a:gd name="connsiteX4" fmla="*/ 152400 w 152400"/>
                <a:gd name="connsiteY4" fmla="*/ 154781 h 230981"/>
                <a:gd name="connsiteX5" fmla="*/ 152400 w 152400"/>
                <a:gd name="connsiteY5" fmla="*/ 76200 h 230981"/>
                <a:gd name="connsiteX6" fmla="*/ 76200 w 152400"/>
                <a:gd name="connsiteY6" fmla="*/ 0 h 23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230981">
                  <a:moveTo>
                    <a:pt x="76200" y="0"/>
                  </a:moveTo>
                  <a:cubicBezTo>
                    <a:pt x="34119" y="0"/>
                    <a:pt x="0" y="34119"/>
                    <a:pt x="0" y="76200"/>
                  </a:cubicBezTo>
                  <a:lnTo>
                    <a:pt x="0" y="154781"/>
                  </a:lnTo>
                  <a:cubicBezTo>
                    <a:pt x="0" y="196863"/>
                    <a:pt x="34119" y="230981"/>
                    <a:pt x="76200" y="230981"/>
                  </a:cubicBezTo>
                  <a:cubicBezTo>
                    <a:pt x="118281" y="230981"/>
                    <a:pt x="152400" y="196863"/>
                    <a:pt x="152400" y="154781"/>
                  </a:cubicBezTo>
                  <a:lnTo>
                    <a:pt x="152400" y="76200"/>
                  </a:lnTo>
                  <a:cubicBezTo>
                    <a:pt x="152400" y="34119"/>
                    <a:pt x="118291" y="0"/>
                    <a:pt x="76200" y="0"/>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
        <p:nvSpPr>
          <p:cNvPr id="9" name="Rectangle 8">
            <a:extLst>
              <a:ext uri="{FF2B5EF4-FFF2-40B4-BE49-F238E27FC236}">
                <a16:creationId xmlns:a16="http://schemas.microsoft.com/office/drawing/2014/main" id="{E0D1FC59-26B3-CF48-BF3A-D438C5E2F739}"/>
              </a:ext>
            </a:extLst>
          </p:cNvPr>
          <p:cNvSpPr/>
          <p:nvPr/>
        </p:nvSpPr>
        <p:spPr>
          <a:xfrm>
            <a:off x="1485900" y="8228013"/>
            <a:ext cx="4857750" cy="877887"/>
          </a:xfrm>
          <a:prstGeom prst="rect">
            <a:avLst/>
          </a:prstGeom>
          <a:noFill/>
        </p:spPr>
        <p:txBody>
          <a:bodyPr>
            <a:spAutoFit/>
          </a:bodyPr>
          <a:lstStyle/>
          <a:p>
            <a:pPr algn="ctr" eaLnBrk="1" fontAlgn="auto" hangingPunct="1">
              <a:lnSpc>
                <a:spcPct val="150000"/>
              </a:lnSpc>
              <a:spcBef>
                <a:spcPts val="2700"/>
              </a:spcBef>
              <a:spcAft>
                <a:spcPts val="2700"/>
              </a:spcAft>
              <a:defRPr/>
            </a:pPr>
            <a:r>
              <a:rPr lang="id-ID" dirty="0">
                <a:solidFill>
                  <a:schemeClr val="tx1">
                    <a:lumMod val="50000"/>
                    <a:lumOff val="50000"/>
                  </a:schemeClr>
                </a:solidFill>
                <a:latin typeface="+mn-lt"/>
                <a:ea typeface="Times New Roman" panose="02020603050405020304" pitchFamily="18" charset="0"/>
              </a:rPr>
              <a:t>Lorem ipsum dolor sit amet, consectetur adi piscing elit, sed do eiusmod temp</a:t>
            </a:r>
          </a:p>
        </p:txBody>
      </p:sp>
      <p:sp>
        <p:nvSpPr>
          <p:cNvPr id="10" name="TextBox 9">
            <a:extLst>
              <a:ext uri="{FF2B5EF4-FFF2-40B4-BE49-F238E27FC236}">
                <a16:creationId xmlns:a16="http://schemas.microsoft.com/office/drawing/2014/main" id="{F1DD12C6-1C97-6149-B72C-87929E02B180}"/>
              </a:ext>
            </a:extLst>
          </p:cNvPr>
          <p:cNvSpPr txBox="1"/>
          <p:nvPr/>
        </p:nvSpPr>
        <p:spPr>
          <a:xfrm>
            <a:off x="1789113" y="7802563"/>
            <a:ext cx="4252912" cy="368300"/>
          </a:xfrm>
          <a:prstGeom prst="rect">
            <a:avLst/>
          </a:prstGeom>
          <a:noFill/>
        </p:spPr>
        <p:txBody>
          <a:bodyPr>
            <a:spAutoFit/>
          </a:bodyPr>
          <a:lstStyle/>
          <a:p>
            <a:pPr algn="ctr" eaLnBrk="1" fontAlgn="auto" hangingPunct="1">
              <a:spcBef>
                <a:spcPts val="0"/>
              </a:spcBef>
              <a:spcAft>
                <a:spcPts val="0"/>
              </a:spcAft>
              <a:defRPr/>
            </a:pPr>
            <a:r>
              <a:rPr lang="id-ID" b="1" dirty="0">
                <a:solidFill>
                  <a:schemeClr val="tx1">
                    <a:lumMod val="65000"/>
                    <a:lumOff val="35000"/>
                  </a:schemeClr>
                </a:solidFill>
                <a:latin typeface="+mn-lt"/>
              </a:rPr>
              <a:t>Ragular Product</a:t>
            </a:r>
          </a:p>
        </p:txBody>
      </p:sp>
      <p:grpSp>
        <p:nvGrpSpPr>
          <p:cNvPr id="45" name="Graphic 46">
            <a:extLst>
              <a:ext uri="{FF2B5EF4-FFF2-40B4-BE49-F238E27FC236}">
                <a16:creationId xmlns:a16="http://schemas.microsoft.com/office/drawing/2014/main" id="{13C1D2A6-57D7-A54E-BAA2-5A03546D0B48}"/>
              </a:ext>
            </a:extLst>
          </p:cNvPr>
          <p:cNvGrpSpPr/>
          <p:nvPr/>
        </p:nvGrpSpPr>
        <p:grpSpPr>
          <a:xfrm>
            <a:off x="3425902" y="6809274"/>
            <a:ext cx="977096" cy="772238"/>
            <a:chOff x="3924300" y="1712118"/>
            <a:chExt cx="4338637" cy="3429000"/>
          </a:xfrm>
          <a:solidFill>
            <a:srgbClr val="92D050"/>
          </a:solidFill>
        </p:grpSpPr>
        <p:sp>
          <p:nvSpPr>
            <p:cNvPr id="46" name="Freeform: Shape 45">
              <a:extLst>
                <a:ext uri="{FF2B5EF4-FFF2-40B4-BE49-F238E27FC236}">
                  <a16:creationId xmlns:a16="http://schemas.microsoft.com/office/drawing/2014/main" id="{ABB64BB8-8352-9846-8C3B-EAD445FDDDA4}"/>
                </a:ext>
              </a:extLst>
            </p:cNvPr>
            <p:cNvSpPr/>
            <p:nvPr/>
          </p:nvSpPr>
          <p:spPr>
            <a:xfrm>
              <a:off x="3924300" y="1712118"/>
              <a:ext cx="4338637" cy="3429000"/>
            </a:xfrm>
            <a:custGeom>
              <a:avLst/>
              <a:gdLst>
                <a:gd name="connsiteX0" fmla="*/ 4264819 w 4338637"/>
                <a:gd name="connsiteY0" fmla="*/ 3276724 h 3429000"/>
                <a:gd name="connsiteX1" fmla="*/ 4264819 w 4338637"/>
                <a:gd name="connsiteY1" fmla="*/ 2368915 h 3429000"/>
                <a:gd name="connsiteX2" fmla="*/ 4323845 w 4338637"/>
                <a:gd name="connsiteY2" fmla="*/ 2336140 h 3429000"/>
                <a:gd name="connsiteX3" fmla="*/ 4332237 w 4338637"/>
                <a:gd name="connsiteY3" fmla="*/ 2265712 h 3429000"/>
                <a:gd name="connsiteX4" fmla="*/ 4186981 w 4338637"/>
                <a:gd name="connsiteY4" fmla="*/ 1886103 h 3429000"/>
                <a:gd name="connsiteX5" fmla="*/ 4115810 w 4338637"/>
                <a:gd name="connsiteY5" fmla="*/ 1837134 h 3429000"/>
                <a:gd name="connsiteX6" fmla="*/ 3040856 w 4338637"/>
                <a:gd name="connsiteY6" fmla="*/ 1837134 h 3429000"/>
                <a:gd name="connsiteX7" fmla="*/ 3040856 w 4338637"/>
                <a:gd name="connsiteY7" fmla="*/ 315516 h 3429000"/>
                <a:gd name="connsiteX8" fmla="*/ 2964656 w 4338637"/>
                <a:gd name="connsiteY8" fmla="*/ 239316 h 3429000"/>
                <a:gd name="connsiteX9" fmla="*/ 1976838 w 4338637"/>
                <a:gd name="connsiteY9" fmla="*/ 239316 h 3429000"/>
                <a:gd name="connsiteX10" fmla="*/ 1900638 w 4338637"/>
                <a:gd name="connsiteY10" fmla="*/ 315516 h 3429000"/>
                <a:gd name="connsiteX11" fmla="*/ 1900638 w 4338637"/>
                <a:gd name="connsiteY11" fmla="*/ 1074144 h 3429000"/>
                <a:gd name="connsiteX12" fmla="*/ 1526543 w 4338637"/>
                <a:gd name="connsiteY12" fmla="*/ 1074144 h 3429000"/>
                <a:gd name="connsiteX13" fmla="*/ 1526543 w 4338637"/>
                <a:gd name="connsiteY13" fmla="*/ 76200 h 3429000"/>
                <a:gd name="connsiteX14" fmla="*/ 1450343 w 4338637"/>
                <a:gd name="connsiteY14" fmla="*/ 0 h 3429000"/>
                <a:gd name="connsiteX15" fmla="*/ 1145467 w 4338637"/>
                <a:gd name="connsiteY15" fmla="*/ 0 h 3429000"/>
                <a:gd name="connsiteX16" fmla="*/ 1069267 w 4338637"/>
                <a:gd name="connsiteY16" fmla="*/ 76200 h 3429000"/>
                <a:gd name="connsiteX17" fmla="*/ 1069267 w 4338637"/>
                <a:gd name="connsiteY17" fmla="*/ 1074144 h 3429000"/>
                <a:gd name="connsiteX18" fmla="*/ 916781 w 4338637"/>
                <a:gd name="connsiteY18" fmla="*/ 1074144 h 3429000"/>
                <a:gd name="connsiteX19" fmla="*/ 916781 w 4338637"/>
                <a:gd name="connsiteY19" fmla="*/ 76200 h 3429000"/>
                <a:gd name="connsiteX20" fmla="*/ 840581 w 4338637"/>
                <a:gd name="connsiteY20" fmla="*/ 0 h 3429000"/>
                <a:gd name="connsiteX21" fmla="*/ 535696 w 4338637"/>
                <a:gd name="connsiteY21" fmla="*/ 0 h 3429000"/>
                <a:gd name="connsiteX22" fmla="*/ 459496 w 4338637"/>
                <a:gd name="connsiteY22" fmla="*/ 76200 h 3429000"/>
                <a:gd name="connsiteX23" fmla="*/ 459496 w 4338637"/>
                <a:gd name="connsiteY23" fmla="*/ 1074144 h 3429000"/>
                <a:gd name="connsiteX24" fmla="*/ 225028 w 4338637"/>
                <a:gd name="connsiteY24" fmla="*/ 1074144 h 3429000"/>
                <a:gd name="connsiteX25" fmla="*/ 153857 w 4338637"/>
                <a:gd name="connsiteY25" fmla="*/ 1123112 h 3429000"/>
                <a:gd name="connsiteX26" fmla="*/ 8601 w 4338637"/>
                <a:gd name="connsiteY26" fmla="*/ 1502721 h 3429000"/>
                <a:gd name="connsiteX27" fmla="*/ 16993 w 4338637"/>
                <a:gd name="connsiteY27" fmla="*/ 1573149 h 3429000"/>
                <a:gd name="connsiteX28" fmla="*/ 76200 w 4338637"/>
                <a:gd name="connsiteY28" fmla="*/ 1605934 h 3429000"/>
                <a:gd name="connsiteX29" fmla="*/ 76200 w 4338637"/>
                <a:gd name="connsiteY29" fmla="*/ 3276600 h 3429000"/>
                <a:gd name="connsiteX30" fmla="*/ 0 w 4338637"/>
                <a:gd name="connsiteY30" fmla="*/ 3352800 h 3429000"/>
                <a:gd name="connsiteX31" fmla="*/ 76200 w 4338637"/>
                <a:gd name="connsiteY31" fmla="*/ 3429000 h 3429000"/>
                <a:gd name="connsiteX32" fmla="*/ 152400 w 4338637"/>
                <a:gd name="connsiteY32" fmla="*/ 3429000 h 3429000"/>
                <a:gd name="connsiteX33" fmla="*/ 1976838 w 4338637"/>
                <a:gd name="connsiteY33" fmla="*/ 3429000 h 3429000"/>
                <a:gd name="connsiteX34" fmla="*/ 2975772 w 4338637"/>
                <a:gd name="connsiteY34" fmla="*/ 3429000 h 3429000"/>
                <a:gd name="connsiteX35" fmla="*/ 4188619 w 4338637"/>
                <a:gd name="connsiteY35" fmla="*/ 3429000 h 3429000"/>
                <a:gd name="connsiteX36" fmla="*/ 4262438 w 4338637"/>
                <a:gd name="connsiteY36" fmla="*/ 3429000 h 3429000"/>
                <a:gd name="connsiteX37" fmla="*/ 4338638 w 4338637"/>
                <a:gd name="connsiteY37" fmla="*/ 3352800 h 3429000"/>
                <a:gd name="connsiteX38" fmla="*/ 4264819 w 4338637"/>
                <a:gd name="connsiteY38" fmla="*/ 3276724 h 3429000"/>
                <a:gd name="connsiteX39" fmla="*/ 1221667 w 4338637"/>
                <a:gd name="connsiteY39" fmla="*/ 458391 h 3429000"/>
                <a:gd name="connsiteX40" fmla="*/ 1374143 w 4338637"/>
                <a:gd name="connsiteY40" fmla="*/ 458391 h 3429000"/>
                <a:gd name="connsiteX41" fmla="*/ 1374143 w 4338637"/>
                <a:gd name="connsiteY41" fmla="*/ 1071162 h 3429000"/>
                <a:gd name="connsiteX42" fmla="*/ 1221667 w 4338637"/>
                <a:gd name="connsiteY42" fmla="*/ 1071162 h 3429000"/>
                <a:gd name="connsiteX43" fmla="*/ 1221667 w 4338637"/>
                <a:gd name="connsiteY43" fmla="*/ 458391 h 3429000"/>
                <a:gd name="connsiteX44" fmla="*/ 1374143 w 4338637"/>
                <a:gd name="connsiteY44" fmla="*/ 152400 h 3429000"/>
                <a:gd name="connsiteX45" fmla="*/ 1374143 w 4338637"/>
                <a:gd name="connsiteY45" fmla="*/ 305991 h 3429000"/>
                <a:gd name="connsiteX46" fmla="*/ 1221667 w 4338637"/>
                <a:gd name="connsiteY46" fmla="*/ 305991 h 3429000"/>
                <a:gd name="connsiteX47" fmla="*/ 1221667 w 4338637"/>
                <a:gd name="connsiteY47" fmla="*/ 152400 h 3429000"/>
                <a:gd name="connsiteX48" fmla="*/ 1374143 w 4338637"/>
                <a:gd name="connsiteY48" fmla="*/ 152400 h 3429000"/>
                <a:gd name="connsiteX49" fmla="*/ 611896 w 4338637"/>
                <a:gd name="connsiteY49" fmla="*/ 458391 h 3429000"/>
                <a:gd name="connsiteX50" fmla="*/ 764381 w 4338637"/>
                <a:gd name="connsiteY50" fmla="*/ 458391 h 3429000"/>
                <a:gd name="connsiteX51" fmla="*/ 764381 w 4338637"/>
                <a:gd name="connsiteY51" fmla="*/ 1071162 h 3429000"/>
                <a:gd name="connsiteX52" fmla="*/ 611896 w 4338637"/>
                <a:gd name="connsiteY52" fmla="*/ 1071162 h 3429000"/>
                <a:gd name="connsiteX53" fmla="*/ 611896 w 4338637"/>
                <a:gd name="connsiteY53" fmla="*/ 458391 h 3429000"/>
                <a:gd name="connsiteX54" fmla="*/ 764381 w 4338637"/>
                <a:gd name="connsiteY54" fmla="*/ 152400 h 3429000"/>
                <a:gd name="connsiteX55" fmla="*/ 764381 w 4338637"/>
                <a:gd name="connsiteY55" fmla="*/ 305991 h 3429000"/>
                <a:gd name="connsiteX56" fmla="*/ 611896 w 4338637"/>
                <a:gd name="connsiteY56" fmla="*/ 305991 h 3429000"/>
                <a:gd name="connsiteX57" fmla="*/ 611896 w 4338637"/>
                <a:gd name="connsiteY57" fmla="*/ 152400 h 3429000"/>
                <a:gd name="connsiteX58" fmla="*/ 764381 w 4338637"/>
                <a:gd name="connsiteY58" fmla="*/ 152400 h 3429000"/>
                <a:gd name="connsiteX59" fmla="*/ 4063384 w 4338637"/>
                <a:gd name="connsiteY59" fmla="*/ 1989534 h 3429000"/>
                <a:gd name="connsiteX60" fmla="*/ 4150328 w 4338637"/>
                <a:gd name="connsiteY60" fmla="*/ 2216744 h 3429000"/>
                <a:gd name="connsiteX61" fmla="*/ 4115819 w 4338637"/>
                <a:gd name="connsiteY61" fmla="*/ 2216744 h 3429000"/>
                <a:gd name="connsiteX62" fmla="*/ 3040856 w 4338637"/>
                <a:gd name="connsiteY62" fmla="*/ 2216744 h 3429000"/>
                <a:gd name="connsiteX63" fmla="*/ 3040856 w 4338637"/>
                <a:gd name="connsiteY63" fmla="*/ 1989534 h 3429000"/>
                <a:gd name="connsiteX64" fmla="*/ 4063384 w 4338637"/>
                <a:gd name="connsiteY64" fmla="*/ 1989534 h 3429000"/>
                <a:gd name="connsiteX65" fmla="*/ 2053038 w 4338637"/>
                <a:gd name="connsiteY65" fmla="*/ 391716 h 3429000"/>
                <a:gd name="connsiteX66" fmla="*/ 2888456 w 4338637"/>
                <a:gd name="connsiteY66" fmla="*/ 391716 h 3429000"/>
                <a:gd name="connsiteX67" fmla="*/ 2888456 w 4338637"/>
                <a:gd name="connsiteY67" fmla="*/ 3276600 h 3429000"/>
                <a:gd name="connsiteX68" fmla="*/ 2053038 w 4338637"/>
                <a:gd name="connsiteY68" fmla="*/ 3276600 h 3429000"/>
                <a:gd name="connsiteX69" fmla="*/ 2053038 w 4338637"/>
                <a:gd name="connsiteY69" fmla="*/ 1528362 h 3429000"/>
                <a:gd name="connsiteX70" fmla="*/ 2053038 w 4338637"/>
                <a:gd name="connsiteY70" fmla="*/ 391716 h 3429000"/>
                <a:gd name="connsiteX71" fmla="*/ 1294409 w 4338637"/>
                <a:gd name="connsiteY71" fmla="*/ 1604562 h 3429000"/>
                <a:gd name="connsiteX72" fmla="*/ 1294409 w 4338637"/>
                <a:gd name="connsiteY72" fmla="*/ 2057000 h 3429000"/>
                <a:gd name="connsiteX73" fmla="*/ 834828 w 4338637"/>
                <a:gd name="connsiteY73" fmla="*/ 2057000 h 3429000"/>
                <a:gd name="connsiteX74" fmla="*/ 834828 w 4338637"/>
                <a:gd name="connsiteY74" fmla="*/ 1604562 h 3429000"/>
                <a:gd name="connsiteX75" fmla="*/ 1294409 w 4338637"/>
                <a:gd name="connsiteY75" fmla="*/ 1604562 h 3429000"/>
                <a:gd name="connsiteX76" fmla="*/ 1900638 w 4338637"/>
                <a:gd name="connsiteY76" fmla="*/ 1604562 h 3429000"/>
                <a:gd name="connsiteX77" fmla="*/ 1900638 w 4338637"/>
                <a:gd name="connsiteY77" fmla="*/ 2057000 h 3429000"/>
                <a:gd name="connsiteX78" fmla="*/ 1446809 w 4338637"/>
                <a:gd name="connsiteY78" fmla="*/ 2057000 h 3429000"/>
                <a:gd name="connsiteX79" fmla="*/ 1446809 w 4338637"/>
                <a:gd name="connsiteY79" fmla="*/ 1604562 h 3429000"/>
                <a:gd name="connsiteX80" fmla="*/ 1900638 w 4338637"/>
                <a:gd name="connsiteY80" fmla="*/ 1604562 h 3429000"/>
                <a:gd name="connsiteX81" fmla="*/ 1900638 w 4338637"/>
                <a:gd name="connsiteY81" fmla="*/ 2668981 h 3429000"/>
                <a:gd name="connsiteX82" fmla="*/ 1446809 w 4338637"/>
                <a:gd name="connsiteY82" fmla="*/ 2668981 h 3429000"/>
                <a:gd name="connsiteX83" fmla="*/ 1446809 w 4338637"/>
                <a:gd name="connsiteY83" fmla="*/ 2209400 h 3429000"/>
                <a:gd name="connsiteX84" fmla="*/ 1900638 w 4338637"/>
                <a:gd name="connsiteY84" fmla="*/ 2209400 h 3429000"/>
                <a:gd name="connsiteX85" fmla="*/ 1900638 w 4338637"/>
                <a:gd name="connsiteY85" fmla="*/ 2668981 h 3429000"/>
                <a:gd name="connsiteX86" fmla="*/ 682428 w 4338637"/>
                <a:gd name="connsiteY86" fmla="*/ 2057000 h 3429000"/>
                <a:gd name="connsiteX87" fmla="*/ 228600 w 4338637"/>
                <a:gd name="connsiteY87" fmla="*/ 2057000 h 3429000"/>
                <a:gd name="connsiteX88" fmla="*/ 228600 w 4338637"/>
                <a:gd name="connsiteY88" fmla="*/ 1605972 h 3429000"/>
                <a:gd name="connsiteX89" fmla="*/ 240535 w 4338637"/>
                <a:gd name="connsiteY89" fmla="*/ 1604562 h 3429000"/>
                <a:gd name="connsiteX90" fmla="*/ 682428 w 4338637"/>
                <a:gd name="connsiteY90" fmla="*/ 1604562 h 3429000"/>
                <a:gd name="connsiteX91" fmla="*/ 682428 w 4338637"/>
                <a:gd name="connsiteY91" fmla="*/ 2057000 h 3429000"/>
                <a:gd name="connsiteX92" fmla="*/ 228600 w 4338637"/>
                <a:gd name="connsiteY92" fmla="*/ 2209400 h 3429000"/>
                <a:gd name="connsiteX93" fmla="*/ 682428 w 4338637"/>
                <a:gd name="connsiteY93" fmla="*/ 2209400 h 3429000"/>
                <a:gd name="connsiteX94" fmla="*/ 682428 w 4338637"/>
                <a:gd name="connsiteY94" fmla="*/ 2668981 h 3429000"/>
                <a:gd name="connsiteX95" fmla="*/ 228600 w 4338637"/>
                <a:gd name="connsiteY95" fmla="*/ 2668981 h 3429000"/>
                <a:gd name="connsiteX96" fmla="*/ 228600 w 4338637"/>
                <a:gd name="connsiteY96" fmla="*/ 2209400 h 3429000"/>
                <a:gd name="connsiteX97" fmla="*/ 834828 w 4338637"/>
                <a:gd name="connsiteY97" fmla="*/ 2209400 h 3429000"/>
                <a:gd name="connsiteX98" fmla="*/ 1294409 w 4338637"/>
                <a:gd name="connsiteY98" fmla="*/ 2209400 h 3429000"/>
                <a:gd name="connsiteX99" fmla="*/ 1294409 w 4338637"/>
                <a:gd name="connsiteY99" fmla="*/ 2668981 h 3429000"/>
                <a:gd name="connsiteX100" fmla="*/ 834828 w 4338637"/>
                <a:gd name="connsiteY100" fmla="*/ 2668981 h 3429000"/>
                <a:gd name="connsiteX101" fmla="*/ 834828 w 4338637"/>
                <a:gd name="connsiteY101" fmla="*/ 2209400 h 3429000"/>
                <a:gd name="connsiteX102" fmla="*/ 1294409 w 4338637"/>
                <a:gd name="connsiteY102" fmla="*/ 2821381 h 3429000"/>
                <a:gd name="connsiteX103" fmla="*/ 1294409 w 4338637"/>
                <a:gd name="connsiteY103" fmla="*/ 3276600 h 3429000"/>
                <a:gd name="connsiteX104" fmla="*/ 834828 w 4338637"/>
                <a:gd name="connsiteY104" fmla="*/ 3276600 h 3429000"/>
                <a:gd name="connsiteX105" fmla="*/ 834828 w 4338637"/>
                <a:gd name="connsiteY105" fmla="*/ 2821381 h 3429000"/>
                <a:gd name="connsiteX106" fmla="*/ 1294409 w 4338637"/>
                <a:gd name="connsiteY106" fmla="*/ 2821381 h 3429000"/>
                <a:gd name="connsiteX107" fmla="*/ 1446809 w 4338637"/>
                <a:gd name="connsiteY107" fmla="*/ 2821381 h 3429000"/>
                <a:gd name="connsiteX108" fmla="*/ 1900638 w 4338637"/>
                <a:gd name="connsiteY108" fmla="*/ 2821381 h 3429000"/>
                <a:gd name="connsiteX109" fmla="*/ 1900638 w 4338637"/>
                <a:gd name="connsiteY109" fmla="*/ 3276600 h 3429000"/>
                <a:gd name="connsiteX110" fmla="*/ 1446809 w 4338637"/>
                <a:gd name="connsiteY110" fmla="*/ 3276600 h 3429000"/>
                <a:gd name="connsiteX111" fmla="*/ 1446809 w 4338637"/>
                <a:gd name="connsiteY111" fmla="*/ 2821381 h 3429000"/>
                <a:gd name="connsiteX112" fmla="*/ 277463 w 4338637"/>
                <a:gd name="connsiteY112" fmla="*/ 1226544 h 3429000"/>
                <a:gd name="connsiteX113" fmla="*/ 1900638 w 4338637"/>
                <a:gd name="connsiteY113" fmla="*/ 1226544 h 3429000"/>
                <a:gd name="connsiteX114" fmla="*/ 1900638 w 4338637"/>
                <a:gd name="connsiteY114" fmla="*/ 1452172 h 3429000"/>
                <a:gd name="connsiteX115" fmla="*/ 1384926 w 4338637"/>
                <a:gd name="connsiteY115" fmla="*/ 1452172 h 3429000"/>
                <a:gd name="connsiteX116" fmla="*/ 1370600 w 4338637"/>
                <a:gd name="connsiteY116" fmla="*/ 1450781 h 3429000"/>
                <a:gd name="connsiteX117" fmla="*/ 1356274 w 4338637"/>
                <a:gd name="connsiteY117" fmla="*/ 1452172 h 3429000"/>
                <a:gd name="connsiteX118" fmla="*/ 772944 w 4338637"/>
                <a:gd name="connsiteY118" fmla="*/ 1452172 h 3429000"/>
                <a:gd name="connsiteX119" fmla="*/ 758619 w 4338637"/>
                <a:gd name="connsiteY119" fmla="*/ 1450781 h 3429000"/>
                <a:gd name="connsiteX120" fmla="*/ 744293 w 4338637"/>
                <a:gd name="connsiteY120" fmla="*/ 1452172 h 3429000"/>
                <a:gd name="connsiteX121" fmla="*/ 191129 w 4338637"/>
                <a:gd name="connsiteY121" fmla="*/ 1452172 h 3429000"/>
                <a:gd name="connsiteX122" fmla="*/ 277463 w 4338637"/>
                <a:gd name="connsiteY122" fmla="*/ 1226544 h 3429000"/>
                <a:gd name="connsiteX123" fmla="*/ 228600 w 4338637"/>
                <a:gd name="connsiteY123" fmla="*/ 2821381 h 3429000"/>
                <a:gd name="connsiteX124" fmla="*/ 682428 w 4338637"/>
                <a:gd name="connsiteY124" fmla="*/ 2821381 h 3429000"/>
                <a:gd name="connsiteX125" fmla="*/ 682428 w 4338637"/>
                <a:gd name="connsiteY125" fmla="*/ 3276600 h 3429000"/>
                <a:gd name="connsiteX126" fmla="*/ 228600 w 4338637"/>
                <a:gd name="connsiteY126" fmla="*/ 3276600 h 3429000"/>
                <a:gd name="connsiteX127" fmla="*/ 228600 w 4338637"/>
                <a:gd name="connsiteY127" fmla="*/ 2821381 h 3429000"/>
                <a:gd name="connsiteX128" fmla="*/ 3805238 w 4338637"/>
                <a:gd name="connsiteY128" fmla="*/ 3276600 h 3429000"/>
                <a:gd name="connsiteX129" fmla="*/ 3346447 w 4338637"/>
                <a:gd name="connsiteY129" fmla="*/ 3276600 h 3429000"/>
                <a:gd name="connsiteX130" fmla="*/ 3346447 w 4338637"/>
                <a:gd name="connsiteY130" fmla="*/ 2898381 h 3429000"/>
                <a:gd name="connsiteX131" fmla="*/ 3805238 w 4338637"/>
                <a:gd name="connsiteY131" fmla="*/ 2898381 h 3429000"/>
                <a:gd name="connsiteX132" fmla="*/ 3805238 w 4338637"/>
                <a:gd name="connsiteY132" fmla="*/ 3276600 h 3429000"/>
                <a:gd name="connsiteX133" fmla="*/ 3957638 w 4338637"/>
                <a:gd name="connsiteY133" fmla="*/ 3276600 h 3429000"/>
                <a:gd name="connsiteX134" fmla="*/ 3957638 w 4338637"/>
                <a:gd name="connsiteY134" fmla="*/ 2822181 h 3429000"/>
                <a:gd name="connsiteX135" fmla="*/ 3881438 w 4338637"/>
                <a:gd name="connsiteY135" fmla="*/ 2745981 h 3429000"/>
                <a:gd name="connsiteX136" fmla="*/ 3270247 w 4338637"/>
                <a:gd name="connsiteY136" fmla="*/ 2745981 h 3429000"/>
                <a:gd name="connsiteX137" fmla="*/ 3194047 w 4338637"/>
                <a:gd name="connsiteY137" fmla="*/ 2822181 h 3429000"/>
                <a:gd name="connsiteX138" fmla="*/ 3194047 w 4338637"/>
                <a:gd name="connsiteY138" fmla="*/ 3276600 h 3429000"/>
                <a:gd name="connsiteX139" fmla="*/ 3051972 w 4338637"/>
                <a:gd name="connsiteY139" fmla="*/ 3276600 h 3429000"/>
                <a:gd name="connsiteX140" fmla="*/ 3051972 w 4338637"/>
                <a:gd name="connsiteY140" fmla="*/ 2369144 h 3429000"/>
                <a:gd name="connsiteX141" fmla="*/ 4112419 w 4338637"/>
                <a:gd name="connsiteY141" fmla="*/ 2369144 h 3429000"/>
                <a:gd name="connsiteX142" fmla="*/ 4112419 w 4338637"/>
                <a:gd name="connsiteY142" fmla="*/ 3276600 h 3429000"/>
                <a:gd name="connsiteX143" fmla="*/ 3957638 w 4338637"/>
                <a:gd name="connsiteY143" fmla="*/ 32766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338637" h="3429000">
                  <a:moveTo>
                    <a:pt x="4264819" y="3276724"/>
                  </a:moveTo>
                  <a:lnTo>
                    <a:pt x="4264819" y="2368915"/>
                  </a:lnTo>
                  <a:cubicBezTo>
                    <a:pt x="4288470" y="2367744"/>
                    <a:pt x="4310339" y="2355761"/>
                    <a:pt x="4323845" y="2336140"/>
                  </a:cubicBezTo>
                  <a:cubicBezTo>
                    <a:pt x="4338057" y="2315480"/>
                    <a:pt x="4341200" y="2289143"/>
                    <a:pt x="4332237" y="2265712"/>
                  </a:cubicBezTo>
                  <a:lnTo>
                    <a:pt x="4186981" y="1886103"/>
                  </a:lnTo>
                  <a:cubicBezTo>
                    <a:pt x="4175694" y="1856613"/>
                    <a:pt x="4147395" y="1837134"/>
                    <a:pt x="4115810" y="1837134"/>
                  </a:cubicBezTo>
                  <a:lnTo>
                    <a:pt x="3040856" y="1837134"/>
                  </a:lnTo>
                  <a:lnTo>
                    <a:pt x="3040856" y="315516"/>
                  </a:lnTo>
                  <a:cubicBezTo>
                    <a:pt x="3040856" y="273434"/>
                    <a:pt x="3006738" y="239316"/>
                    <a:pt x="2964656" y="239316"/>
                  </a:cubicBezTo>
                  <a:lnTo>
                    <a:pt x="1976838" y="239316"/>
                  </a:lnTo>
                  <a:cubicBezTo>
                    <a:pt x="1934756" y="239316"/>
                    <a:pt x="1900638" y="273434"/>
                    <a:pt x="1900638" y="315516"/>
                  </a:cubicBezTo>
                  <a:lnTo>
                    <a:pt x="1900638" y="1074144"/>
                  </a:lnTo>
                  <a:lnTo>
                    <a:pt x="1526543" y="1074144"/>
                  </a:lnTo>
                  <a:lnTo>
                    <a:pt x="1526543" y="76200"/>
                  </a:lnTo>
                  <a:cubicBezTo>
                    <a:pt x="1526543" y="34119"/>
                    <a:pt x="1492425" y="0"/>
                    <a:pt x="1450343" y="0"/>
                  </a:cubicBezTo>
                  <a:lnTo>
                    <a:pt x="1145467" y="0"/>
                  </a:lnTo>
                  <a:cubicBezTo>
                    <a:pt x="1103386" y="0"/>
                    <a:pt x="1069267" y="34119"/>
                    <a:pt x="1069267" y="76200"/>
                  </a:cubicBezTo>
                  <a:lnTo>
                    <a:pt x="1069267" y="1074144"/>
                  </a:lnTo>
                  <a:lnTo>
                    <a:pt x="916781" y="1074144"/>
                  </a:lnTo>
                  <a:lnTo>
                    <a:pt x="916781" y="76200"/>
                  </a:lnTo>
                  <a:cubicBezTo>
                    <a:pt x="916781" y="34119"/>
                    <a:pt x="882663" y="0"/>
                    <a:pt x="840581" y="0"/>
                  </a:cubicBezTo>
                  <a:lnTo>
                    <a:pt x="535696" y="0"/>
                  </a:lnTo>
                  <a:cubicBezTo>
                    <a:pt x="493614" y="0"/>
                    <a:pt x="459496" y="34119"/>
                    <a:pt x="459496" y="76200"/>
                  </a:cubicBezTo>
                  <a:lnTo>
                    <a:pt x="459496" y="1074144"/>
                  </a:lnTo>
                  <a:lnTo>
                    <a:pt x="225028" y="1074144"/>
                  </a:lnTo>
                  <a:cubicBezTo>
                    <a:pt x="193453" y="1074144"/>
                    <a:pt x="165144" y="1093622"/>
                    <a:pt x="153857" y="1123112"/>
                  </a:cubicBezTo>
                  <a:lnTo>
                    <a:pt x="8601" y="1502721"/>
                  </a:lnTo>
                  <a:cubicBezTo>
                    <a:pt x="-362" y="1526143"/>
                    <a:pt x="2781" y="1552480"/>
                    <a:pt x="16993" y="1573149"/>
                  </a:cubicBezTo>
                  <a:cubicBezTo>
                    <a:pt x="30537" y="1592818"/>
                    <a:pt x="52483" y="1604820"/>
                    <a:pt x="76200" y="1605934"/>
                  </a:cubicBezTo>
                  <a:lnTo>
                    <a:pt x="76200" y="3276600"/>
                  </a:lnTo>
                  <a:cubicBezTo>
                    <a:pt x="34119" y="3276600"/>
                    <a:pt x="0" y="3310719"/>
                    <a:pt x="0" y="3352800"/>
                  </a:cubicBezTo>
                  <a:cubicBezTo>
                    <a:pt x="0" y="3394882"/>
                    <a:pt x="34119" y="3429000"/>
                    <a:pt x="76200" y="3429000"/>
                  </a:cubicBezTo>
                  <a:lnTo>
                    <a:pt x="152400" y="3429000"/>
                  </a:lnTo>
                  <a:lnTo>
                    <a:pt x="1976838" y="3429000"/>
                  </a:lnTo>
                  <a:lnTo>
                    <a:pt x="2975772" y="3429000"/>
                  </a:lnTo>
                  <a:lnTo>
                    <a:pt x="4188619" y="3429000"/>
                  </a:lnTo>
                  <a:lnTo>
                    <a:pt x="4262438" y="3429000"/>
                  </a:lnTo>
                  <a:cubicBezTo>
                    <a:pt x="4304519" y="3429000"/>
                    <a:pt x="4338638" y="3394882"/>
                    <a:pt x="4338638" y="3352800"/>
                  </a:cubicBezTo>
                  <a:cubicBezTo>
                    <a:pt x="4338638" y="3311519"/>
                    <a:pt x="4305786" y="3277991"/>
                    <a:pt x="4264819" y="3276724"/>
                  </a:cubicBezTo>
                  <a:close/>
                  <a:moveTo>
                    <a:pt x="1221667" y="458391"/>
                  </a:moveTo>
                  <a:lnTo>
                    <a:pt x="1374143" y="458391"/>
                  </a:lnTo>
                  <a:lnTo>
                    <a:pt x="1374143" y="1071162"/>
                  </a:lnTo>
                  <a:lnTo>
                    <a:pt x="1221667" y="1071162"/>
                  </a:lnTo>
                  <a:lnTo>
                    <a:pt x="1221667" y="458391"/>
                  </a:lnTo>
                  <a:close/>
                  <a:moveTo>
                    <a:pt x="1374143" y="152400"/>
                  </a:moveTo>
                  <a:lnTo>
                    <a:pt x="1374143" y="305991"/>
                  </a:lnTo>
                  <a:lnTo>
                    <a:pt x="1221667" y="305991"/>
                  </a:lnTo>
                  <a:lnTo>
                    <a:pt x="1221667" y="152400"/>
                  </a:lnTo>
                  <a:lnTo>
                    <a:pt x="1374143" y="152400"/>
                  </a:lnTo>
                  <a:close/>
                  <a:moveTo>
                    <a:pt x="611896" y="458391"/>
                  </a:moveTo>
                  <a:lnTo>
                    <a:pt x="764381" y="458391"/>
                  </a:lnTo>
                  <a:lnTo>
                    <a:pt x="764381" y="1071162"/>
                  </a:lnTo>
                  <a:lnTo>
                    <a:pt x="611896" y="1071162"/>
                  </a:lnTo>
                  <a:lnTo>
                    <a:pt x="611896" y="458391"/>
                  </a:lnTo>
                  <a:close/>
                  <a:moveTo>
                    <a:pt x="764381" y="152400"/>
                  </a:moveTo>
                  <a:lnTo>
                    <a:pt x="764381" y="305991"/>
                  </a:lnTo>
                  <a:lnTo>
                    <a:pt x="611896" y="305991"/>
                  </a:lnTo>
                  <a:lnTo>
                    <a:pt x="611896" y="152400"/>
                  </a:lnTo>
                  <a:lnTo>
                    <a:pt x="764381" y="152400"/>
                  </a:lnTo>
                  <a:close/>
                  <a:moveTo>
                    <a:pt x="4063384" y="1989534"/>
                  </a:moveTo>
                  <a:lnTo>
                    <a:pt x="4150328" y="2216744"/>
                  </a:lnTo>
                  <a:lnTo>
                    <a:pt x="4115819" y="2216744"/>
                  </a:lnTo>
                  <a:lnTo>
                    <a:pt x="3040856" y="2216744"/>
                  </a:lnTo>
                  <a:lnTo>
                    <a:pt x="3040856" y="1989534"/>
                  </a:lnTo>
                  <a:lnTo>
                    <a:pt x="4063384" y="1989534"/>
                  </a:lnTo>
                  <a:close/>
                  <a:moveTo>
                    <a:pt x="2053038" y="391716"/>
                  </a:moveTo>
                  <a:lnTo>
                    <a:pt x="2888456" y="391716"/>
                  </a:lnTo>
                  <a:lnTo>
                    <a:pt x="2888456" y="3276600"/>
                  </a:lnTo>
                  <a:lnTo>
                    <a:pt x="2053038" y="3276600"/>
                  </a:lnTo>
                  <a:lnTo>
                    <a:pt x="2053038" y="1528362"/>
                  </a:lnTo>
                  <a:lnTo>
                    <a:pt x="2053038" y="391716"/>
                  </a:lnTo>
                  <a:close/>
                  <a:moveTo>
                    <a:pt x="1294409" y="1604562"/>
                  </a:moveTo>
                  <a:lnTo>
                    <a:pt x="1294409" y="2057000"/>
                  </a:lnTo>
                  <a:lnTo>
                    <a:pt x="834828" y="2057000"/>
                  </a:lnTo>
                  <a:lnTo>
                    <a:pt x="834828" y="1604562"/>
                  </a:lnTo>
                  <a:lnTo>
                    <a:pt x="1294409" y="1604562"/>
                  </a:lnTo>
                  <a:close/>
                  <a:moveTo>
                    <a:pt x="1900638" y="1604562"/>
                  </a:moveTo>
                  <a:lnTo>
                    <a:pt x="1900638" y="2057000"/>
                  </a:lnTo>
                  <a:lnTo>
                    <a:pt x="1446809" y="2057000"/>
                  </a:lnTo>
                  <a:lnTo>
                    <a:pt x="1446809" y="1604562"/>
                  </a:lnTo>
                  <a:lnTo>
                    <a:pt x="1900638" y="1604562"/>
                  </a:lnTo>
                  <a:close/>
                  <a:moveTo>
                    <a:pt x="1900638" y="2668981"/>
                  </a:moveTo>
                  <a:lnTo>
                    <a:pt x="1446809" y="2668981"/>
                  </a:lnTo>
                  <a:lnTo>
                    <a:pt x="1446809" y="2209400"/>
                  </a:lnTo>
                  <a:lnTo>
                    <a:pt x="1900638" y="2209400"/>
                  </a:lnTo>
                  <a:lnTo>
                    <a:pt x="1900638" y="2668981"/>
                  </a:lnTo>
                  <a:close/>
                  <a:moveTo>
                    <a:pt x="682428" y="2057000"/>
                  </a:moveTo>
                  <a:lnTo>
                    <a:pt x="228600" y="2057000"/>
                  </a:lnTo>
                  <a:lnTo>
                    <a:pt x="228600" y="1605972"/>
                  </a:lnTo>
                  <a:cubicBezTo>
                    <a:pt x="232658" y="1605782"/>
                    <a:pt x="236658" y="1605363"/>
                    <a:pt x="240535" y="1604562"/>
                  </a:cubicBezTo>
                  <a:lnTo>
                    <a:pt x="682428" y="1604562"/>
                  </a:lnTo>
                  <a:lnTo>
                    <a:pt x="682428" y="2057000"/>
                  </a:lnTo>
                  <a:close/>
                  <a:moveTo>
                    <a:pt x="228600" y="2209400"/>
                  </a:moveTo>
                  <a:lnTo>
                    <a:pt x="682428" y="2209400"/>
                  </a:lnTo>
                  <a:lnTo>
                    <a:pt x="682428" y="2668981"/>
                  </a:lnTo>
                  <a:lnTo>
                    <a:pt x="228600" y="2668981"/>
                  </a:lnTo>
                  <a:lnTo>
                    <a:pt x="228600" y="2209400"/>
                  </a:lnTo>
                  <a:close/>
                  <a:moveTo>
                    <a:pt x="834828" y="2209400"/>
                  </a:moveTo>
                  <a:lnTo>
                    <a:pt x="1294409" y="2209400"/>
                  </a:lnTo>
                  <a:lnTo>
                    <a:pt x="1294409" y="2668981"/>
                  </a:lnTo>
                  <a:lnTo>
                    <a:pt x="834828" y="2668981"/>
                  </a:lnTo>
                  <a:lnTo>
                    <a:pt x="834828" y="2209400"/>
                  </a:lnTo>
                  <a:close/>
                  <a:moveTo>
                    <a:pt x="1294409" y="2821381"/>
                  </a:moveTo>
                  <a:lnTo>
                    <a:pt x="1294409" y="3276600"/>
                  </a:lnTo>
                  <a:lnTo>
                    <a:pt x="834828" y="3276600"/>
                  </a:lnTo>
                  <a:lnTo>
                    <a:pt x="834828" y="2821381"/>
                  </a:lnTo>
                  <a:lnTo>
                    <a:pt x="1294409" y="2821381"/>
                  </a:lnTo>
                  <a:close/>
                  <a:moveTo>
                    <a:pt x="1446809" y="2821381"/>
                  </a:moveTo>
                  <a:lnTo>
                    <a:pt x="1900638" y="2821381"/>
                  </a:lnTo>
                  <a:lnTo>
                    <a:pt x="1900638" y="3276600"/>
                  </a:lnTo>
                  <a:lnTo>
                    <a:pt x="1446809" y="3276600"/>
                  </a:lnTo>
                  <a:lnTo>
                    <a:pt x="1446809" y="2821381"/>
                  </a:lnTo>
                  <a:close/>
                  <a:moveTo>
                    <a:pt x="277463" y="1226544"/>
                  </a:moveTo>
                  <a:lnTo>
                    <a:pt x="1900638" y="1226544"/>
                  </a:lnTo>
                  <a:lnTo>
                    <a:pt x="1900638" y="1452172"/>
                  </a:lnTo>
                  <a:lnTo>
                    <a:pt x="1384926" y="1452172"/>
                  </a:lnTo>
                  <a:cubicBezTo>
                    <a:pt x="1380277" y="1451286"/>
                    <a:pt x="1375505" y="1450781"/>
                    <a:pt x="1370600" y="1450781"/>
                  </a:cubicBezTo>
                  <a:cubicBezTo>
                    <a:pt x="1365695" y="1450781"/>
                    <a:pt x="1360923" y="1451286"/>
                    <a:pt x="1356274" y="1452172"/>
                  </a:cubicBezTo>
                  <a:lnTo>
                    <a:pt x="772944" y="1452172"/>
                  </a:lnTo>
                  <a:cubicBezTo>
                    <a:pt x="768296" y="1451286"/>
                    <a:pt x="763524" y="1450781"/>
                    <a:pt x="758619" y="1450781"/>
                  </a:cubicBezTo>
                  <a:cubicBezTo>
                    <a:pt x="753713" y="1450781"/>
                    <a:pt x="748941" y="1451286"/>
                    <a:pt x="744293" y="1452172"/>
                  </a:cubicBezTo>
                  <a:lnTo>
                    <a:pt x="191129" y="1452172"/>
                  </a:lnTo>
                  <a:lnTo>
                    <a:pt x="277463" y="1226544"/>
                  </a:lnTo>
                  <a:close/>
                  <a:moveTo>
                    <a:pt x="228600" y="2821381"/>
                  </a:moveTo>
                  <a:lnTo>
                    <a:pt x="682428" y="2821381"/>
                  </a:lnTo>
                  <a:lnTo>
                    <a:pt x="682428" y="3276600"/>
                  </a:lnTo>
                  <a:lnTo>
                    <a:pt x="228600" y="3276600"/>
                  </a:lnTo>
                  <a:lnTo>
                    <a:pt x="228600" y="2821381"/>
                  </a:lnTo>
                  <a:close/>
                  <a:moveTo>
                    <a:pt x="3805238" y="3276600"/>
                  </a:moveTo>
                  <a:lnTo>
                    <a:pt x="3346447" y="3276600"/>
                  </a:lnTo>
                  <a:lnTo>
                    <a:pt x="3346447" y="2898381"/>
                  </a:lnTo>
                  <a:lnTo>
                    <a:pt x="3805238" y="2898381"/>
                  </a:lnTo>
                  <a:lnTo>
                    <a:pt x="3805238" y="3276600"/>
                  </a:lnTo>
                  <a:close/>
                  <a:moveTo>
                    <a:pt x="3957638" y="3276600"/>
                  </a:moveTo>
                  <a:lnTo>
                    <a:pt x="3957638" y="2822181"/>
                  </a:lnTo>
                  <a:cubicBezTo>
                    <a:pt x="3957638" y="2780100"/>
                    <a:pt x="3923519" y="2745981"/>
                    <a:pt x="3881438" y="2745981"/>
                  </a:cubicBezTo>
                  <a:lnTo>
                    <a:pt x="3270247" y="2745981"/>
                  </a:lnTo>
                  <a:cubicBezTo>
                    <a:pt x="3228166" y="2745981"/>
                    <a:pt x="3194047" y="2780100"/>
                    <a:pt x="3194047" y="2822181"/>
                  </a:cubicBezTo>
                  <a:lnTo>
                    <a:pt x="3194047" y="3276600"/>
                  </a:lnTo>
                  <a:lnTo>
                    <a:pt x="3051972" y="3276600"/>
                  </a:lnTo>
                  <a:lnTo>
                    <a:pt x="3051972" y="2369144"/>
                  </a:lnTo>
                  <a:lnTo>
                    <a:pt x="4112419" y="2369144"/>
                  </a:lnTo>
                  <a:lnTo>
                    <a:pt x="4112419" y="3276600"/>
                  </a:lnTo>
                  <a:lnTo>
                    <a:pt x="3957638" y="3276600"/>
                  </a:ln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7" name="Freeform: Shape 46">
              <a:extLst>
                <a:ext uri="{FF2B5EF4-FFF2-40B4-BE49-F238E27FC236}">
                  <a16:creationId xmlns:a16="http://schemas.microsoft.com/office/drawing/2014/main" id="{DC9B853D-88B5-554E-A251-E3D9C207111F}"/>
                </a:ext>
              </a:extLst>
            </p:cNvPr>
            <p:cNvSpPr/>
            <p:nvPr/>
          </p:nvSpPr>
          <p:spPr>
            <a:xfrm>
              <a:off x="6212281" y="2331243"/>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8" name="Freeform: Shape 47">
              <a:extLst>
                <a:ext uri="{FF2B5EF4-FFF2-40B4-BE49-F238E27FC236}">
                  <a16:creationId xmlns:a16="http://schemas.microsoft.com/office/drawing/2014/main" id="{487DECEF-31B6-1243-B9E7-FEADD5D9B982}"/>
                </a:ext>
              </a:extLst>
            </p:cNvPr>
            <p:cNvSpPr/>
            <p:nvPr/>
          </p:nvSpPr>
          <p:spPr>
            <a:xfrm>
              <a:off x="6436518" y="2331243"/>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49" name="Freeform: Shape 48">
              <a:extLst>
                <a:ext uri="{FF2B5EF4-FFF2-40B4-BE49-F238E27FC236}">
                  <a16:creationId xmlns:a16="http://schemas.microsoft.com/office/drawing/2014/main" id="{CF128192-E7FA-3E43-84FA-EA8704F8FC69}"/>
                </a:ext>
              </a:extLst>
            </p:cNvPr>
            <p:cNvSpPr/>
            <p:nvPr/>
          </p:nvSpPr>
          <p:spPr>
            <a:xfrm>
              <a:off x="6212281" y="286931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0" name="Freeform: Shape 49">
              <a:extLst>
                <a:ext uri="{FF2B5EF4-FFF2-40B4-BE49-F238E27FC236}">
                  <a16:creationId xmlns:a16="http://schemas.microsoft.com/office/drawing/2014/main" id="{F0D6EB31-27E0-9A4F-8CEB-537E3ADDD39F}"/>
                </a:ext>
              </a:extLst>
            </p:cNvPr>
            <p:cNvSpPr/>
            <p:nvPr/>
          </p:nvSpPr>
          <p:spPr>
            <a:xfrm>
              <a:off x="6436518" y="286931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1" name="Freeform: Shape 50">
              <a:extLst>
                <a:ext uri="{FF2B5EF4-FFF2-40B4-BE49-F238E27FC236}">
                  <a16:creationId xmlns:a16="http://schemas.microsoft.com/office/drawing/2014/main" id="{A11FBE89-804A-334A-B98E-ADBB0218A0B9}"/>
                </a:ext>
              </a:extLst>
            </p:cNvPr>
            <p:cNvSpPr/>
            <p:nvPr/>
          </p:nvSpPr>
          <p:spPr>
            <a:xfrm>
              <a:off x="6212281" y="3399234"/>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2" name="Freeform: Shape 51">
              <a:extLst>
                <a:ext uri="{FF2B5EF4-FFF2-40B4-BE49-F238E27FC236}">
                  <a16:creationId xmlns:a16="http://schemas.microsoft.com/office/drawing/2014/main" id="{0AEDCEF4-43B0-454D-AC92-3767BCD3CDB3}"/>
                </a:ext>
              </a:extLst>
            </p:cNvPr>
            <p:cNvSpPr/>
            <p:nvPr/>
          </p:nvSpPr>
          <p:spPr>
            <a:xfrm>
              <a:off x="6436518" y="3399234"/>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3" name="Freeform: Shape 52">
              <a:extLst>
                <a:ext uri="{FF2B5EF4-FFF2-40B4-BE49-F238E27FC236}">
                  <a16:creationId xmlns:a16="http://schemas.microsoft.com/office/drawing/2014/main" id="{6AA774CB-33BD-4C4D-8907-26EE92F129AD}"/>
                </a:ext>
              </a:extLst>
            </p:cNvPr>
            <p:cNvSpPr/>
            <p:nvPr/>
          </p:nvSpPr>
          <p:spPr>
            <a:xfrm>
              <a:off x="6212281" y="393730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4" name="Freeform: Shape 53">
              <a:extLst>
                <a:ext uri="{FF2B5EF4-FFF2-40B4-BE49-F238E27FC236}">
                  <a16:creationId xmlns:a16="http://schemas.microsoft.com/office/drawing/2014/main" id="{EB8BB13F-A067-BC49-9BB3-3D43FA07ED6C}"/>
                </a:ext>
              </a:extLst>
            </p:cNvPr>
            <p:cNvSpPr/>
            <p:nvPr/>
          </p:nvSpPr>
          <p:spPr>
            <a:xfrm>
              <a:off x="6436518" y="3937301"/>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0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5" name="Freeform: Shape 54">
              <a:extLst>
                <a:ext uri="{FF2B5EF4-FFF2-40B4-BE49-F238E27FC236}">
                  <a16:creationId xmlns:a16="http://schemas.microsoft.com/office/drawing/2014/main" id="{820493AE-3BA2-EC46-A94B-626F2F8356A3}"/>
                </a:ext>
              </a:extLst>
            </p:cNvPr>
            <p:cNvSpPr/>
            <p:nvPr/>
          </p:nvSpPr>
          <p:spPr>
            <a:xfrm>
              <a:off x="6212281" y="4467520"/>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2" y="302419"/>
                    <a:pt x="152400" y="268300"/>
                    <a:pt x="152400" y="226219"/>
                  </a:cubicBezTo>
                  <a:lnTo>
                    <a:pt x="152400" y="76200"/>
                  </a:lnTo>
                  <a:cubicBezTo>
                    <a:pt x="152400" y="34119"/>
                    <a:pt x="118282" y="0"/>
                    <a:pt x="76200" y="0"/>
                  </a:cubicBezTo>
                  <a:cubicBezTo>
                    <a:pt x="34119" y="0"/>
                    <a:pt x="0" y="34119"/>
                    <a:pt x="0" y="76200"/>
                  </a:cubicBezTo>
                  <a:lnTo>
                    <a:pt x="0" y="226219"/>
                  </a:lnTo>
                  <a:cubicBezTo>
                    <a:pt x="0" y="26831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sp>
          <p:nvSpPr>
            <p:cNvPr id="56" name="Freeform: Shape 55">
              <a:extLst>
                <a:ext uri="{FF2B5EF4-FFF2-40B4-BE49-F238E27FC236}">
                  <a16:creationId xmlns:a16="http://schemas.microsoft.com/office/drawing/2014/main" id="{9C7C38D0-99A0-0645-84CC-01E8AC021C77}"/>
                </a:ext>
              </a:extLst>
            </p:cNvPr>
            <p:cNvSpPr/>
            <p:nvPr/>
          </p:nvSpPr>
          <p:spPr>
            <a:xfrm>
              <a:off x="6436518" y="4467520"/>
              <a:ext cx="152400" cy="302418"/>
            </a:xfrm>
            <a:custGeom>
              <a:avLst/>
              <a:gdLst>
                <a:gd name="connsiteX0" fmla="*/ 76200 w 152400"/>
                <a:gd name="connsiteY0" fmla="*/ 302419 h 302418"/>
                <a:gd name="connsiteX1" fmla="*/ 152400 w 152400"/>
                <a:gd name="connsiteY1" fmla="*/ 226219 h 302418"/>
                <a:gd name="connsiteX2" fmla="*/ 152400 w 152400"/>
                <a:gd name="connsiteY2" fmla="*/ 76200 h 302418"/>
                <a:gd name="connsiteX3" fmla="*/ 76200 w 152400"/>
                <a:gd name="connsiteY3" fmla="*/ 0 h 302418"/>
                <a:gd name="connsiteX4" fmla="*/ 0 w 152400"/>
                <a:gd name="connsiteY4" fmla="*/ 76200 h 302418"/>
                <a:gd name="connsiteX5" fmla="*/ 0 w 152400"/>
                <a:gd name="connsiteY5" fmla="*/ 226219 h 302418"/>
                <a:gd name="connsiteX6" fmla="*/ 76200 w 152400"/>
                <a:gd name="connsiteY6" fmla="*/ 30241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400" h="302418">
                  <a:moveTo>
                    <a:pt x="76200" y="302419"/>
                  </a:moveTo>
                  <a:cubicBezTo>
                    <a:pt x="118281" y="302419"/>
                    <a:pt x="152400" y="268300"/>
                    <a:pt x="152400" y="226219"/>
                  </a:cubicBezTo>
                  <a:lnTo>
                    <a:pt x="152400" y="76200"/>
                  </a:lnTo>
                  <a:cubicBezTo>
                    <a:pt x="152400" y="34119"/>
                    <a:pt x="118281" y="0"/>
                    <a:pt x="76200" y="0"/>
                  </a:cubicBezTo>
                  <a:cubicBezTo>
                    <a:pt x="34119" y="0"/>
                    <a:pt x="0" y="34119"/>
                    <a:pt x="0" y="76200"/>
                  </a:cubicBezTo>
                  <a:lnTo>
                    <a:pt x="0" y="226219"/>
                  </a:lnTo>
                  <a:cubicBezTo>
                    <a:pt x="0" y="268310"/>
                    <a:pt x="34119" y="302419"/>
                    <a:pt x="76200" y="302419"/>
                  </a:cubicBezTo>
                  <a:close/>
                </a:path>
              </a:pathLst>
            </a:custGeom>
            <a:grpFill/>
            <a:ln w="9525" cap="flat">
              <a:noFill/>
              <a:prstDash val="solid"/>
              <a:miter/>
            </a:ln>
          </p:spPr>
          <p:txBody>
            <a:bodyPr anchor="ctr"/>
            <a:lstStyle/>
            <a:p>
              <a:pPr eaLnBrk="1" fontAlgn="auto" hangingPunct="1">
                <a:spcBef>
                  <a:spcPts val="0"/>
                </a:spcBef>
                <a:spcAft>
                  <a:spcPts val="0"/>
                </a:spcAft>
                <a:defRPr/>
              </a:pPr>
              <a:endParaRPr lang="id-ID" dirty="0">
                <a:latin typeface="+mn-lt"/>
              </a:endParaRPr>
            </a:p>
          </p:txBody>
        </p:sp>
      </p:grpSp>
      <p:sp>
        <p:nvSpPr>
          <p:cNvPr id="3" name="Freeform: Shape 2">
            <a:extLst>
              <a:ext uri="{FF2B5EF4-FFF2-40B4-BE49-F238E27FC236}">
                <a16:creationId xmlns:a16="http://schemas.microsoft.com/office/drawing/2014/main" id="{BB94A9E4-7C98-BC4A-A161-CE0B952B1441}"/>
              </a:ext>
            </a:extLst>
          </p:cNvPr>
          <p:cNvSpPr/>
          <p:nvPr/>
        </p:nvSpPr>
        <p:spPr>
          <a:xfrm>
            <a:off x="16630650"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TextBox 5">
            <a:extLst>
              <a:ext uri="{FF2B5EF4-FFF2-40B4-BE49-F238E27FC236}">
                <a16:creationId xmlns:a16="http://schemas.microsoft.com/office/drawing/2014/main" id="{51E5D9CC-98A8-9345-848B-F07B45993E16}"/>
              </a:ext>
            </a:extLst>
          </p:cNvPr>
          <p:cNvSpPr txBox="1"/>
          <p:nvPr/>
        </p:nvSpPr>
        <p:spPr>
          <a:xfrm>
            <a:off x="6343650" y="1317625"/>
            <a:ext cx="5600700" cy="738188"/>
          </a:xfrm>
          <a:prstGeom prst="rect">
            <a:avLst/>
          </a:prstGeom>
          <a:noFill/>
        </p:spPr>
        <p:txBody>
          <a:bodyPr>
            <a:spAutoFit/>
          </a:bodyPr>
          <a:lstStyle/>
          <a:p>
            <a:pPr algn="ctr" eaLnBrk="1" fontAlgn="auto" hangingPunct="1">
              <a:spcBef>
                <a:spcPts val="0"/>
              </a:spcBef>
              <a:spcAft>
                <a:spcPts val="0"/>
              </a:spcAft>
              <a:defRPr/>
            </a:pPr>
            <a:r>
              <a:rPr lang="id-ID" sz="4200" dirty="0">
                <a:solidFill>
                  <a:schemeClr val="bg2"/>
                </a:solidFill>
                <a:latin typeface="+mj-lt"/>
              </a:rPr>
              <a:t>Our Product Here</a:t>
            </a:r>
          </a:p>
        </p:txBody>
      </p:sp>
      <p:sp>
        <p:nvSpPr>
          <p:cNvPr id="35857" name="TextBox 6">
            <a:extLst>
              <a:ext uri="{FF2B5EF4-FFF2-40B4-BE49-F238E27FC236}">
                <a16:creationId xmlns:a16="http://schemas.microsoft.com/office/drawing/2014/main" id="{C5EE3C71-8C46-6E4F-ABB0-4743007C424D}"/>
              </a:ext>
            </a:extLst>
          </p:cNvPr>
          <p:cNvSpPr txBox="1">
            <a:spLocks noChangeArrowheads="1"/>
          </p:cNvSpPr>
          <p:nvPr/>
        </p:nvSpPr>
        <p:spPr bwMode="auto">
          <a:xfrm>
            <a:off x="7159625" y="1992313"/>
            <a:ext cx="3968750" cy="346075"/>
          </a:xfrm>
          <a:prstGeom prst="rect">
            <a:avLst/>
          </a:prstGeom>
          <a:noFill/>
          <a:ln>
            <a:noFill/>
          </a:ln>
        </p:spPr>
        <p:txBody>
          <a:bodyPr wrap="none">
            <a:spAutoFit/>
          </a:bodyPr>
          <a:lstStyle>
            <a:lvl1pPr>
              <a:defRPr>
                <a:solidFill>
                  <a:schemeClr val="tx1"/>
                </a:solidFill>
                <a:latin typeface="Roboto" panose="02000000000000000000" pitchFamily="2" charset="0"/>
              </a:defRPr>
            </a:lvl1pPr>
            <a:lvl2pPr marL="742950" indent="-285750">
              <a:defRPr>
                <a:solidFill>
                  <a:schemeClr val="tx1"/>
                </a:solidFill>
                <a:latin typeface="Roboto" panose="02000000000000000000" pitchFamily="2" charset="0"/>
              </a:defRPr>
            </a:lvl2pPr>
            <a:lvl3pPr marL="1143000" indent="-228600">
              <a:defRPr>
                <a:solidFill>
                  <a:schemeClr val="tx1"/>
                </a:solidFill>
                <a:latin typeface="Roboto" panose="02000000000000000000" pitchFamily="2" charset="0"/>
              </a:defRPr>
            </a:lvl3pPr>
            <a:lvl4pPr marL="1600200" indent="-228600">
              <a:defRPr>
                <a:solidFill>
                  <a:schemeClr val="tx1"/>
                </a:solidFill>
                <a:latin typeface="Roboto" panose="02000000000000000000" pitchFamily="2" charset="0"/>
              </a:defRPr>
            </a:lvl4pPr>
            <a:lvl5pPr marL="2057400" indent="-228600">
              <a:defRPr>
                <a:solidFill>
                  <a:schemeClr val="tx1"/>
                </a:solidFill>
                <a:latin typeface="Roboto" panose="02000000000000000000" pitchFamily="2" charset="0"/>
              </a:defRPr>
            </a:lvl5pPr>
            <a:lvl6pPr marL="2514600" indent="-228600" fontAlgn="base">
              <a:spcBef>
                <a:spcPct val="0"/>
              </a:spcBef>
              <a:spcAft>
                <a:spcPct val="0"/>
              </a:spcAft>
              <a:defRPr>
                <a:solidFill>
                  <a:schemeClr val="tx1"/>
                </a:solidFill>
                <a:latin typeface="Roboto" panose="02000000000000000000" pitchFamily="2" charset="0"/>
              </a:defRPr>
            </a:lvl6pPr>
            <a:lvl7pPr marL="2971800" indent="-228600" fontAlgn="base">
              <a:spcBef>
                <a:spcPct val="0"/>
              </a:spcBef>
              <a:spcAft>
                <a:spcPct val="0"/>
              </a:spcAft>
              <a:defRPr>
                <a:solidFill>
                  <a:schemeClr val="tx1"/>
                </a:solidFill>
                <a:latin typeface="Roboto" panose="02000000000000000000" pitchFamily="2" charset="0"/>
              </a:defRPr>
            </a:lvl7pPr>
            <a:lvl8pPr marL="3429000" indent="-228600" fontAlgn="base">
              <a:spcBef>
                <a:spcPct val="0"/>
              </a:spcBef>
              <a:spcAft>
                <a:spcPct val="0"/>
              </a:spcAft>
              <a:defRPr>
                <a:solidFill>
                  <a:schemeClr val="tx1"/>
                </a:solidFill>
                <a:latin typeface="Roboto" panose="02000000000000000000" pitchFamily="2" charset="0"/>
              </a:defRPr>
            </a:lvl8pPr>
            <a:lvl9pPr marL="3886200" indent="-228600" fontAlgn="base">
              <a:spcBef>
                <a:spcPct val="0"/>
              </a:spcBef>
              <a:spcAft>
                <a:spcPct val="0"/>
              </a:spcAft>
              <a:defRPr>
                <a:solidFill>
                  <a:schemeClr val="tx1"/>
                </a:solidFill>
                <a:latin typeface="Roboto" panose="02000000000000000000" pitchFamily="2" charset="0"/>
              </a:defRPr>
            </a:lvl9pPr>
          </a:lstStyle>
          <a:p>
            <a:pPr algn="ctr" eaLnBrk="1" fontAlgn="auto" hangingPunct="1">
              <a:spcBef>
                <a:spcPts val="0"/>
              </a:spcBef>
              <a:spcAft>
                <a:spcPts val="0"/>
              </a:spcAft>
              <a:defRPr/>
            </a:pPr>
            <a:r>
              <a:rPr lang="id-ID" altLang="nb-NO" sz="1650" b="1" dirty="0">
                <a:solidFill>
                  <a:schemeClr val="bg2"/>
                </a:solidFill>
              </a:rPr>
              <a:t>LUXURY REAL ESTATE PRESENTATION</a:t>
            </a:r>
          </a:p>
        </p:txBody>
      </p:sp>
      <p:sp>
        <p:nvSpPr>
          <p:cNvPr id="8" name="Rectangle 7">
            <a:extLst>
              <a:ext uri="{FF2B5EF4-FFF2-40B4-BE49-F238E27FC236}">
                <a16:creationId xmlns:a16="http://schemas.microsoft.com/office/drawing/2014/main" id="{714374BC-36E6-5140-B15D-9938E5074861}"/>
              </a:ext>
            </a:extLst>
          </p:cNvPr>
          <p:cNvSpPr/>
          <p:nvPr/>
        </p:nvSpPr>
        <p:spPr>
          <a:xfrm>
            <a:off x="8743950" y="1150938"/>
            <a:ext cx="800100" cy="1095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bg2"/>
              </a:solidFill>
            </a:endParaRPr>
          </a:p>
        </p:txBody>
      </p:sp>
      <p:sp>
        <p:nvSpPr>
          <p:cNvPr id="32784" name="Rectangle 58">
            <a:extLst>
              <a:ext uri="{FF2B5EF4-FFF2-40B4-BE49-F238E27FC236}">
                <a16:creationId xmlns:a16="http://schemas.microsoft.com/office/drawing/2014/main" id="{3FE90715-CC91-6A4D-A0CB-63FC01104A74}"/>
              </a:ext>
            </a:extLst>
          </p:cNvPr>
          <p:cNvSpPr>
            <a:spLocks noChangeArrowheads="1"/>
          </p:cNvSpPr>
          <p:nvPr/>
        </p:nvSpPr>
        <p:spPr bwMode="auto">
          <a:xfrm>
            <a:off x="2552700" y="3368675"/>
            <a:ext cx="131826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a:t>
            </a:r>
            <a:endParaRPr lang="id-ID" altLang="nb-NO" dirty="0">
              <a:solidFill>
                <a:schemeClr val="bg1"/>
              </a:solidFill>
              <a:latin typeface="Roboto" panose="02000000000000000000" pitchFamily="2" charset="0"/>
            </a:endParaRPr>
          </a:p>
        </p:txBody>
      </p:sp>
    </p:spTree>
  </p:cSld>
  <p:clrMapOvr>
    <a:masterClrMapping/>
  </p:clrMapOvr>
  <p:transition spd="med" advClick="0" advTm="10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Picture Placeholder 20">
            <a:extLst>
              <a:ext uri="{FF2B5EF4-FFF2-40B4-BE49-F238E27FC236}">
                <a16:creationId xmlns:a16="http://schemas.microsoft.com/office/drawing/2014/main" id="{8B6A89F3-578F-1D42-8266-61241C1EF1E2}"/>
              </a:ext>
            </a:extLst>
          </p:cNvPr>
          <p:cNvSpPr>
            <a:spLocks noGrp="1" noTextEdit="1"/>
          </p:cNvSpPr>
          <p:nvPr>
            <p:ph type="pic" sz="quarter" idx="10"/>
          </p:nvPr>
        </p:nvSpPr>
        <p:spPr>
          <a:xfrm>
            <a:off x="8999538" y="2722563"/>
            <a:ext cx="3857625" cy="5543550"/>
          </a:xfrm>
          <a:custGeom>
            <a:avLst/>
            <a:gdLst>
              <a:gd name="T0" fmla="*/ 0 w 2572813"/>
              <a:gd name="T1" fmla="*/ 0 h 3696085"/>
              <a:gd name="T2" fmla="*/ 3857625 w 2572813"/>
              <a:gd name="T3" fmla="*/ 0 h 3696085"/>
              <a:gd name="T4" fmla="*/ 3857625 w 2572813"/>
              <a:gd name="T5" fmla="*/ 5543550 h 3696085"/>
              <a:gd name="T6" fmla="*/ 0 w 2572813"/>
              <a:gd name="T7" fmla="*/ 5543550 h 36960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72813" h="3696085">
                <a:moveTo>
                  <a:pt x="0" y="0"/>
                </a:moveTo>
                <a:lnTo>
                  <a:pt x="2572813" y="0"/>
                </a:lnTo>
                <a:lnTo>
                  <a:pt x="2572813" y="3696085"/>
                </a:lnTo>
                <a:lnTo>
                  <a:pt x="0" y="3696085"/>
                </a:lnTo>
                <a:lnTo>
                  <a:pt x="0" y="0"/>
                </a:lnTo>
                <a:close/>
              </a:path>
            </a:pathLst>
          </a:custGeom>
          <a:solidFill>
            <a:srgbClr val="354154"/>
          </a:solidFill>
        </p:spPr>
      </p:sp>
      <p:sp>
        <p:nvSpPr>
          <p:cNvPr id="34818" name="Picture Placeholder 18">
            <a:extLst>
              <a:ext uri="{FF2B5EF4-FFF2-40B4-BE49-F238E27FC236}">
                <a16:creationId xmlns:a16="http://schemas.microsoft.com/office/drawing/2014/main" id="{6406FD38-00D2-5845-866A-14EE4DC9EDB0}"/>
              </a:ext>
            </a:extLst>
          </p:cNvPr>
          <p:cNvSpPr>
            <a:spLocks noGrp="1" noTextEdit="1"/>
          </p:cNvSpPr>
          <p:nvPr>
            <p:ph type="pic" sz="quarter" idx="11"/>
          </p:nvPr>
        </p:nvSpPr>
        <p:spPr>
          <a:xfrm>
            <a:off x="13482638" y="2779713"/>
            <a:ext cx="3860800" cy="5543550"/>
          </a:xfrm>
          <a:custGeom>
            <a:avLst/>
            <a:gdLst>
              <a:gd name="T0" fmla="*/ 0 w 2572813"/>
              <a:gd name="T1" fmla="*/ 0 h 3696085"/>
              <a:gd name="T2" fmla="*/ 3860007 w 2572813"/>
              <a:gd name="T3" fmla="*/ 0 h 3696085"/>
              <a:gd name="T4" fmla="*/ 3860007 w 2572813"/>
              <a:gd name="T5" fmla="*/ 4489853 h 3696085"/>
              <a:gd name="T6" fmla="*/ 2805985 w 2572813"/>
              <a:gd name="T7" fmla="*/ 5543550 h 3696085"/>
              <a:gd name="T8" fmla="*/ 0 w 2572813"/>
              <a:gd name="T9" fmla="*/ 5543550 h 36960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2813" h="3696085">
                <a:moveTo>
                  <a:pt x="0" y="0"/>
                </a:moveTo>
                <a:lnTo>
                  <a:pt x="2572813" y="0"/>
                </a:lnTo>
                <a:lnTo>
                  <a:pt x="2572813" y="2993547"/>
                </a:lnTo>
                <a:lnTo>
                  <a:pt x="1870275" y="3696085"/>
                </a:lnTo>
                <a:lnTo>
                  <a:pt x="0" y="3696085"/>
                </a:lnTo>
                <a:lnTo>
                  <a:pt x="0" y="0"/>
                </a:lnTo>
                <a:close/>
              </a:path>
            </a:pathLst>
          </a:custGeom>
          <a:solidFill>
            <a:srgbClr val="354154"/>
          </a:solidFill>
        </p:spPr>
      </p:sp>
      <p:sp>
        <p:nvSpPr>
          <p:cNvPr id="8" name="Right Triangle 7">
            <a:extLst>
              <a:ext uri="{FF2B5EF4-FFF2-40B4-BE49-F238E27FC236}">
                <a16:creationId xmlns:a16="http://schemas.microsoft.com/office/drawing/2014/main" id="{80F4D610-6B07-3343-AA8A-B1BE73FFB4AE}"/>
              </a:ext>
            </a:extLst>
          </p:cNvPr>
          <p:cNvSpPr/>
          <p:nvPr/>
        </p:nvSpPr>
        <p:spPr>
          <a:xfrm flipH="1">
            <a:off x="16487775" y="7269163"/>
            <a:ext cx="1055688" cy="1054100"/>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Circle: Hollow 10">
            <a:extLst>
              <a:ext uri="{FF2B5EF4-FFF2-40B4-BE49-F238E27FC236}">
                <a16:creationId xmlns:a16="http://schemas.microsoft.com/office/drawing/2014/main" id="{846D057C-C42F-174C-BA19-6E6BA5270FD4}"/>
              </a:ext>
            </a:extLst>
          </p:cNvPr>
          <p:cNvSpPr/>
          <p:nvPr/>
        </p:nvSpPr>
        <p:spPr>
          <a:xfrm>
            <a:off x="8372475" y="4151313"/>
            <a:ext cx="1343025" cy="1343025"/>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Freeform: Shape 11">
            <a:extLst>
              <a:ext uri="{FF2B5EF4-FFF2-40B4-BE49-F238E27FC236}">
                <a16:creationId xmlns:a16="http://schemas.microsoft.com/office/drawing/2014/main" id="{F3920953-9486-C743-AB2D-ECB44F9F33B8}"/>
              </a:ext>
            </a:extLst>
          </p:cNvPr>
          <p:cNvSpPr/>
          <p:nvPr/>
        </p:nvSpPr>
        <p:spPr>
          <a:xfrm>
            <a:off x="476250"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TextBox 8">
            <a:extLst>
              <a:ext uri="{FF2B5EF4-FFF2-40B4-BE49-F238E27FC236}">
                <a16:creationId xmlns:a16="http://schemas.microsoft.com/office/drawing/2014/main" id="{F30375CB-4BEF-7948-B9E0-59E67C12EBD7}"/>
              </a:ext>
            </a:extLst>
          </p:cNvPr>
          <p:cNvSpPr txBox="1"/>
          <p:nvPr/>
        </p:nvSpPr>
        <p:spPr>
          <a:xfrm>
            <a:off x="2143125" y="2773363"/>
            <a:ext cx="7847013"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Exclusize </a:t>
            </a:r>
            <a:r>
              <a:rPr lang="id-ID" sz="7000" dirty="0">
                <a:solidFill>
                  <a:srgbClr val="92D050"/>
                </a:solidFill>
                <a:latin typeface="Impact" panose="020B0806030902050204" pitchFamily="34" charset="0"/>
              </a:rPr>
              <a:t>Luxury </a:t>
            </a:r>
            <a:br>
              <a:rPr lang="id-ID" sz="7000" dirty="0">
                <a:solidFill>
                  <a:srgbClr val="92D050"/>
                </a:solidFill>
                <a:latin typeface="Impact" panose="020B0806030902050204" pitchFamily="34" charset="0"/>
              </a:rPr>
            </a:br>
            <a:r>
              <a:rPr lang="id-ID" sz="7000" dirty="0">
                <a:solidFill>
                  <a:srgbClr val="92D050"/>
                </a:solidFill>
                <a:latin typeface="Impact" panose="020B0806030902050204" pitchFamily="34" charset="0"/>
              </a:rPr>
              <a:t>Real Estate</a:t>
            </a:r>
          </a:p>
        </p:txBody>
      </p:sp>
      <p:sp>
        <p:nvSpPr>
          <p:cNvPr id="15" name="Rectangle 14">
            <a:extLst>
              <a:ext uri="{FF2B5EF4-FFF2-40B4-BE49-F238E27FC236}">
                <a16:creationId xmlns:a16="http://schemas.microsoft.com/office/drawing/2014/main" id="{30975B3B-F627-FA4D-A8D9-F69DCC2F0BA5}"/>
              </a:ext>
            </a:extLst>
          </p:cNvPr>
          <p:cNvSpPr/>
          <p:nvPr/>
        </p:nvSpPr>
        <p:spPr>
          <a:xfrm>
            <a:off x="2298700" y="2606675"/>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ectangle 15">
            <a:extLst>
              <a:ext uri="{FF2B5EF4-FFF2-40B4-BE49-F238E27FC236}">
                <a16:creationId xmlns:a16="http://schemas.microsoft.com/office/drawing/2014/main" id="{64653DAA-1302-1042-A942-C7D2410CC767}"/>
              </a:ext>
            </a:extLst>
          </p:cNvPr>
          <p:cNvSpPr/>
          <p:nvPr/>
        </p:nvSpPr>
        <p:spPr>
          <a:xfrm>
            <a:off x="2184400" y="5407025"/>
            <a:ext cx="6115050" cy="170815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a:t>
            </a:r>
            <a:endParaRPr lang="id-ID" dirty="0">
              <a:solidFill>
                <a:schemeClr val="tx1">
                  <a:lumMod val="50000"/>
                  <a:lumOff val="50000"/>
                </a:schemeClr>
              </a:solidFill>
              <a:latin typeface="+mn-lt"/>
            </a:endParaRPr>
          </a:p>
        </p:txBody>
      </p:sp>
      <p:sp>
        <p:nvSpPr>
          <p:cNvPr id="17" name="Rectangle 16">
            <a:extLst>
              <a:ext uri="{FF2B5EF4-FFF2-40B4-BE49-F238E27FC236}">
                <a16:creationId xmlns:a16="http://schemas.microsoft.com/office/drawing/2014/main" id="{B2DA8402-04C7-8A45-88A6-B406A0774C7D}"/>
              </a:ext>
            </a:extLst>
          </p:cNvPr>
          <p:cNvSpPr/>
          <p:nvPr/>
        </p:nvSpPr>
        <p:spPr>
          <a:xfrm>
            <a:off x="2184400" y="7331075"/>
            <a:ext cx="6115050" cy="1292225"/>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a:t>
            </a:r>
            <a:endParaRPr lang="id-ID" dirty="0">
              <a:solidFill>
                <a:schemeClr val="tx1">
                  <a:lumMod val="50000"/>
                  <a:lumOff val="50000"/>
                </a:schemeClr>
              </a:solidFill>
              <a:latin typeface="+mn-lt"/>
            </a:endParaRPr>
          </a:p>
        </p:txBody>
      </p:sp>
    </p:spTree>
  </p:cSld>
  <p:clrMapOvr>
    <a:masterClrMapping/>
  </p:clrMapOvr>
  <p:transition spd="med" advClick="0" advTm="10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2492930F-6D50-6B49-8EBB-8B99BB3DAA05}"/>
              </a:ext>
            </a:extLst>
          </p:cNvPr>
          <p:cNvSpPr/>
          <p:nvPr/>
        </p:nvSpPr>
        <p:spPr>
          <a:xfrm flipH="1">
            <a:off x="7823200" y="7974013"/>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TextBox 8">
            <a:extLst>
              <a:ext uri="{FF2B5EF4-FFF2-40B4-BE49-F238E27FC236}">
                <a16:creationId xmlns:a16="http://schemas.microsoft.com/office/drawing/2014/main" id="{35CBE486-3CDA-0C42-B316-D70C4E304792}"/>
              </a:ext>
            </a:extLst>
          </p:cNvPr>
          <p:cNvSpPr txBox="1"/>
          <p:nvPr/>
        </p:nvSpPr>
        <p:spPr>
          <a:xfrm>
            <a:off x="9585325" y="2373313"/>
            <a:ext cx="7129463"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High Quality </a:t>
            </a:r>
            <a:r>
              <a:rPr lang="id-ID" sz="7000" dirty="0">
                <a:solidFill>
                  <a:srgbClr val="92D050"/>
                </a:solidFill>
                <a:latin typeface="Impact" panose="020B0806030902050204" pitchFamily="34" charset="0"/>
              </a:rPr>
              <a:t>Real Estate Here</a:t>
            </a:r>
          </a:p>
        </p:txBody>
      </p:sp>
      <p:sp>
        <p:nvSpPr>
          <p:cNvPr id="11" name="Rectangle 10">
            <a:extLst>
              <a:ext uri="{FF2B5EF4-FFF2-40B4-BE49-F238E27FC236}">
                <a16:creationId xmlns:a16="http://schemas.microsoft.com/office/drawing/2014/main" id="{3C3D6E37-5389-4C43-896A-C9331D8E1FDC}"/>
              </a:ext>
            </a:extLst>
          </p:cNvPr>
          <p:cNvSpPr/>
          <p:nvPr/>
        </p:nvSpPr>
        <p:spPr>
          <a:xfrm>
            <a:off x="9739313" y="2206625"/>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Rectangle 11">
            <a:extLst>
              <a:ext uri="{FF2B5EF4-FFF2-40B4-BE49-F238E27FC236}">
                <a16:creationId xmlns:a16="http://schemas.microsoft.com/office/drawing/2014/main" id="{62355650-181E-EE49-999F-545F4396710F}"/>
              </a:ext>
            </a:extLst>
          </p:cNvPr>
          <p:cNvSpPr/>
          <p:nvPr/>
        </p:nvSpPr>
        <p:spPr>
          <a:xfrm>
            <a:off x="9596438" y="4945063"/>
            <a:ext cx="6548437" cy="966787"/>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habitasse plati</a:t>
            </a:r>
            <a:endParaRPr lang="id-ID" sz="2000" dirty="0">
              <a:solidFill>
                <a:schemeClr val="tx1">
                  <a:lumMod val="50000"/>
                  <a:lumOff val="50000"/>
                </a:schemeClr>
              </a:solidFill>
              <a:latin typeface="+mn-lt"/>
            </a:endParaRPr>
          </a:p>
        </p:txBody>
      </p:sp>
      <p:sp>
        <p:nvSpPr>
          <p:cNvPr id="13" name="Rectangle 12">
            <a:extLst>
              <a:ext uri="{FF2B5EF4-FFF2-40B4-BE49-F238E27FC236}">
                <a16:creationId xmlns:a16="http://schemas.microsoft.com/office/drawing/2014/main" id="{6025111E-0A6A-544C-BC22-CC9D42DEEF0A}"/>
              </a:ext>
            </a:extLst>
          </p:cNvPr>
          <p:cNvSpPr/>
          <p:nvPr/>
        </p:nvSpPr>
        <p:spPr>
          <a:xfrm>
            <a:off x="9596438" y="6313488"/>
            <a:ext cx="6548437" cy="968375"/>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habitasse plati</a:t>
            </a:r>
            <a:endParaRPr lang="id-ID" sz="2000" dirty="0">
              <a:solidFill>
                <a:schemeClr val="tx1">
                  <a:lumMod val="50000"/>
                  <a:lumOff val="50000"/>
                </a:schemeClr>
              </a:solidFill>
              <a:latin typeface="+mn-lt"/>
            </a:endParaRPr>
          </a:p>
        </p:txBody>
      </p:sp>
      <p:sp>
        <p:nvSpPr>
          <p:cNvPr id="14" name="Rectangle 13">
            <a:extLst>
              <a:ext uri="{FF2B5EF4-FFF2-40B4-BE49-F238E27FC236}">
                <a16:creationId xmlns:a16="http://schemas.microsoft.com/office/drawing/2014/main" id="{6CCEBFE7-E03F-454E-9412-4BB0D62F82D7}"/>
              </a:ext>
            </a:extLst>
          </p:cNvPr>
          <p:cNvSpPr/>
          <p:nvPr/>
        </p:nvSpPr>
        <p:spPr>
          <a:xfrm>
            <a:off x="9596438" y="7683500"/>
            <a:ext cx="6548437" cy="966788"/>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habitasse plati</a:t>
            </a:r>
            <a:endParaRPr lang="id-ID" sz="2000" dirty="0">
              <a:solidFill>
                <a:schemeClr val="tx1">
                  <a:lumMod val="50000"/>
                  <a:lumOff val="50000"/>
                </a:schemeClr>
              </a:solidFill>
              <a:latin typeface="+mn-lt"/>
            </a:endParaRPr>
          </a:p>
        </p:txBody>
      </p:sp>
      <p:sp>
        <p:nvSpPr>
          <p:cNvPr id="35847" name="Picture Placeholder 18">
            <a:extLst>
              <a:ext uri="{FF2B5EF4-FFF2-40B4-BE49-F238E27FC236}">
                <a16:creationId xmlns:a16="http://schemas.microsoft.com/office/drawing/2014/main" id="{7D825F34-C375-C741-B93A-951532356EDC}"/>
              </a:ext>
            </a:extLst>
          </p:cNvPr>
          <p:cNvSpPr>
            <a:spLocks noGrp="1" noTextEdit="1"/>
          </p:cNvSpPr>
          <p:nvPr>
            <p:ph type="pic" sz="quarter" idx="10"/>
          </p:nvPr>
        </p:nvSpPr>
        <p:spPr>
          <a:custGeom>
            <a:avLst/>
            <a:gdLst>
              <a:gd name="T0" fmla="*/ 0 w 5143500"/>
              <a:gd name="T1" fmla="*/ 0 h 6858000"/>
              <a:gd name="T2" fmla="*/ 7715250 w 5143500"/>
              <a:gd name="T3" fmla="*/ 0 h 6858000"/>
              <a:gd name="T4" fmla="*/ 7715250 w 5143500"/>
              <a:gd name="T5" fmla="*/ 10288588 h 6858000"/>
              <a:gd name="T6" fmla="*/ 0 w 51435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43500" h="6858000">
                <a:moveTo>
                  <a:pt x="0" y="0"/>
                </a:moveTo>
                <a:lnTo>
                  <a:pt x="5143500" y="0"/>
                </a:lnTo>
                <a:lnTo>
                  <a:pt x="5143500" y="6858000"/>
                </a:lnTo>
                <a:lnTo>
                  <a:pt x="0" y="6858000"/>
                </a:lnTo>
                <a:lnTo>
                  <a:pt x="0" y="0"/>
                </a:lnTo>
                <a:close/>
              </a:path>
            </a:pathLst>
          </a:custGeom>
          <a:solidFill>
            <a:srgbClr val="354154"/>
          </a:solidFill>
        </p:spPr>
      </p:sp>
      <p:sp>
        <p:nvSpPr>
          <p:cNvPr id="35848" name="Picture Placeholder 20">
            <a:extLst>
              <a:ext uri="{FF2B5EF4-FFF2-40B4-BE49-F238E27FC236}">
                <a16:creationId xmlns:a16="http://schemas.microsoft.com/office/drawing/2014/main" id="{E2572278-D64E-5846-8C6C-5D381F924C4B}"/>
              </a:ext>
            </a:extLst>
          </p:cNvPr>
          <p:cNvSpPr>
            <a:spLocks noGrp="1" noTextEdit="1"/>
          </p:cNvSpPr>
          <p:nvPr>
            <p:ph type="pic" sz="quarter" idx="11"/>
          </p:nvPr>
        </p:nvSpPr>
        <p:spPr>
          <a:xfrm>
            <a:off x="4651375" y="3602038"/>
            <a:ext cx="4200525" cy="5657850"/>
          </a:xfrm>
          <a:custGeom>
            <a:avLst/>
            <a:gdLst>
              <a:gd name="T0" fmla="*/ 0 w 2800350"/>
              <a:gd name="T1" fmla="*/ 0 h 3771900"/>
              <a:gd name="T2" fmla="*/ 4200525 w 2800350"/>
              <a:gd name="T3" fmla="*/ 0 h 3771900"/>
              <a:gd name="T4" fmla="*/ 4200525 w 2800350"/>
              <a:gd name="T5" fmla="*/ 4372650 h 3771900"/>
              <a:gd name="T6" fmla="*/ 2914650 w 2800350"/>
              <a:gd name="T7" fmla="*/ 5658723 h 3771900"/>
              <a:gd name="T8" fmla="*/ 0 w 2800350"/>
              <a:gd name="T9" fmla="*/ 5658723 h 3771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0350" h="3771900">
                <a:moveTo>
                  <a:pt x="0" y="0"/>
                </a:moveTo>
                <a:lnTo>
                  <a:pt x="2800350" y="0"/>
                </a:lnTo>
                <a:lnTo>
                  <a:pt x="2800350" y="2914650"/>
                </a:lnTo>
                <a:lnTo>
                  <a:pt x="1943100" y="3771900"/>
                </a:lnTo>
                <a:lnTo>
                  <a:pt x="0" y="3771900"/>
                </a:lnTo>
                <a:lnTo>
                  <a:pt x="0" y="0"/>
                </a:lnTo>
                <a:close/>
              </a:path>
            </a:pathLst>
          </a:custGeom>
          <a:solidFill>
            <a:srgbClr val="354154"/>
          </a:solidFill>
        </p:spPr>
      </p:sp>
      <p:sp>
        <p:nvSpPr>
          <p:cNvPr id="15" name="Freeform: Shape 41">
            <a:extLst>
              <a:ext uri="{FF2B5EF4-FFF2-40B4-BE49-F238E27FC236}">
                <a16:creationId xmlns:a16="http://schemas.microsoft.com/office/drawing/2014/main" id="{C9C052F7-F5B4-2343-AFF2-A7F9FA486931}"/>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Picture Placeholder 30">
            <a:extLst>
              <a:ext uri="{FF2B5EF4-FFF2-40B4-BE49-F238E27FC236}">
                <a16:creationId xmlns:a16="http://schemas.microsoft.com/office/drawing/2014/main" id="{CCC7F5FD-E510-4940-999D-9A6F03D58CC5}"/>
              </a:ext>
            </a:extLst>
          </p:cNvPr>
          <p:cNvSpPr>
            <a:spLocks noGrp="1" noTextEdit="1"/>
          </p:cNvSpPr>
          <p:nvPr>
            <p:ph type="pic" sz="quarter" idx="10"/>
          </p:nvPr>
        </p:nvSpPr>
        <p:spPr>
          <a:custGeom>
            <a:avLst/>
            <a:gdLst>
              <a:gd name="T0" fmla="*/ 0 w 3048000"/>
              <a:gd name="T1" fmla="*/ 0 h 6858000"/>
              <a:gd name="T2" fmla="*/ 4572000 w 3048000"/>
              <a:gd name="T3" fmla="*/ 0 h 6858000"/>
              <a:gd name="T4" fmla="*/ 4572000 w 3048000"/>
              <a:gd name="T5" fmla="*/ 10288588 h 6858000"/>
              <a:gd name="T6" fmla="*/ 0 w 30480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48000" h="6858000">
                <a:moveTo>
                  <a:pt x="0" y="0"/>
                </a:moveTo>
                <a:lnTo>
                  <a:pt x="3048000" y="0"/>
                </a:lnTo>
                <a:lnTo>
                  <a:pt x="3048000" y="6858000"/>
                </a:lnTo>
                <a:lnTo>
                  <a:pt x="0" y="6858000"/>
                </a:lnTo>
                <a:lnTo>
                  <a:pt x="0" y="0"/>
                </a:lnTo>
                <a:close/>
              </a:path>
            </a:pathLst>
          </a:custGeom>
          <a:solidFill>
            <a:srgbClr val="354154"/>
          </a:solidFill>
        </p:spPr>
      </p:sp>
      <p:sp>
        <p:nvSpPr>
          <p:cNvPr id="36866" name="Picture Placeholder 32">
            <a:extLst>
              <a:ext uri="{FF2B5EF4-FFF2-40B4-BE49-F238E27FC236}">
                <a16:creationId xmlns:a16="http://schemas.microsoft.com/office/drawing/2014/main" id="{5A04DC07-2A90-ED4D-8645-5981597A0E93}"/>
              </a:ext>
            </a:extLst>
          </p:cNvPr>
          <p:cNvSpPr>
            <a:spLocks noGrp="1" noTextEdit="1"/>
          </p:cNvSpPr>
          <p:nvPr>
            <p:ph type="pic" sz="quarter" idx="11"/>
          </p:nvPr>
        </p:nvSpPr>
        <p:spPr>
          <a:custGeom>
            <a:avLst/>
            <a:gdLst>
              <a:gd name="T0" fmla="*/ 0 w 3048000"/>
              <a:gd name="T1" fmla="*/ 0 h 6858000"/>
              <a:gd name="T2" fmla="*/ 4572000 w 3048000"/>
              <a:gd name="T3" fmla="*/ 0 h 6858000"/>
              <a:gd name="T4" fmla="*/ 4572000 w 3048000"/>
              <a:gd name="T5" fmla="*/ 10288588 h 6858000"/>
              <a:gd name="T6" fmla="*/ 0 w 30480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48000" h="6858000">
                <a:moveTo>
                  <a:pt x="0" y="0"/>
                </a:moveTo>
                <a:lnTo>
                  <a:pt x="3048000" y="0"/>
                </a:lnTo>
                <a:lnTo>
                  <a:pt x="3048000" y="6858000"/>
                </a:lnTo>
                <a:lnTo>
                  <a:pt x="0" y="6858000"/>
                </a:lnTo>
                <a:lnTo>
                  <a:pt x="0" y="0"/>
                </a:lnTo>
                <a:close/>
              </a:path>
            </a:pathLst>
          </a:custGeom>
          <a:blipFill dpi="0" rotWithShape="0">
            <a:blip r:embed="rId3"/>
            <a:srcRect/>
            <a:tile tx="0" ty="0" sx="100000" sy="100000" flip="none" algn="tl"/>
          </a:blipFill>
          <a:extLst>
            <a:ext uri="{91240B29-F687-4F45-9708-019B960494DF}">
              <a14:hiddenLine xmlns:a14="http://schemas.microsoft.com/office/drawing/2010/main" w="9525">
                <a:solidFill>
                  <a:srgbClr val="000000"/>
                </a:solidFill>
                <a:round/>
                <a:headEnd/>
                <a:tailEnd/>
              </a14:hiddenLine>
            </a:ext>
          </a:extLst>
        </p:spPr>
      </p:sp>
      <p:sp>
        <p:nvSpPr>
          <p:cNvPr id="36867" name="Picture Placeholder 34">
            <a:extLst>
              <a:ext uri="{FF2B5EF4-FFF2-40B4-BE49-F238E27FC236}">
                <a16:creationId xmlns:a16="http://schemas.microsoft.com/office/drawing/2014/main" id="{80EA2B1F-434A-264F-9223-49F94A40C5A5}"/>
              </a:ext>
            </a:extLst>
          </p:cNvPr>
          <p:cNvSpPr>
            <a:spLocks noGrp="1" noTextEdit="1"/>
          </p:cNvSpPr>
          <p:nvPr>
            <p:ph type="pic" sz="quarter" idx="12"/>
          </p:nvPr>
        </p:nvSpPr>
        <p:spPr>
          <a:custGeom>
            <a:avLst/>
            <a:gdLst>
              <a:gd name="T0" fmla="*/ 0 w 3048000"/>
              <a:gd name="T1" fmla="*/ 0 h 6858000"/>
              <a:gd name="T2" fmla="*/ 4572000 w 3048000"/>
              <a:gd name="T3" fmla="*/ 0 h 6858000"/>
              <a:gd name="T4" fmla="*/ 4572000 w 3048000"/>
              <a:gd name="T5" fmla="*/ 10288588 h 6858000"/>
              <a:gd name="T6" fmla="*/ 0 w 30480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48000" h="6858000">
                <a:moveTo>
                  <a:pt x="0" y="0"/>
                </a:moveTo>
                <a:lnTo>
                  <a:pt x="3048000" y="0"/>
                </a:lnTo>
                <a:lnTo>
                  <a:pt x="3048000" y="6858000"/>
                </a:lnTo>
                <a:lnTo>
                  <a:pt x="0" y="6858000"/>
                </a:lnTo>
                <a:lnTo>
                  <a:pt x="0" y="0"/>
                </a:lnTo>
                <a:close/>
              </a:path>
            </a:pathLst>
          </a:custGeom>
          <a:solidFill>
            <a:srgbClr val="354154"/>
          </a:solidFill>
        </p:spPr>
      </p:sp>
      <p:sp>
        <p:nvSpPr>
          <p:cNvPr id="36868" name="Picture Placeholder 38">
            <a:extLst>
              <a:ext uri="{FF2B5EF4-FFF2-40B4-BE49-F238E27FC236}">
                <a16:creationId xmlns:a16="http://schemas.microsoft.com/office/drawing/2014/main" id="{2298F511-3CEB-3C42-A730-B6B21DE9D2B6}"/>
              </a:ext>
            </a:extLst>
          </p:cNvPr>
          <p:cNvSpPr>
            <a:spLocks noGrp="1" noTextEdit="1"/>
          </p:cNvSpPr>
          <p:nvPr>
            <p:ph type="pic" sz="quarter" idx="13"/>
          </p:nvPr>
        </p:nvSpPr>
        <p:spPr>
          <a:custGeom>
            <a:avLst/>
            <a:gdLst>
              <a:gd name="T0" fmla="*/ 0 w 3048000"/>
              <a:gd name="T1" fmla="*/ 0 h 6858000"/>
              <a:gd name="T2" fmla="*/ 4572000 w 3048000"/>
              <a:gd name="T3" fmla="*/ 0 h 6858000"/>
              <a:gd name="T4" fmla="*/ 4572000 w 3048000"/>
              <a:gd name="T5" fmla="*/ 10288588 h 6858000"/>
              <a:gd name="T6" fmla="*/ 0 w 3048000"/>
              <a:gd name="T7" fmla="*/ 10288588 h 685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48000" h="6858000">
                <a:moveTo>
                  <a:pt x="0" y="0"/>
                </a:moveTo>
                <a:lnTo>
                  <a:pt x="3048000" y="0"/>
                </a:lnTo>
                <a:lnTo>
                  <a:pt x="3048000" y="6858000"/>
                </a:lnTo>
                <a:lnTo>
                  <a:pt x="0" y="6858000"/>
                </a:lnTo>
                <a:lnTo>
                  <a:pt x="0" y="0"/>
                </a:lnTo>
                <a:close/>
              </a:path>
            </a:pathLst>
          </a:custGeom>
          <a:blipFill dpi="0" rotWithShape="0">
            <a:blip r:embed="rId3"/>
            <a:srcRect/>
            <a:tile tx="0" ty="0" sx="100000" sy="100000" flip="none" algn="tl"/>
          </a:blipFill>
          <a:extLst>
            <a:ext uri="{91240B29-F687-4F45-9708-019B960494DF}">
              <a14:hiddenLine xmlns:a14="http://schemas.microsoft.com/office/drawing/2010/main" w="9525">
                <a:solidFill>
                  <a:srgbClr val="000000"/>
                </a:solidFill>
                <a:round/>
                <a:headEnd/>
                <a:tailEnd/>
              </a14:hiddenLine>
            </a:ext>
          </a:extLst>
        </p:spPr>
      </p:sp>
      <p:sp>
        <p:nvSpPr>
          <p:cNvPr id="36869" name="Rectangle 9">
            <a:extLst>
              <a:ext uri="{FF2B5EF4-FFF2-40B4-BE49-F238E27FC236}">
                <a16:creationId xmlns:a16="http://schemas.microsoft.com/office/drawing/2014/main" id="{D915B3A8-1C53-9349-9672-F23D49756ABB}"/>
              </a:ext>
            </a:extLst>
          </p:cNvPr>
          <p:cNvSpPr>
            <a:spLocks noChangeArrowheads="1"/>
          </p:cNvSpPr>
          <p:nvPr/>
        </p:nvSpPr>
        <p:spPr bwMode="auto">
          <a:xfrm>
            <a:off x="457200" y="8856663"/>
            <a:ext cx="36576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2700"/>
              </a:spcBef>
              <a:spcAft>
                <a:spcPts val="2700"/>
              </a:spcAft>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 piscing </a:t>
            </a:r>
          </a:p>
        </p:txBody>
      </p:sp>
      <p:sp>
        <p:nvSpPr>
          <p:cNvPr id="36870" name="TextBox 10">
            <a:extLst>
              <a:ext uri="{FF2B5EF4-FFF2-40B4-BE49-F238E27FC236}">
                <a16:creationId xmlns:a16="http://schemas.microsoft.com/office/drawing/2014/main" id="{E7862BF5-2074-3B4F-97E2-70C829D358DE}"/>
              </a:ext>
            </a:extLst>
          </p:cNvPr>
          <p:cNvSpPr txBox="1">
            <a:spLocks noChangeArrowheads="1"/>
          </p:cNvSpPr>
          <p:nvPr/>
        </p:nvSpPr>
        <p:spPr bwMode="auto">
          <a:xfrm>
            <a:off x="938213" y="8431213"/>
            <a:ext cx="269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solidFill>
                  <a:schemeClr val="bg1"/>
                </a:solidFill>
                <a:latin typeface="Roboto" panose="02000000000000000000" pitchFamily="2" charset="0"/>
              </a:rPr>
              <a:t>Gallery One</a:t>
            </a:r>
          </a:p>
        </p:txBody>
      </p:sp>
      <p:sp>
        <p:nvSpPr>
          <p:cNvPr id="36871" name="Rectangle 13">
            <a:extLst>
              <a:ext uri="{FF2B5EF4-FFF2-40B4-BE49-F238E27FC236}">
                <a16:creationId xmlns:a16="http://schemas.microsoft.com/office/drawing/2014/main" id="{B5E84E3A-9E72-8247-B854-FDD1BC6BBC9D}"/>
              </a:ext>
            </a:extLst>
          </p:cNvPr>
          <p:cNvSpPr>
            <a:spLocks noChangeArrowheads="1"/>
          </p:cNvSpPr>
          <p:nvPr/>
        </p:nvSpPr>
        <p:spPr bwMode="auto">
          <a:xfrm>
            <a:off x="5029200" y="8856663"/>
            <a:ext cx="36576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2700"/>
              </a:spcBef>
              <a:spcAft>
                <a:spcPts val="2700"/>
              </a:spcAft>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 piscing </a:t>
            </a:r>
          </a:p>
        </p:txBody>
      </p:sp>
      <p:sp>
        <p:nvSpPr>
          <p:cNvPr id="36872" name="TextBox 14">
            <a:extLst>
              <a:ext uri="{FF2B5EF4-FFF2-40B4-BE49-F238E27FC236}">
                <a16:creationId xmlns:a16="http://schemas.microsoft.com/office/drawing/2014/main" id="{F4E32958-B899-5B41-898A-F2C667BCD577}"/>
              </a:ext>
            </a:extLst>
          </p:cNvPr>
          <p:cNvSpPr txBox="1">
            <a:spLocks noChangeArrowheads="1"/>
          </p:cNvSpPr>
          <p:nvPr/>
        </p:nvSpPr>
        <p:spPr bwMode="auto">
          <a:xfrm>
            <a:off x="5510213" y="8431213"/>
            <a:ext cx="269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solidFill>
                  <a:schemeClr val="bg1"/>
                </a:solidFill>
                <a:latin typeface="Roboto" panose="02000000000000000000" pitchFamily="2" charset="0"/>
              </a:rPr>
              <a:t>Gallery Two</a:t>
            </a:r>
          </a:p>
        </p:txBody>
      </p:sp>
      <p:sp>
        <p:nvSpPr>
          <p:cNvPr id="36873" name="Rectangle 16">
            <a:extLst>
              <a:ext uri="{FF2B5EF4-FFF2-40B4-BE49-F238E27FC236}">
                <a16:creationId xmlns:a16="http://schemas.microsoft.com/office/drawing/2014/main" id="{12E22133-4607-224B-A3EC-CB7E14A08EA2}"/>
              </a:ext>
            </a:extLst>
          </p:cNvPr>
          <p:cNvSpPr>
            <a:spLocks noChangeArrowheads="1"/>
          </p:cNvSpPr>
          <p:nvPr/>
        </p:nvSpPr>
        <p:spPr bwMode="auto">
          <a:xfrm>
            <a:off x="9601200" y="8856663"/>
            <a:ext cx="36576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2700"/>
              </a:spcBef>
              <a:spcAft>
                <a:spcPts val="2700"/>
              </a:spcAft>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 piscing </a:t>
            </a:r>
          </a:p>
        </p:txBody>
      </p:sp>
      <p:sp>
        <p:nvSpPr>
          <p:cNvPr id="36874" name="TextBox 17">
            <a:extLst>
              <a:ext uri="{FF2B5EF4-FFF2-40B4-BE49-F238E27FC236}">
                <a16:creationId xmlns:a16="http://schemas.microsoft.com/office/drawing/2014/main" id="{92CEA38F-D8AD-204F-A4FF-7C314710379F}"/>
              </a:ext>
            </a:extLst>
          </p:cNvPr>
          <p:cNvSpPr txBox="1">
            <a:spLocks noChangeArrowheads="1"/>
          </p:cNvSpPr>
          <p:nvPr/>
        </p:nvSpPr>
        <p:spPr bwMode="auto">
          <a:xfrm>
            <a:off x="10082213" y="8431213"/>
            <a:ext cx="269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solidFill>
                  <a:schemeClr val="bg1"/>
                </a:solidFill>
                <a:latin typeface="Roboto" panose="02000000000000000000" pitchFamily="2" charset="0"/>
              </a:rPr>
              <a:t>Gallery Three</a:t>
            </a:r>
          </a:p>
        </p:txBody>
      </p:sp>
      <p:sp>
        <p:nvSpPr>
          <p:cNvPr id="36875" name="Rectangle 19">
            <a:extLst>
              <a:ext uri="{FF2B5EF4-FFF2-40B4-BE49-F238E27FC236}">
                <a16:creationId xmlns:a16="http://schemas.microsoft.com/office/drawing/2014/main" id="{609C926B-FC42-3F40-AFE2-8CF4DC081104}"/>
              </a:ext>
            </a:extLst>
          </p:cNvPr>
          <p:cNvSpPr>
            <a:spLocks noChangeArrowheads="1"/>
          </p:cNvSpPr>
          <p:nvPr/>
        </p:nvSpPr>
        <p:spPr bwMode="auto">
          <a:xfrm>
            <a:off x="14173200" y="8856663"/>
            <a:ext cx="36576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spcBef>
                <a:spcPts val="2700"/>
              </a:spcBef>
              <a:spcAft>
                <a:spcPts val="2700"/>
              </a:spcAft>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 piscing </a:t>
            </a:r>
          </a:p>
        </p:txBody>
      </p:sp>
      <p:sp>
        <p:nvSpPr>
          <p:cNvPr id="36876" name="TextBox 20">
            <a:extLst>
              <a:ext uri="{FF2B5EF4-FFF2-40B4-BE49-F238E27FC236}">
                <a16:creationId xmlns:a16="http://schemas.microsoft.com/office/drawing/2014/main" id="{163CBFDF-4071-864B-83BD-17E3007CC5AE}"/>
              </a:ext>
            </a:extLst>
          </p:cNvPr>
          <p:cNvSpPr txBox="1">
            <a:spLocks noChangeArrowheads="1"/>
          </p:cNvSpPr>
          <p:nvPr/>
        </p:nvSpPr>
        <p:spPr bwMode="auto">
          <a:xfrm>
            <a:off x="14654213" y="8431213"/>
            <a:ext cx="2695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r>
              <a:rPr lang="id-ID" altLang="nb-NO" b="1" dirty="0">
                <a:solidFill>
                  <a:schemeClr val="bg1"/>
                </a:solidFill>
                <a:latin typeface="Roboto" panose="02000000000000000000" pitchFamily="2" charset="0"/>
              </a:rPr>
              <a:t>Gallery Four</a:t>
            </a:r>
          </a:p>
        </p:txBody>
      </p:sp>
    </p:spTree>
  </p:cSld>
  <p:clrMapOvr>
    <a:masterClrMapping/>
  </p:clrMapOvr>
  <p:transition spd="med" advClick="0" advTm="10000">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410" name="Plassholder for bilde 7" descr="Et bilde som inneholder bygning, sitter, mann, grønn&#10;&#10;Automatisk generert beskrivelse">
            <a:extLst>
              <a:ext uri="{FF2B5EF4-FFF2-40B4-BE49-F238E27FC236}">
                <a16:creationId xmlns:a16="http://schemas.microsoft.com/office/drawing/2014/main" id="{CBD13BCC-2FC8-004C-A69D-D5B94E8397C8}"/>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7828" b="7828"/>
          <a:stretch>
            <a:fillRect/>
          </a:stretch>
        </p:blipFill>
        <p:spPr/>
      </p:pic>
      <p:sp>
        <p:nvSpPr>
          <p:cNvPr id="11" name="Freeform: Shape 10">
            <a:extLst>
              <a:ext uri="{FF2B5EF4-FFF2-40B4-BE49-F238E27FC236}">
                <a16:creationId xmlns:a16="http://schemas.microsoft.com/office/drawing/2014/main" id="{F15A1EC3-8CEF-D74E-A4BF-219A088AAF06}"/>
              </a:ext>
            </a:extLst>
          </p:cNvPr>
          <p:cNvSpPr/>
          <p:nvPr/>
        </p:nvSpPr>
        <p:spPr>
          <a:xfrm>
            <a:off x="1400175" y="1401763"/>
            <a:ext cx="15487650" cy="7486650"/>
          </a:xfrm>
          <a:custGeom>
            <a:avLst/>
            <a:gdLst>
              <a:gd name="connsiteX0" fmla="*/ 0 w 10325102"/>
              <a:gd name="connsiteY0" fmla="*/ 0 h 4991102"/>
              <a:gd name="connsiteX1" fmla="*/ 4274999 w 10325102"/>
              <a:gd name="connsiteY1" fmla="*/ 0 h 4991102"/>
              <a:gd name="connsiteX2" fmla="*/ 5162551 w 10325102"/>
              <a:gd name="connsiteY2" fmla="*/ 0 h 4991102"/>
              <a:gd name="connsiteX3" fmla="*/ 10325102 w 10325102"/>
              <a:gd name="connsiteY3" fmla="*/ 0 h 4991102"/>
              <a:gd name="connsiteX4" fmla="*/ 10325102 w 10325102"/>
              <a:gd name="connsiteY4" fmla="*/ 4133852 h 4991102"/>
              <a:gd name="connsiteX5" fmla="*/ 9468955 w 10325102"/>
              <a:gd name="connsiteY5" fmla="*/ 4991102 h 4991102"/>
              <a:gd name="connsiteX6" fmla="*/ 5162551 w 10325102"/>
              <a:gd name="connsiteY6" fmla="*/ 4991102 h 4991102"/>
              <a:gd name="connsiteX7" fmla="*/ 4274999 w 10325102"/>
              <a:gd name="connsiteY7" fmla="*/ 4991102 h 4991102"/>
              <a:gd name="connsiteX8" fmla="*/ 0 w 10325102"/>
              <a:gd name="connsiteY8" fmla="*/ 4991102 h 499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25102" h="4991102">
                <a:moveTo>
                  <a:pt x="0" y="0"/>
                </a:moveTo>
                <a:lnTo>
                  <a:pt x="4274999" y="0"/>
                </a:lnTo>
                <a:lnTo>
                  <a:pt x="5162551" y="0"/>
                </a:lnTo>
                <a:lnTo>
                  <a:pt x="10325102" y="0"/>
                </a:lnTo>
                <a:lnTo>
                  <a:pt x="10325102" y="4133852"/>
                </a:lnTo>
                <a:lnTo>
                  <a:pt x="9468955" y="4991102"/>
                </a:lnTo>
                <a:lnTo>
                  <a:pt x="5162551" y="4991102"/>
                </a:lnTo>
                <a:lnTo>
                  <a:pt x="4274999" y="4991102"/>
                </a:lnTo>
                <a:lnTo>
                  <a:pt x="0" y="4991102"/>
                </a:lnTo>
                <a:close/>
              </a:path>
            </a:pathLst>
          </a:custGeom>
          <a:solidFill>
            <a:srgbClr val="92D050"/>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Rectangle 9">
            <a:extLst>
              <a:ext uri="{FF2B5EF4-FFF2-40B4-BE49-F238E27FC236}">
                <a16:creationId xmlns:a16="http://schemas.microsoft.com/office/drawing/2014/main" id="{4771E780-3F73-7841-B132-AFA0860D7DE5}"/>
              </a:ext>
            </a:extLst>
          </p:cNvPr>
          <p:cNvSpPr/>
          <p:nvPr/>
        </p:nvSpPr>
        <p:spPr>
          <a:xfrm>
            <a:off x="1400175" y="1401763"/>
            <a:ext cx="6400800" cy="74866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ight Triangle 15">
            <a:extLst>
              <a:ext uri="{FF2B5EF4-FFF2-40B4-BE49-F238E27FC236}">
                <a16:creationId xmlns:a16="http://schemas.microsoft.com/office/drawing/2014/main" id="{34D29283-34CD-B447-9215-97EB62A19EF6}"/>
              </a:ext>
            </a:extLst>
          </p:cNvPr>
          <p:cNvSpPr/>
          <p:nvPr/>
        </p:nvSpPr>
        <p:spPr>
          <a:xfrm flipH="1">
            <a:off x="15887700" y="7602538"/>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5" name="TextBox 4">
            <a:extLst>
              <a:ext uri="{FF2B5EF4-FFF2-40B4-BE49-F238E27FC236}">
                <a16:creationId xmlns:a16="http://schemas.microsoft.com/office/drawing/2014/main" id="{01B25A58-316A-614D-8458-F5E428407C19}"/>
              </a:ext>
            </a:extLst>
          </p:cNvPr>
          <p:cNvSpPr txBox="1"/>
          <p:nvPr/>
        </p:nvSpPr>
        <p:spPr>
          <a:xfrm>
            <a:off x="2135982" y="2915445"/>
            <a:ext cx="5600700" cy="2246769"/>
          </a:xfrm>
          <a:prstGeom prst="rect">
            <a:avLst/>
          </a:prstGeom>
          <a:noFill/>
        </p:spPr>
        <p:txBody>
          <a:bodyPr>
            <a:spAutoFit/>
          </a:bodyPr>
          <a:lstStyle/>
          <a:p>
            <a:pPr eaLnBrk="1" fontAlgn="auto" hangingPunct="1">
              <a:spcBef>
                <a:spcPts val="0"/>
              </a:spcBef>
              <a:spcAft>
                <a:spcPts val="0"/>
              </a:spcAft>
              <a:defRPr/>
            </a:pPr>
            <a:r>
              <a:rPr lang="id-ID" sz="7000" dirty="0">
                <a:highlight>
                  <a:srgbClr val="87C947"/>
                </a:highlight>
                <a:latin typeface="Impact" panose="020B0806030902050204" pitchFamily="34" charset="0"/>
              </a:rPr>
              <a:t>Welcome</a:t>
            </a:r>
            <a:r>
              <a:rPr lang="id-ID" sz="7000" dirty="0">
                <a:solidFill>
                  <a:schemeClr val="bg1">
                    <a:lumMod val="75000"/>
                    <a:lumOff val="25000"/>
                  </a:schemeClr>
                </a:solidFill>
                <a:latin typeface="Impact" panose="020B0806030902050204" pitchFamily="34" charset="0"/>
              </a:rPr>
              <a:t> Message Here</a:t>
            </a:r>
          </a:p>
        </p:txBody>
      </p:sp>
      <p:sp>
        <p:nvSpPr>
          <p:cNvPr id="17415" name="Rectangle 7">
            <a:extLst>
              <a:ext uri="{FF2B5EF4-FFF2-40B4-BE49-F238E27FC236}">
                <a16:creationId xmlns:a16="http://schemas.microsoft.com/office/drawing/2014/main" id="{A2CAABA5-8A4B-5247-A172-0302D6C32C14}"/>
              </a:ext>
            </a:extLst>
          </p:cNvPr>
          <p:cNvSpPr>
            <a:spLocks noChangeArrowheads="1"/>
          </p:cNvSpPr>
          <p:nvPr/>
        </p:nvSpPr>
        <p:spPr bwMode="auto">
          <a:xfrm>
            <a:off x="2170113" y="5983288"/>
            <a:ext cx="5173662"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id-ID" altLang="nb-NO" dirty="0">
                <a:solidFill>
                  <a:schemeClr val="bg1"/>
                </a:solidFill>
                <a:latin typeface="Roboto" panose="02000000000000000000" pitchFamily="2" charset="0"/>
                <a:cs typeface="Times New Roman" panose="02020603050405020304" pitchFamily="18" charset="0"/>
              </a:rPr>
              <a:t>Lorem ipsum dolor sit amet, consectetur adipis cing elit, sed do eiusmod tempor incididunt ut labore et dolore magna aliqua. Lacus sed viverra tellus in hac habitasse platea</a:t>
            </a:r>
            <a:endParaRPr lang="id-ID" altLang="nb-NO" dirty="0">
              <a:solidFill>
                <a:schemeClr val="bg1"/>
              </a:solidFill>
              <a:latin typeface="Roboto" panose="02000000000000000000" pitchFamily="2" charset="0"/>
            </a:endParaRPr>
          </a:p>
        </p:txBody>
      </p:sp>
      <p:sp>
        <p:nvSpPr>
          <p:cNvPr id="12" name="Rectangle 11">
            <a:extLst>
              <a:ext uri="{FF2B5EF4-FFF2-40B4-BE49-F238E27FC236}">
                <a16:creationId xmlns:a16="http://schemas.microsoft.com/office/drawing/2014/main" id="{D8382698-5BB0-C34D-8EC7-86FAE80C1213}"/>
              </a:ext>
            </a:extLst>
          </p:cNvPr>
          <p:cNvSpPr/>
          <p:nvPr/>
        </p:nvSpPr>
        <p:spPr>
          <a:xfrm>
            <a:off x="8129588" y="2751138"/>
            <a:ext cx="3775075" cy="877887"/>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13" name="TextBox 12">
            <a:extLst>
              <a:ext uri="{FF2B5EF4-FFF2-40B4-BE49-F238E27FC236}">
                <a16:creationId xmlns:a16="http://schemas.microsoft.com/office/drawing/2014/main" id="{5E9CED77-1C60-AB44-9595-2048BA0992EC}"/>
              </a:ext>
            </a:extLst>
          </p:cNvPr>
          <p:cNvSpPr txBox="1"/>
          <p:nvPr/>
        </p:nvSpPr>
        <p:spPr>
          <a:xfrm>
            <a:off x="8137525" y="2325688"/>
            <a:ext cx="3576638" cy="368300"/>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CO-Founder</a:t>
            </a:r>
          </a:p>
        </p:txBody>
      </p:sp>
      <p:sp>
        <p:nvSpPr>
          <p:cNvPr id="17" name="Rectangle 16">
            <a:extLst>
              <a:ext uri="{FF2B5EF4-FFF2-40B4-BE49-F238E27FC236}">
                <a16:creationId xmlns:a16="http://schemas.microsoft.com/office/drawing/2014/main" id="{C3339063-A31F-A547-BF48-CD4D4053DD58}"/>
              </a:ext>
            </a:extLst>
          </p:cNvPr>
          <p:cNvSpPr/>
          <p:nvPr/>
        </p:nvSpPr>
        <p:spPr>
          <a:xfrm>
            <a:off x="12414250" y="2751138"/>
            <a:ext cx="3773488" cy="877887"/>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18" name="TextBox 17">
            <a:extLst>
              <a:ext uri="{FF2B5EF4-FFF2-40B4-BE49-F238E27FC236}">
                <a16:creationId xmlns:a16="http://schemas.microsoft.com/office/drawing/2014/main" id="{E1C2F9F2-E007-CA47-8928-8F064CDB870F}"/>
              </a:ext>
            </a:extLst>
          </p:cNvPr>
          <p:cNvSpPr txBox="1"/>
          <p:nvPr/>
        </p:nvSpPr>
        <p:spPr>
          <a:xfrm>
            <a:off x="12420600" y="2325688"/>
            <a:ext cx="2743200" cy="368300"/>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Investor</a:t>
            </a:r>
          </a:p>
        </p:txBody>
      </p:sp>
      <p:sp>
        <p:nvSpPr>
          <p:cNvPr id="20" name="Rectangle 19">
            <a:extLst>
              <a:ext uri="{FF2B5EF4-FFF2-40B4-BE49-F238E27FC236}">
                <a16:creationId xmlns:a16="http://schemas.microsoft.com/office/drawing/2014/main" id="{25AB3BF1-E221-474B-915F-18F18529CEAA}"/>
              </a:ext>
            </a:extLst>
          </p:cNvPr>
          <p:cNvSpPr/>
          <p:nvPr/>
        </p:nvSpPr>
        <p:spPr>
          <a:xfrm>
            <a:off x="8129588" y="4897438"/>
            <a:ext cx="3775075"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1" name="TextBox 20">
            <a:extLst>
              <a:ext uri="{FF2B5EF4-FFF2-40B4-BE49-F238E27FC236}">
                <a16:creationId xmlns:a16="http://schemas.microsoft.com/office/drawing/2014/main" id="{7BC32F07-E682-384A-845E-FB0169AC0F35}"/>
              </a:ext>
            </a:extLst>
          </p:cNvPr>
          <p:cNvSpPr txBox="1"/>
          <p:nvPr/>
        </p:nvSpPr>
        <p:spPr>
          <a:xfrm>
            <a:off x="8137525" y="4470400"/>
            <a:ext cx="2743200" cy="369888"/>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Advertisor </a:t>
            </a:r>
          </a:p>
        </p:txBody>
      </p:sp>
      <p:sp>
        <p:nvSpPr>
          <p:cNvPr id="22" name="Rectangle 21">
            <a:extLst>
              <a:ext uri="{FF2B5EF4-FFF2-40B4-BE49-F238E27FC236}">
                <a16:creationId xmlns:a16="http://schemas.microsoft.com/office/drawing/2014/main" id="{FACD0850-0B5D-1C44-9354-A965A286E487}"/>
              </a:ext>
            </a:extLst>
          </p:cNvPr>
          <p:cNvSpPr/>
          <p:nvPr/>
        </p:nvSpPr>
        <p:spPr>
          <a:xfrm>
            <a:off x="12414250" y="4897438"/>
            <a:ext cx="3773488"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3" name="TextBox 22">
            <a:extLst>
              <a:ext uri="{FF2B5EF4-FFF2-40B4-BE49-F238E27FC236}">
                <a16:creationId xmlns:a16="http://schemas.microsoft.com/office/drawing/2014/main" id="{ACF5B096-0FCF-3041-A665-AA9D546FB3B2}"/>
              </a:ext>
            </a:extLst>
          </p:cNvPr>
          <p:cNvSpPr txBox="1"/>
          <p:nvPr/>
        </p:nvSpPr>
        <p:spPr>
          <a:xfrm>
            <a:off x="12420600" y="4470400"/>
            <a:ext cx="2743200" cy="369888"/>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Engineer</a:t>
            </a:r>
          </a:p>
        </p:txBody>
      </p:sp>
      <p:sp>
        <p:nvSpPr>
          <p:cNvPr id="25" name="Rectangle 24">
            <a:extLst>
              <a:ext uri="{FF2B5EF4-FFF2-40B4-BE49-F238E27FC236}">
                <a16:creationId xmlns:a16="http://schemas.microsoft.com/office/drawing/2014/main" id="{E819BBD5-2E82-5D44-9803-0CACFF0C4278}"/>
              </a:ext>
            </a:extLst>
          </p:cNvPr>
          <p:cNvSpPr/>
          <p:nvPr/>
        </p:nvSpPr>
        <p:spPr>
          <a:xfrm>
            <a:off x="8129588" y="7040563"/>
            <a:ext cx="3775075"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6" name="TextBox 25">
            <a:extLst>
              <a:ext uri="{FF2B5EF4-FFF2-40B4-BE49-F238E27FC236}">
                <a16:creationId xmlns:a16="http://schemas.microsoft.com/office/drawing/2014/main" id="{69BD4682-2EF0-E448-A5AB-8AD4F0771AD3}"/>
              </a:ext>
            </a:extLst>
          </p:cNvPr>
          <p:cNvSpPr txBox="1"/>
          <p:nvPr/>
        </p:nvSpPr>
        <p:spPr>
          <a:xfrm>
            <a:off x="8137525" y="6613525"/>
            <a:ext cx="2743200" cy="369888"/>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Client One</a:t>
            </a:r>
          </a:p>
        </p:txBody>
      </p:sp>
      <p:sp>
        <p:nvSpPr>
          <p:cNvPr id="27" name="Rectangle 26">
            <a:extLst>
              <a:ext uri="{FF2B5EF4-FFF2-40B4-BE49-F238E27FC236}">
                <a16:creationId xmlns:a16="http://schemas.microsoft.com/office/drawing/2014/main" id="{CE27ECE3-A016-5041-9E32-7BE59444070C}"/>
              </a:ext>
            </a:extLst>
          </p:cNvPr>
          <p:cNvSpPr/>
          <p:nvPr/>
        </p:nvSpPr>
        <p:spPr>
          <a:xfrm>
            <a:off x="12414250" y="7040563"/>
            <a:ext cx="3773488"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 nsec tetur adipiscing elit, sed do ei</a:t>
            </a:r>
            <a:endParaRPr lang="id-ID" dirty="0">
              <a:solidFill>
                <a:schemeClr val="tx1">
                  <a:lumMod val="50000"/>
                  <a:lumOff val="50000"/>
                </a:schemeClr>
              </a:solidFill>
              <a:latin typeface="+mn-lt"/>
            </a:endParaRPr>
          </a:p>
        </p:txBody>
      </p:sp>
      <p:sp>
        <p:nvSpPr>
          <p:cNvPr id="28" name="TextBox 27">
            <a:extLst>
              <a:ext uri="{FF2B5EF4-FFF2-40B4-BE49-F238E27FC236}">
                <a16:creationId xmlns:a16="http://schemas.microsoft.com/office/drawing/2014/main" id="{73DB9676-21FF-E946-A65C-BA89EA04B406}"/>
              </a:ext>
            </a:extLst>
          </p:cNvPr>
          <p:cNvSpPr txBox="1"/>
          <p:nvPr/>
        </p:nvSpPr>
        <p:spPr>
          <a:xfrm>
            <a:off x="12420600" y="6613525"/>
            <a:ext cx="2743200" cy="369888"/>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By Client Two</a:t>
            </a:r>
          </a:p>
        </p:txBody>
      </p:sp>
    </p:spTree>
  </p:cSld>
  <p:clrMapOvr>
    <a:masterClrMapping/>
  </p:clrMapOvr>
  <p:transition spd="med" advClick="0" advTm="10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38">
            <a:extLst>
              <a:ext uri="{FF2B5EF4-FFF2-40B4-BE49-F238E27FC236}">
                <a16:creationId xmlns:a16="http://schemas.microsoft.com/office/drawing/2014/main" id="{642BA51A-461B-4847-9183-0F82D6C1D30F}"/>
              </a:ext>
            </a:extLst>
          </p:cNvPr>
          <p:cNvSpPr/>
          <p:nvPr/>
        </p:nvSpPr>
        <p:spPr>
          <a:xfrm>
            <a:off x="1960563" y="2325688"/>
            <a:ext cx="6588125" cy="6588125"/>
          </a:xfrm>
          <a:prstGeom prst="ellipse">
            <a:avLst/>
          </a:prstGeom>
          <a:noFill/>
          <a:ln w="19050">
            <a:solidFill>
              <a:srgbClr val="92D050">
                <a:alpha val="5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1" name="Oval 40">
            <a:extLst>
              <a:ext uri="{FF2B5EF4-FFF2-40B4-BE49-F238E27FC236}">
                <a16:creationId xmlns:a16="http://schemas.microsoft.com/office/drawing/2014/main" id="{A03F3A7B-C7D6-6346-B6BE-22CB8CBCCF81}"/>
              </a:ext>
            </a:extLst>
          </p:cNvPr>
          <p:cNvSpPr/>
          <p:nvPr/>
        </p:nvSpPr>
        <p:spPr>
          <a:xfrm>
            <a:off x="6832600" y="2597150"/>
            <a:ext cx="763588" cy="763588"/>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2" name="Oval 41">
            <a:extLst>
              <a:ext uri="{FF2B5EF4-FFF2-40B4-BE49-F238E27FC236}">
                <a16:creationId xmlns:a16="http://schemas.microsoft.com/office/drawing/2014/main" id="{45926A84-4388-664E-A20A-4D79F077D42C}"/>
              </a:ext>
            </a:extLst>
          </p:cNvPr>
          <p:cNvSpPr/>
          <p:nvPr/>
        </p:nvSpPr>
        <p:spPr>
          <a:xfrm>
            <a:off x="6913563" y="2679700"/>
            <a:ext cx="600075" cy="5984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2" name="TextBox 11">
            <a:extLst>
              <a:ext uri="{FF2B5EF4-FFF2-40B4-BE49-F238E27FC236}">
                <a16:creationId xmlns:a16="http://schemas.microsoft.com/office/drawing/2014/main" id="{AA43CA31-76E1-F14D-8821-7D85B6313983}"/>
              </a:ext>
            </a:extLst>
          </p:cNvPr>
          <p:cNvSpPr txBox="1"/>
          <p:nvPr/>
        </p:nvSpPr>
        <p:spPr>
          <a:xfrm>
            <a:off x="8929688" y="3417889"/>
            <a:ext cx="7643813" cy="1785104"/>
          </a:xfrm>
          <a:prstGeom prst="rect">
            <a:avLst/>
          </a:prstGeom>
          <a:noFill/>
        </p:spPr>
        <p:txBody>
          <a:bodyPr>
            <a:spAutoFit/>
          </a:bodyPr>
          <a:lstStyle/>
          <a:p>
            <a:pPr eaLnBrk="1" fontAlgn="auto" hangingPunct="1">
              <a:spcBef>
                <a:spcPts val="0"/>
              </a:spcBef>
              <a:spcAft>
                <a:spcPts val="0"/>
              </a:spcAft>
              <a:defRPr/>
            </a:pPr>
            <a:r>
              <a:rPr lang="id-ID" sz="11000" dirty="0">
                <a:solidFill>
                  <a:schemeClr val="tx1">
                    <a:lumMod val="75000"/>
                    <a:lumOff val="25000"/>
                  </a:schemeClr>
                </a:solidFill>
                <a:latin typeface="Impact" panose="020B0806030902050204" pitchFamily="34" charset="0"/>
              </a:rPr>
              <a:t>Break </a:t>
            </a:r>
            <a:r>
              <a:rPr lang="id-ID" sz="11000" dirty="0">
                <a:solidFill>
                  <a:schemeClr val="bg1"/>
                </a:solidFill>
                <a:highlight>
                  <a:srgbClr val="87C947"/>
                </a:highlight>
                <a:latin typeface="Impact" panose="020B0806030902050204" pitchFamily="34" charset="0"/>
              </a:rPr>
              <a:t>Time</a:t>
            </a:r>
          </a:p>
        </p:txBody>
      </p:sp>
      <p:sp>
        <p:nvSpPr>
          <p:cNvPr id="3" name="Rectangle 2">
            <a:extLst>
              <a:ext uri="{FF2B5EF4-FFF2-40B4-BE49-F238E27FC236}">
                <a16:creationId xmlns:a16="http://schemas.microsoft.com/office/drawing/2014/main" id="{DF9BD6A9-F2B3-8544-8254-A98C831DCEF5}"/>
              </a:ext>
            </a:extLst>
          </p:cNvPr>
          <p:cNvSpPr/>
          <p:nvPr/>
        </p:nvSpPr>
        <p:spPr>
          <a:xfrm>
            <a:off x="9144000" y="3211513"/>
            <a:ext cx="1466850" cy="1349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Rectangle 12">
            <a:extLst>
              <a:ext uri="{FF2B5EF4-FFF2-40B4-BE49-F238E27FC236}">
                <a16:creationId xmlns:a16="http://schemas.microsoft.com/office/drawing/2014/main" id="{07EF4243-C46B-294E-B628-B45450283057}"/>
              </a:ext>
            </a:extLst>
          </p:cNvPr>
          <p:cNvSpPr/>
          <p:nvPr/>
        </p:nvSpPr>
        <p:spPr>
          <a:xfrm>
            <a:off x="9063038" y="6599238"/>
            <a:ext cx="7643812" cy="1430337"/>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a:t>
            </a:r>
            <a:endParaRPr lang="id-ID" sz="2000" dirty="0">
              <a:solidFill>
                <a:schemeClr val="tx1">
                  <a:lumMod val="50000"/>
                  <a:lumOff val="50000"/>
                </a:schemeClr>
              </a:solidFill>
              <a:latin typeface="+mn-lt"/>
            </a:endParaRPr>
          </a:p>
        </p:txBody>
      </p:sp>
      <p:sp>
        <p:nvSpPr>
          <p:cNvPr id="14" name="TextBox 13">
            <a:extLst>
              <a:ext uri="{FF2B5EF4-FFF2-40B4-BE49-F238E27FC236}">
                <a16:creationId xmlns:a16="http://schemas.microsoft.com/office/drawing/2014/main" id="{2DB4A896-08DC-6C46-9FD7-6CDAEE983567}"/>
              </a:ext>
            </a:extLst>
          </p:cNvPr>
          <p:cNvSpPr txBox="1"/>
          <p:nvPr/>
        </p:nvSpPr>
        <p:spPr>
          <a:xfrm>
            <a:off x="9042400" y="6084888"/>
            <a:ext cx="5216525" cy="477837"/>
          </a:xfrm>
          <a:prstGeom prst="rect">
            <a:avLst/>
          </a:prstGeom>
          <a:noFill/>
        </p:spPr>
        <p:txBody>
          <a:bodyPr>
            <a:spAutoFit/>
          </a:bodyPr>
          <a:lstStyle/>
          <a:p>
            <a:pPr eaLnBrk="1" fontAlgn="auto" hangingPunct="1">
              <a:spcBef>
                <a:spcPts val="0"/>
              </a:spcBef>
              <a:spcAft>
                <a:spcPts val="0"/>
              </a:spcAft>
              <a:defRPr/>
            </a:pPr>
            <a:r>
              <a:rPr lang="id-ID" sz="2500" b="1" dirty="0">
                <a:solidFill>
                  <a:schemeClr val="tx1">
                    <a:lumMod val="65000"/>
                    <a:lumOff val="35000"/>
                  </a:schemeClr>
                </a:solidFill>
                <a:latin typeface="+mn-lt"/>
              </a:rPr>
              <a:t>30 Minutes Time To Break</a:t>
            </a:r>
          </a:p>
        </p:txBody>
      </p:sp>
      <p:sp>
        <p:nvSpPr>
          <p:cNvPr id="38920" name="Picture Placeholder 6">
            <a:extLst>
              <a:ext uri="{FF2B5EF4-FFF2-40B4-BE49-F238E27FC236}">
                <a16:creationId xmlns:a16="http://schemas.microsoft.com/office/drawing/2014/main" id="{7F784C2A-335B-9A48-B53D-DBA9BAE67A11}"/>
              </a:ext>
            </a:extLst>
          </p:cNvPr>
          <p:cNvSpPr>
            <a:spLocks noGrp="1" noTextEdit="1"/>
          </p:cNvSpPr>
          <p:nvPr>
            <p:ph type="pic" sz="quarter" idx="10"/>
          </p:nvPr>
        </p:nvSpPr>
        <p:spPr>
          <a:xfrm>
            <a:off x="2474913" y="2840038"/>
            <a:ext cx="5559425" cy="5559425"/>
          </a:xfrm>
          <a:custGeom>
            <a:avLst/>
            <a:gdLst>
              <a:gd name="T0" fmla="*/ 2780109 w 3706998"/>
              <a:gd name="T1" fmla="*/ 0 h 3706998"/>
              <a:gd name="T2" fmla="*/ 5560218 w 3706998"/>
              <a:gd name="T3" fmla="*/ 2780110 h 3706998"/>
              <a:gd name="T4" fmla="*/ 2780109 w 3706998"/>
              <a:gd name="T5" fmla="*/ 5560220 h 3706998"/>
              <a:gd name="T6" fmla="*/ 0 w 3706998"/>
              <a:gd name="T7" fmla="*/ 2780110 h 3706998"/>
              <a:gd name="T8" fmla="*/ 2780109 w 3706998"/>
              <a:gd name="T9" fmla="*/ 0 h 37069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06998" h="3706998">
                <a:moveTo>
                  <a:pt x="1853499" y="0"/>
                </a:moveTo>
                <a:cubicBezTo>
                  <a:pt x="2877158" y="0"/>
                  <a:pt x="3706998" y="829840"/>
                  <a:pt x="3706998" y="1853499"/>
                </a:cubicBezTo>
                <a:cubicBezTo>
                  <a:pt x="3706998" y="2877158"/>
                  <a:pt x="2877158" y="3706998"/>
                  <a:pt x="1853499" y="3706998"/>
                </a:cubicBezTo>
                <a:cubicBezTo>
                  <a:pt x="829840" y="3706998"/>
                  <a:pt x="0" y="2877158"/>
                  <a:pt x="0" y="1853499"/>
                </a:cubicBezTo>
                <a:cubicBezTo>
                  <a:pt x="0" y="829840"/>
                  <a:pt x="829840" y="0"/>
                  <a:pt x="1853499" y="0"/>
                </a:cubicBezTo>
                <a:close/>
              </a:path>
            </a:pathLst>
          </a:custGeom>
          <a:solidFill>
            <a:srgbClr val="354154"/>
          </a:solidFill>
        </p:spPr>
      </p:sp>
      <p:sp>
        <p:nvSpPr>
          <p:cNvPr id="11" name="Freeform: Shape 41">
            <a:extLst>
              <a:ext uri="{FF2B5EF4-FFF2-40B4-BE49-F238E27FC236}">
                <a16:creationId xmlns:a16="http://schemas.microsoft.com/office/drawing/2014/main" id="{48CCCD02-4C25-6049-BDFF-F33134FC965D}"/>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7" name="Circle: Hollow 16">
            <a:extLst>
              <a:ext uri="{FF2B5EF4-FFF2-40B4-BE49-F238E27FC236}">
                <a16:creationId xmlns:a16="http://schemas.microsoft.com/office/drawing/2014/main" id="{D5541D5F-9331-5440-AB77-9F1A12A5F708}"/>
              </a:ext>
            </a:extLst>
          </p:cNvPr>
          <p:cNvSpPr/>
          <p:nvPr/>
        </p:nvSpPr>
        <p:spPr>
          <a:xfrm>
            <a:off x="2487613" y="546100"/>
            <a:ext cx="1343025" cy="1343025"/>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076D9DA-6169-8547-8B6C-1DE7076FCEFF}"/>
              </a:ext>
            </a:extLst>
          </p:cNvPr>
          <p:cNvSpPr txBox="1"/>
          <p:nvPr/>
        </p:nvSpPr>
        <p:spPr>
          <a:xfrm>
            <a:off x="8413750" y="2108200"/>
            <a:ext cx="5302250" cy="2247900"/>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See At Our </a:t>
            </a:r>
            <a:r>
              <a:rPr lang="id-ID" sz="7000" dirty="0">
                <a:solidFill>
                  <a:srgbClr val="87C947"/>
                </a:solidFill>
                <a:latin typeface="Impact" panose="020B0806030902050204" pitchFamily="34" charset="0"/>
              </a:rPr>
              <a:t>Social Media</a:t>
            </a:r>
          </a:p>
        </p:txBody>
      </p:sp>
      <p:sp>
        <p:nvSpPr>
          <p:cNvPr id="14" name="Rectangle 13">
            <a:extLst>
              <a:ext uri="{FF2B5EF4-FFF2-40B4-BE49-F238E27FC236}">
                <a16:creationId xmlns:a16="http://schemas.microsoft.com/office/drawing/2014/main" id="{F3B14A99-9170-F741-9251-F8D111CD4F4D}"/>
              </a:ext>
            </a:extLst>
          </p:cNvPr>
          <p:cNvSpPr/>
          <p:nvPr/>
        </p:nvSpPr>
        <p:spPr>
          <a:xfrm>
            <a:off x="8567738" y="1941513"/>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5" name="Rectangle 14">
            <a:extLst>
              <a:ext uri="{FF2B5EF4-FFF2-40B4-BE49-F238E27FC236}">
                <a16:creationId xmlns:a16="http://schemas.microsoft.com/office/drawing/2014/main" id="{E8E8261C-E76E-5246-8DAB-5258BC4BCDD1}"/>
              </a:ext>
            </a:extLst>
          </p:cNvPr>
          <p:cNvSpPr/>
          <p:nvPr/>
        </p:nvSpPr>
        <p:spPr>
          <a:xfrm>
            <a:off x="8424863" y="5584825"/>
            <a:ext cx="3567112" cy="968375"/>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16" name="Rectangle 15">
            <a:extLst>
              <a:ext uri="{FF2B5EF4-FFF2-40B4-BE49-F238E27FC236}">
                <a16:creationId xmlns:a16="http://schemas.microsoft.com/office/drawing/2014/main" id="{BCD2D525-D678-AD44-9283-CEB59F3CA321}"/>
              </a:ext>
            </a:extLst>
          </p:cNvPr>
          <p:cNvSpPr/>
          <p:nvPr/>
        </p:nvSpPr>
        <p:spPr>
          <a:xfrm>
            <a:off x="8424863" y="4951413"/>
            <a:ext cx="3567112" cy="609600"/>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Our Facebook</a:t>
            </a:r>
          </a:p>
        </p:txBody>
      </p:sp>
      <p:sp>
        <p:nvSpPr>
          <p:cNvPr id="17" name="Rectangle 16">
            <a:extLst>
              <a:ext uri="{FF2B5EF4-FFF2-40B4-BE49-F238E27FC236}">
                <a16:creationId xmlns:a16="http://schemas.microsoft.com/office/drawing/2014/main" id="{7D44005E-28B0-1E49-B38E-7891BE48F2F7}"/>
              </a:ext>
            </a:extLst>
          </p:cNvPr>
          <p:cNvSpPr/>
          <p:nvPr/>
        </p:nvSpPr>
        <p:spPr>
          <a:xfrm>
            <a:off x="12482513" y="5584825"/>
            <a:ext cx="3567112" cy="968375"/>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18" name="Rectangle 17">
            <a:extLst>
              <a:ext uri="{FF2B5EF4-FFF2-40B4-BE49-F238E27FC236}">
                <a16:creationId xmlns:a16="http://schemas.microsoft.com/office/drawing/2014/main" id="{A1F4C16D-D15A-3443-9F8E-1F271B62F2C2}"/>
              </a:ext>
            </a:extLst>
          </p:cNvPr>
          <p:cNvSpPr/>
          <p:nvPr/>
        </p:nvSpPr>
        <p:spPr>
          <a:xfrm>
            <a:off x="12482513" y="4951413"/>
            <a:ext cx="3567112" cy="609600"/>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Our Instagram</a:t>
            </a:r>
          </a:p>
        </p:txBody>
      </p:sp>
      <p:sp>
        <p:nvSpPr>
          <p:cNvPr id="19" name="Rectangle 18">
            <a:extLst>
              <a:ext uri="{FF2B5EF4-FFF2-40B4-BE49-F238E27FC236}">
                <a16:creationId xmlns:a16="http://schemas.microsoft.com/office/drawing/2014/main" id="{1D728CDC-6DFF-8C43-8F48-0EC0B1DFA3B9}"/>
              </a:ext>
            </a:extLst>
          </p:cNvPr>
          <p:cNvSpPr/>
          <p:nvPr/>
        </p:nvSpPr>
        <p:spPr>
          <a:xfrm>
            <a:off x="8424863" y="7747000"/>
            <a:ext cx="3567112" cy="968375"/>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0" name="Rectangle 19">
            <a:extLst>
              <a:ext uri="{FF2B5EF4-FFF2-40B4-BE49-F238E27FC236}">
                <a16:creationId xmlns:a16="http://schemas.microsoft.com/office/drawing/2014/main" id="{C16FF047-8392-A944-B39A-840056528678}"/>
              </a:ext>
            </a:extLst>
          </p:cNvPr>
          <p:cNvSpPr/>
          <p:nvPr/>
        </p:nvSpPr>
        <p:spPr>
          <a:xfrm>
            <a:off x="8424863" y="7113588"/>
            <a:ext cx="3567112" cy="609600"/>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Our Behance</a:t>
            </a:r>
          </a:p>
        </p:txBody>
      </p:sp>
      <p:sp>
        <p:nvSpPr>
          <p:cNvPr id="21" name="Rectangle 20">
            <a:extLst>
              <a:ext uri="{FF2B5EF4-FFF2-40B4-BE49-F238E27FC236}">
                <a16:creationId xmlns:a16="http://schemas.microsoft.com/office/drawing/2014/main" id="{974AE2DF-62A9-CA4D-8C51-D24E7D538A31}"/>
              </a:ext>
            </a:extLst>
          </p:cNvPr>
          <p:cNvSpPr/>
          <p:nvPr/>
        </p:nvSpPr>
        <p:spPr>
          <a:xfrm>
            <a:off x="12482513" y="7747000"/>
            <a:ext cx="3567112" cy="968375"/>
          </a:xfrm>
          <a:prstGeom prst="rect">
            <a:avLst/>
          </a:prstGeom>
          <a:noFill/>
        </p:spPr>
        <p:txBody>
          <a:bodyPr>
            <a:spAutoFit/>
          </a:bodyPr>
          <a:lstStyle/>
          <a:p>
            <a:pPr algn="just" eaLnBrk="1" fontAlgn="auto" hangingPunct="1">
              <a:lnSpc>
                <a:spcPct val="150000"/>
              </a:lnSpc>
              <a:spcBef>
                <a:spcPts val="0"/>
              </a:spcBef>
              <a:spcAft>
                <a:spcPts val="0"/>
              </a:spcAft>
              <a:defRPr/>
            </a:pPr>
            <a:r>
              <a:rPr lang="id-ID" sz="2000" dirty="0">
                <a:solidFill>
                  <a:schemeClr val="tx1">
                    <a:lumMod val="50000"/>
                    <a:lumOff val="50000"/>
                  </a:schemeClr>
                </a:solidFill>
                <a:latin typeface="+mn-lt"/>
              </a:rPr>
              <a:t>Lorem ipsum dolor sit amet, con sectetur adipiscing elit roli  liboe</a:t>
            </a:r>
          </a:p>
        </p:txBody>
      </p:sp>
      <p:sp>
        <p:nvSpPr>
          <p:cNvPr id="22" name="Rectangle 21">
            <a:extLst>
              <a:ext uri="{FF2B5EF4-FFF2-40B4-BE49-F238E27FC236}">
                <a16:creationId xmlns:a16="http://schemas.microsoft.com/office/drawing/2014/main" id="{985DCA52-DDDF-F845-9579-F0C9E17E795A}"/>
              </a:ext>
            </a:extLst>
          </p:cNvPr>
          <p:cNvSpPr/>
          <p:nvPr/>
        </p:nvSpPr>
        <p:spPr>
          <a:xfrm>
            <a:off x="12482513" y="7113588"/>
            <a:ext cx="3567112" cy="609600"/>
          </a:xfrm>
          <a:prstGeom prst="rect">
            <a:avLst/>
          </a:prstGeom>
          <a:noFill/>
        </p:spPr>
        <p:txBody>
          <a:bodyPr>
            <a:spAutoFit/>
          </a:bodyPr>
          <a:lstStyle/>
          <a:p>
            <a:pPr algn="just" eaLnBrk="1" fontAlgn="auto" hangingPunct="1">
              <a:lnSpc>
                <a:spcPct val="150000"/>
              </a:lnSpc>
              <a:spcBef>
                <a:spcPts val="0"/>
              </a:spcBef>
              <a:spcAft>
                <a:spcPts val="0"/>
              </a:spcAft>
              <a:defRPr/>
            </a:pPr>
            <a:r>
              <a:rPr lang="id-ID" sz="2500" b="1" dirty="0">
                <a:solidFill>
                  <a:schemeClr val="tx1">
                    <a:lumMod val="65000"/>
                    <a:lumOff val="35000"/>
                  </a:schemeClr>
                </a:solidFill>
                <a:latin typeface="+mn-lt"/>
              </a:rPr>
              <a:t>Our LinkedIn</a:t>
            </a:r>
          </a:p>
        </p:txBody>
      </p:sp>
      <p:sp>
        <p:nvSpPr>
          <p:cNvPr id="39947" name="Picture Placeholder 4">
            <a:extLst>
              <a:ext uri="{FF2B5EF4-FFF2-40B4-BE49-F238E27FC236}">
                <a16:creationId xmlns:a16="http://schemas.microsoft.com/office/drawing/2014/main" id="{8AFE102A-1E1A-BF40-9F87-87661A13147E}"/>
              </a:ext>
            </a:extLst>
          </p:cNvPr>
          <p:cNvSpPr>
            <a:spLocks noGrp="1" noTextEdit="1"/>
          </p:cNvSpPr>
          <p:nvPr>
            <p:ph type="pic" sz="quarter" idx="10"/>
          </p:nvPr>
        </p:nvSpPr>
        <p:spPr>
          <a:xfrm>
            <a:off x="2432050" y="1846263"/>
            <a:ext cx="4954588" cy="6567487"/>
          </a:xfrm>
          <a:custGeom>
            <a:avLst/>
            <a:gdLst>
              <a:gd name="T0" fmla="*/ 0 w 3303892"/>
              <a:gd name="T1" fmla="*/ 0 h 4378508"/>
              <a:gd name="T2" fmla="*/ 4955381 w 3303892"/>
              <a:gd name="T3" fmla="*/ 0 h 4378508"/>
              <a:gd name="T4" fmla="*/ 4955381 w 3303892"/>
              <a:gd name="T5" fmla="*/ 6567488 h 4378508"/>
              <a:gd name="T6" fmla="*/ 0 w 3303892"/>
              <a:gd name="T7" fmla="*/ 6567488 h 43785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03892" h="4378508">
                <a:moveTo>
                  <a:pt x="0" y="0"/>
                </a:moveTo>
                <a:lnTo>
                  <a:pt x="3303892" y="0"/>
                </a:lnTo>
                <a:lnTo>
                  <a:pt x="3303892" y="4378508"/>
                </a:lnTo>
                <a:lnTo>
                  <a:pt x="0" y="4378508"/>
                </a:lnTo>
                <a:lnTo>
                  <a:pt x="0" y="0"/>
                </a:lnTo>
                <a:close/>
              </a:path>
            </a:pathLst>
          </a:custGeom>
          <a:solidFill>
            <a:srgbClr val="354154"/>
          </a:solidFill>
        </p:spPr>
      </p:sp>
      <p:sp>
        <p:nvSpPr>
          <p:cNvPr id="23" name="Freeform: Shape 41">
            <a:extLst>
              <a:ext uri="{FF2B5EF4-FFF2-40B4-BE49-F238E27FC236}">
                <a16:creationId xmlns:a16="http://schemas.microsoft.com/office/drawing/2014/main" id="{8349ACD7-4D74-844C-8AB4-D102542EB763}"/>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7876B6D-B939-AD4E-8BB5-C226D1AF615F}"/>
              </a:ext>
            </a:extLst>
          </p:cNvPr>
          <p:cNvSpPr/>
          <p:nvPr/>
        </p:nvSpPr>
        <p:spPr>
          <a:xfrm>
            <a:off x="496888"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TextBox 7">
            <a:extLst>
              <a:ext uri="{FF2B5EF4-FFF2-40B4-BE49-F238E27FC236}">
                <a16:creationId xmlns:a16="http://schemas.microsoft.com/office/drawing/2014/main" id="{6BBEA689-B3EF-B746-9BAF-17EE8E98BDE7}"/>
              </a:ext>
            </a:extLst>
          </p:cNvPr>
          <p:cNvSpPr txBox="1"/>
          <p:nvPr/>
        </p:nvSpPr>
        <p:spPr>
          <a:xfrm>
            <a:off x="2155825" y="2209800"/>
            <a:ext cx="8858250" cy="2247900"/>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About The </a:t>
            </a:r>
            <a:r>
              <a:rPr lang="id-ID" sz="7000" dirty="0">
                <a:solidFill>
                  <a:srgbClr val="87C947"/>
                </a:solidFill>
                <a:latin typeface="Impact" panose="020B0806030902050204" pitchFamily="34" charset="0"/>
              </a:rPr>
              <a:t>Mockup Devices</a:t>
            </a:r>
          </a:p>
        </p:txBody>
      </p:sp>
      <p:sp>
        <p:nvSpPr>
          <p:cNvPr id="10" name="Rectangle 9">
            <a:extLst>
              <a:ext uri="{FF2B5EF4-FFF2-40B4-BE49-F238E27FC236}">
                <a16:creationId xmlns:a16="http://schemas.microsoft.com/office/drawing/2014/main" id="{7CB3F0E7-F9D9-2F4F-B8DC-95DAFF333B52}"/>
              </a:ext>
            </a:extLst>
          </p:cNvPr>
          <p:cNvSpPr/>
          <p:nvPr/>
        </p:nvSpPr>
        <p:spPr>
          <a:xfrm>
            <a:off x="2309813" y="2043113"/>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Rectangle 10">
            <a:extLst>
              <a:ext uri="{FF2B5EF4-FFF2-40B4-BE49-F238E27FC236}">
                <a16:creationId xmlns:a16="http://schemas.microsoft.com/office/drawing/2014/main" id="{B4753374-9F85-014D-B385-D79BA6E9624B}"/>
              </a:ext>
            </a:extLst>
          </p:cNvPr>
          <p:cNvSpPr/>
          <p:nvPr/>
        </p:nvSpPr>
        <p:spPr>
          <a:xfrm>
            <a:off x="2166938" y="4859338"/>
            <a:ext cx="4065587" cy="966787"/>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 ctetur adipiscing elit, sed do eiusm</a:t>
            </a:r>
            <a:endParaRPr lang="id-ID" sz="2000" dirty="0">
              <a:solidFill>
                <a:schemeClr val="tx1">
                  <a:lumMod val="50000"/>
                  <a:lumOff val="50000"/>
                </a:schemeClr>
              </a:solidFill>
              <a:latin typeface="+mn-lt"/>
            </a:endParaRPr>
          </a:p>
        </p:txBody>
      </p:sp>
      <p:sp>
        <p:nvSpPr>
          <p:cNvPr id="12" name="Rectangle 11">
            <a:extLst>
              <a:ext uri="{FF2B5EF4-FFF2-40B4-BE49-F238E27FC236}">
                <a16:creationId xmlns:a16="http://schemas.microsoft.com/office/drawing/2014/main" id="{508E39B5-41BF-304A-B1C5-3C471D1F95EB}"/>
              </a:ext>
            </a:extLst>
          </p:cNvPr>
          <p:cNvSpPr/>
          <p:nvPr/>
        </p:nvSpPr>
        <p:spPr>
          <a:xfrm>
            <a:off x="2166938" y="6227763"/>
            <a:ext cx="4065587" cy="968375"/>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 ctetur adipiscing elit, sed do eiusm</a:t>
            </a:r>
            <a:endParaRPr lang="id-ID" sz="2000" dirty="0">
              <a:solidFill>
                <a:schemeClr val="tx1">
                  <a:lumMod val="50000"/>
                  <a:lumOff val="50000"/>
                </a:schemeClr>
              </a:solidFill>
              <a:latin typeface="+mn-lt"/>
            </a:endParaRPr>
          </a:p>
        </p:txBody>
      </p:sp>
      <p:sp>
        <p:nvSpPr>
          <p:cNvPr id="13" name="Rectangle 12">
            <a:extLst>
              <a:ext uri="{FF2B5EF4-FFF2-40B4-BE49-F238E27FC236}">
                <a16:creationId xmlns:a16="http://schemas.microsoft.com/office/drawing/2014/main" id="{FA43B96F-5558-4F45-8D0B-AFEB592D3F42}"/>
              </a:ext>
            </a:extLst>
          </p:cNvPr>
          <p:cNvSpPr/>
          <p:nvPr/>
        </p:nvSpPr>
        <p:spPr>
          <a:xfrm>
            <a:off x="2166938" y="7597775"/>
            <a:ext cx="4065587" cy="966788"/>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 ctetur adipiscing elit, sed do eiusm</a:t>
            </a:r>
            <a:endParaRPr lang="id-ID" sz="2000" dirty="0">
              <a:solidFill>
                <a:schemeClr val="tx1">
                  <a:lumMod val="50000"/>
                  <a:lumOff val="50000"/>
                </a:schemeClr>
              </a:solidFill>
              <a:latin typeface="+mn-lt"/>
            </a:endParaRPr>
          </a:p>
        </p:txBody>
      </p:sp>
      <p:sp>
        <p:nvSpPr>
          <p:cNvPr id="14" name="Rectangle 13">
            <a:extLst>
              <a:ext uri="{FF2B5EF4-FFF2-40B4-BE49-F238E27FC236}">
                <a16:creationId xmlns:a16="http://schemas.microsoft.com/office/drawing/2014/main" id="{7BBC66BA-D3E1-C64D-930C-BB02DB79D39E}"/>
              </a:ext>
            </a:extLst>
          </p:cNvPr>
          <p:cNvSpPr/>
          <p:nvPr/>
        </p:nvSpPr>
        <p:spPr>
          <a:xfrm>
            <a:off x="6308725" y="4859338"/>
            <a:ext cx="4064000" cy="966787"/>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 ctetur adipiscing elit, sed do eiusm</a:t>
            </a:r>
            <a:endParaRPr lang="id-ID" sz="2000" dirty="0">
              <a:solidFill>
                <a:schemeClr val="tx1">
                  <a:lumMod val="50000"/>
                  <a:lumOff val="50000"/>
                </a:schemeClr>
              </a:solidFill>
              <a:latin typeface="+mn-lt"/>
            </a:endParaRPr>
          </a:p>
        </p:txBody>
      </p:sp>
      <p:sp>
        <p:nvSpPr>
          <p:cNvPr id="15" name="Rectangle 14">
            <a:extLst>
              <a:ext uri="{FF2B5EF4-FFF2-40B4-BE49-F238E27FC236}">
                <a16:creationId xmlns:a16="http://schemas.microsoft.com/office/drawing/2014/main" id="{AF534A34-9DD3-234A-B8E3-0347C0A04FE7}"/>
              </a:ext>
            </a:extLst>
          </p:cNvPr>
          <p:cNvSpPr/>
          <p:nvPr/>
        </p:nvSpPr>
        <p:spPr>
          <a:xfrm>
            <a:off x="6308725" y="6227763"/>
            <a:ext cx="4064000" cy="968375"/>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 ctetur adipiscing elit, sed do eiusm</a:t>
            </a:r>
            <a:endParaRPr lang="id-ID" sz="2000" dirty="0">
              <a:solidFill>
                <a:schemeClr val="tx1">
                  <a:lumMod val="50000"/>
                  <a:lumOff val="50000"/>
                </a:schemeClr>
              </a:solidFill>
              <a:latin typeface="+mn-lt"/>
            </a:endParaRPr>
          </a:p>
        </p:txBody>
      </p:sp>
      <p:sp>
        <p:nvSpPr>
          <p:cNvPr id="16" name="Rectangle 15">
            <a:extLst>
              <a:ext uri="{FF2B5EF4-FFF2-40B4-BE49-F238E27FC236}">
                <a16:creationId xmlns:a16="http://schemas.microsoft.com/office/drawing/2014/main" id="{F59B3947-92EA-0E43-ADF6-0558304C8D6E}"/>
              </a:ext>
            </a:extLst>
          </p:cNvPr>
          <p:cNvSpPr/>
          <p:nvPr/>
        </p:nvSpPr>
        <p:spPr>
          <a:xfrm>
            <a:off x="6308725" y="7597775"/>
            <a:ext cx="4064000" cy="966788"/>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sz="2000" dirty="0">
                <a:solidFill>
                  <a:schemeClr val="tx1">
                    <a:lumMod val="50000"/>
                    <a:lumOff val="50000"/>
                  </a:schemeClr>
                </a:solidFill>
                <a:latin typeface="+mn-lt"/>
                <a:ea typeface="Times New Roman" panose="02020603050405020304" pitchFamily="18" charset="0"/>
              </a:rPr>
              <a:t>Lorem ipsum dolor sit amet, conse ctetur adipiscing elit, sed do eiusm</a:t>
            </a:r>
            <a:endParaRPr lang="id-ID" sz="2000" dirty="0">
              <a:solidFill>
                <a:schemeClr val="tx1">
                  <a:lumMod val="50000"/>
                  <a:lumOff val="50000"/>
                </a:schemeClr>
              </a:solidFill>
              <a:latin typeface="+mn-lt"/>
            </a:endParaRPr>
          </a:p>
        </p:txBody>
      </p:sp>
      <p:sp>
        <p:nvSpPr>
          <p:cNvPr id="40970" name="Picture Placeholder 17">
            <a:extLst>
              <a:ext uri="{FF2B5EF4-FFF2-40B4-BE49-F238E27FC236}">
                <a16:creationId xmlns:a16="http://schemas.microsoft.com/office/drawing/2014/main" id="{EB048FC4-7094-0145-9122-EAC1F4164052}"/>
              </a:ext>
            </a:extLst>
          </p:cNvPr>
          <p:cNvSpPr>
            <a:spLocks noGrp="1" noTextEdit="1"/>
          </p:cNvSpPr>
          <p:nvPr>
            <p:ph type="pic" sz="quarter" idx="10"/>
          </p:nvPr>
        </p:nvSpPr>
        <p:spPr>
          <a:xfrm>
            <a:off x="11704638" y="2406650"/>
            <a:ext cx="6583362" cy="5367338"/>
          </a:xfrm>
          <a:custGeom>
            <a:avLst/>
            <a:gdLst>
              <a:gd name="T0" fmla="*/ 0 w 4389301"/>
              <a:gd name="T1" fmla="*/ 0 h 3579019"/>
              <a:gd name="T2" fmla="*/ 6584156 w 4389301"/>
              <a:gd name="T3" fmla="*/ 0 h 3579019"/>
              <a:gd name="T4" fmla="*/ 6584156 w 4389301"/>
              <a:gd name="T5" fmla="*/ 5367338 h 3579019"/>
              <a:gd name="T6" fmla="*/ 0 w 4389301"/>
              <a:gd name="T7" fmla="*/ 5367338 h 35790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89301" h="3579019">
                <a:moveTo>
                  <a:pt x="0" y="0"/>
                </a:moveTo>
                <a:lnTo>
                  <a:pt x="4389301" y="0"/>
                </a:lnTo>
                <a:lnTo>
                  <a:pt x="4389301" y="3579019"/>
                </a:lnTo>
                <a:lnTo>
                  <a:pt x="0" y="3579019"/>
                </a:lnTo>
                <a:lnTo>
                  <a:pt x="0" y="0"/>
                </a:lnTo>
                <a:close/>
              </a:path>
            </a:pathLst>
          </a:custGeom>
          <a:solidFill>
            <a:srgbClr val="354154"/>
          </a:solidFill>
        </p:spPr>
      </p:sp>
    </p:spTree>
  </p:cSld>
  <p:clrMapOvr>
    <a:masterClrMapping/>
  </p:clrMapOvr>
  <p:transition spd="med" advClick="0" advTm="10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3D0B660A-2155-1146-B42D-6D2B44373BD4}"/>
              </a:ext>
            </a:extLst>
          </p:cNvPr>
          <p:cNvSpPr txBox="1"/>
          <p:nvPr/>
        </p:nvSpPr>
        <p:spPr>
          <a:xfrm>
            <a:off x="8413750" y="2516188"/>
            <a:ext cx="7456488"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Our Product </a:t>
            </a:r>
            <a:r>
              <a:rPr lang="en-GB" sz="7000" dirty="0">
                <a:solidFill>
                  <a:srgbClr val="87C947"/>
                </a:solidFill>
                <a:latin typeface="Impact" panose="020B0806030902050204" pitchFamily="34" charset="0"/>
              </a:rPr>
              <a:t>Always</a:t>
            </a:r>
            <a:r>
              <a:rPr lang="id-ID" sz="7000" dirty="0">
                <a:solidFill>
                  <a:srgbClr val="87C947"/>
                </a:solidFill>
                <a:latin typeface="Impact" panose="020B0806030902050204" pitchFamily="34" charset="0"/>
              </a:rPr>
              <a:t> The Best</a:t>
            </a:r>
          </a:p>
        </p:txBody>
      </p:sp>
      <p:sp>
        <p:nvSpPr>
          <p:cNvPr id="17" name="Rectangle 16">
            <a:extLst>
              <a:ext uri="{FF2B5EF4-FFF2-40B4-BE49-F238E27FC236}">
                <a16:creationId xmlns:a16="http://schemas.microsoft.com/office/drawing/2014/main" id="{7432A38E-CCF7-8148-80B1-EE5B49771B16}"/>
              </a:ext>
            </a:extLst>
          </p:cNvPr>
          <p:cNvSpPr/>
          <p:nvPr/>
        </p:nvSpPr>
        <p:spPr>
          <a:xfrm>
            <a:off x="8567738" y="234950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8" name="Rectangle 17">
            <a:extLst>
              <a:ext uri="{FF2B5EF4-FFF2-40B4-BE49-F238E27FC236}">
                <a16:creationId xmlns:a16="http://schemas.microsoft.com/office/drawing/2014/main" id="{6A081758-4EC2-A94B-BDBA-E95E0A422985}"/>
              </a:ext>
            </a:extLst>
          </p:cNvPr>
          <p:cNvSpPr/>
          <p:nvPr/>
        </p:nvSpPr>
        <p:spPr>
          <a:xfrm>
            <a:off x="8424863" y="5584825"/>
            <a:ext cx="3567112"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19" name="Rectangle 18">
            <a:extLst>
              <a:ext uri="{FF2B5EF4-FFF2-40B4-BE49-F238E27FC236}">
                <a16:creationId xmlns:a16="http://schemas.microsoft.com/office/drawing/2014/main" id="{5CE31ADE-FD96-D544-A8C6-B1F8E1104A66}"/>
              </a:ext>
            </a:extLst>
          </p:cNvPr>
          <p:cNvSpPr/>
          <p:nvPr/>
        </p:nvSpPr>
        <p:spPr>
          <a:xfrm>
            <a:off x="8424863" y="4951413"/>
            <a:ext cx="3567112"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20" name="Rectangle 19">
            <a:extLst>
              <a:ext uri="{FF2B5EF4-FFF2-40B4-BE49-F238E27FC236}">
                <a16:creationId xmlns:a16="http://schemas.microsoft.com/office/drawing/2014/main" id="{6308FEDD-33F5-FF43-B800-836434B7F39C}"/>
              </a:ext>
            </a:extLst>
          </p:cNvPr>
          <p:cNvSpPr/>
          <p:nvPr/>
        </p:nvSpPr>
        <p:spPr>
          <a:xfrm>
            <a:off x="12482513" y="5584825"/>
            <a:ext cx="3567112"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1" name="Rectangle 20">
            <a:extLst>
              <a:ext uri="{FF2B5EF4-FFF2-40B4-BE49-F238E27FC236}">
                <a16:creationId xmlns:a16="http://schemas.microsoft.com/office/drawing/2014/main" id="{9132D1E4-E0BB-FA4D-9169-7B46B1D8AE24}"/>
              </a:ext>
            </a:extLst>
          </p:cNvPr>
          <p:cNvSpPr/>
          <p:nvPr/>
        </p:nvSpPr>
        <p:spPr>
          <a:xfrm>
            <a:off x="12482513" y="4951413"/>
            <a:ext cx="3567112"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22" name="Rectangle 21">
            <a:extLst>
              <a:ext uri="{FF2B5EF4-FFF2-40B4-BE49-F238E27FC236}">
                <a16:creationId xmlns:a16="http://schemas.microsoft.com/office/drawing/2014/main" id="{5A8A0A81-C6FB-3D42-A3D2-E6091F1C194D}"/>
              </a:ext>
            </a:extLst>
          </p:cNvPr>
          <p:cNvSpPr/>
          <p:nvPr/>
        </p:nvSpPr>
        <p:spPr>
          <a:xfrm>
            <a:off x="8424863" y="7747000"/>
            <a:ext cx="3567112"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3" name="Rectangle 22">
            <a:extLst>
              <a:ext uri="{FF2B5EF4-FFF2-40B4-BE49-F238E27FC236}">
                <a16:creationId xmlns:a16="http://schemas.microsoft.com/office/drawing/2014/main" id="{04A1ED5A-C6A6-4D4F-B986-C0AE990651BA}"/>
              </a:ext>
            </a:extLst>
          </p:cNvPr>
          <p:cNvSpPr/>
          <p:nvPr/>
        </p:nvSpPr>
        <p:spPr>
          <a:xfrm>
            <a:off x="8424863" y="7113588"/>
            <a:ext cx="3567112"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24" name="Rectangle 23">
            <a:extLst>
              <a:ext uri="{FF2B5EF4-FFF2-40B4-BE49-F238E27FC236}">
                <a16:creationId xmlns:a16="http://schemas.microsoft.com/office/drawing/2014/main" id="{1E5F5CEC-1631-8043-BA6E-AFCE9D294F70}"/>
              </a:ext>
            </a:extLst>
          </p:cNvPr>
          <p:cNvSpPr/>
          <p:nvPr/>
        </p:nvSpPr>
        <p:spPr>
          <a:xfrm>
            <a:off x="12482513" y="7747000"/>
            <a:ext cx="3567112"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5" name="Rectangle 24">
            <a:extLst>
              <a:ext uri="{FF2B5EF4-FFF2-40B4-BE49-F238E27FC236}">
                <a16:creationId xmlns:a16="http://schemas.microsoft.com/office/drawing/2014/main" id="{B8D3CA17-B7B0-2A43-898E-0C42AEF6373E}"/>
              </a:ext>
            </a:extLst>
          </p:cNvPr>
          <p:cNvSpPr/>
          <p:nvPr/>
        </p:nvSpPr>
        <p:spPr>
          <a:xfrm>
            <a:off x="12482513" y="7113588"/>
            <a:ext cx="3567112"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The Reason</a:t>
            </a:r>
          </a:p>
        </p:txBody>
      </p:sp>
      <p:sp>
        <p:nvSpPr>
          <p:cNvPr id="41995" name="Picture Placeholder 12">
            <a:extLst>
              <a:ext uri="{FF2B5EF4-FFF2-40B4-BE49-F238E27FC236}">
                <a16:creationId xmlns:a16="http://schemas.microsoft.com/office/drawing/2014/main" id="{8DEFADD4-D437-8842-B295-56B67CFF6C0E}"/>
              </a:ext>
            </a:extLst>
          </p:cNvPr>
          <p:cNvSpPr>
            <a:spLocks noGrp="1" noTextEdit="1"/>
          </p:cNvSpPr>
          <p:nvPr>
            <p:ph type="pic" sz="quarter" idx="10"/>
          </p:nvPr>
        </p:nvSpPr>
        <p:spPr>
          <a:xfrm>
            <a:off x="3790950" y="1289050"/>
            <a:ext cx="3632200" cy="7781925"/>
          </a:xfrm>
          <a:custGeom>
            <a:avLst/>
            <a:gdLst>
              <a:gd name="T0" fmla="*/ 441433 w 2421098"/>
              <a:gd name="T1" fmla="*/ 0 h 5188066"/>
              <a:gd name="T2" fmla="*/ 3189974 w 2421098"/>
              <a:gd name="T3" fmla="*/ 0 h 5188066"/>
              <a:gd name="T4" fmla="*/ 3631407 w 2421098"/>
              <a:gd name="T5" fmla="*/ 441452 h 5188066"/>
              <a:gd name="T6" fmla="*/ 3631407 w 2421098"/>
              <a:gd name="T7" fmla="*/ 7340473 h 5188066"/>
              <a:gd name="T8" fmla="*/ 3189974 w 2421098"/>
              <a:gd name="T9" fmla="*/ 7781925 h 5188066"/>
              <a:gd name="T10" fmla="*/ 441433 w 2421098"/>
              <a:gd name="T11" fmla="*/ 7781925 h 5188066"/>
              <a:gd name="T12" fmla="*/ 0 w 2421098"/>
              <a:gd name="T13" fmla="*/ 7340473 h 5188066"/>
              <a:gd name="T14" fmla="*/ 0 w 2421098"/>
              <a:gd name="T15" fmla="*/ 441452 h 5188066"/>
              <a:gd name="T16" fmla="*/ 441433 w 2421098"/>
              <a:gd name="T17" fmla="*/ 0 h 51880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21098" h="5188066">
                <a:moveTo>
                  <a:pt x="294308" y="0"/>
                </a:moveTo>
                <a:lnTo>
                  <a:pt x="2126790" y="0"/>
                </a:lnTo>
                <a:cubicBezTo>
                  <a:pt x="2289332" y="0"/>
                  <a:pt x="2421098" y="131767"/>
                  <a:pt x="2421098" y="294308"/>
                </a:cubicBezTo>
                <a:lnTo>
                  <a:pt x="2421098" y="4893758"/>
                </a:lnTo>
                <a:cubicBezTo>
                  <a:pt x="2421098" y="5056300"/>
                  <a:pt x="2289332" y="5188066"/>
                  <a:pt x="2126790" y="5188066"/>
                </a:cubicBezTo>
                <a:lnTo>
                  <a:pt x="294308" y="5188066"/>
                </a:lnTo>
                <a:cubicBezTo>
                  <a:pt x="131766" y="5188066"/>
                  <a:pt x="0" y="5056300"/>
                  <a:pt x="0" y="4893758"/>
                </a:cubicBezTo>
                <a:lnTo>
                  <a:pt x="0" y="294308"/>
                </a:lnTo>
                <a:cubicBezTo>
                  <a:pt x="0" y="131767"/>
                  <a:pt x="131766" y="0"/>
                  <a:pt x="294308" y="0"/>
                </a:cubicBezTo>
                <a:close/>
              </a:path>
            </a:pathLst>
          </a:custGeom>
          <a:solidFill>
            <a:srgbClr val="354154"/>
          </a:solidFill>
        </p:spPr>
      </p:sp>
      <p:sp>
        <p:nvSpPr>
          <p:cNvPr id="26" name="Freeform: Shape 41">
            <a:extLst>
              <a:ext uri="{FF2B5EF4-FFF2-40B4-BE49-F238E27FC236}">
                <a16:creationId xmlns:a16="http://schemas.microsoft.com/office/drawing/2014/main" id="{8BDB3044-6746-FD4E-B7DA-A180E2E84F45}"/>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Tree>
  </p:cSld>
  <p:clrMapOvr>
    <a:masterClrMapping/>
  </p:clrMapOvr>
  <p:transition spd="med" advClick="0" advTm="10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B6908D7-90A5-AF4B-B599-53286C4B8930}"/>
              </a:ext>
            </a:extLst>
          </p:cNvPr>
          <p:cNvSpPr/>
          <p:nvPr/>
        </p:nvSpPr>
        <p:spPr>
          <a:xfrm>
            <a:off x="598488" y="8847138"/>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TextBox 8">
            <a:extLst>
              <a:ext uri="{FF2B5EF4-FFF2-40B4-BE49-F238E27FC236}">
                <a16:creationId xmlns:a16="http://schemas.microsoft.com/office/drawing/2014/main" id="{D8CDD646-6085-ED45-878D-F56DBAD860CB}"/>
              </a:ext>
            </a:extLst>
          </p:cNvPr>
          <p:cNvSpPr txBox="1"/>
          <p:nvPr/>
        </p:nvSpPr>
        <p:spPr>
          <a:xfrm>
            <a:off x="2155825" y="2687638"/>
            <a:ext cx="6988175"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About The </a:t>
            </a:r>
            <a:r>
              <a:rPr lang="id-ID" sz="7000" dirty="0">
                <a:solidFill>
                  <a:srgbClr val="87C947"/>
                </a:solidFill>
                <a:latin typeface="Impact" panose="020B0806030902050204" pitchFamily="34" charset="0"/>
              </a:rPr>
              <a:t>Mockup Devices</a:t>
            </a:r>
          </a:p>
        </p:txBody>
      </p:sp>
      <p:sp>
        <p:nvSpPr>
          <p:cNvPr id="11" name="Rectangle 10">
            <a:extLst>
              <a:ext uri="{FF2B5EF4-FFF2-40B4-BE49-F238E27FC236}">
                <a16:creationId xmlns:a16="http://schemas.microsoft.com/office/drawing/2014/main" id="{56F5F40D-8113-964E-8632-9E755D582178}"/>
              </a:ext>
            </a:extLst>
          </p:cNvPr>
          <p:cNvSpPr/>
          <p:nvPr/>
        </p:nvSpPr>
        <p:spPr>
          <a:xfrm>
            <a:off x="2309813" y="252095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rgbClr val="87C947"/>
              </a:solidFill>
            </a:endParaRPr>
          </a:p>
        </p:txBody>
      </p:sp>
      <p:sp>
        <p:nvSpPr>
          <p:cNvPr id="43012" name="Rectangle 11">
            <a:extLst>
              <a:ext uri="{FF2B5EF4-FFF2-40B4-BE49-F238E27FC236}">
                <a16:creationId xmlns:a16="http://schemas.microsoft.com/office/drawing/2014/main" id="{8AFA0908-815E-2744-94BA-B5D6C7C80505}"/>
              </a:ext>
            </a:extLst>
          </p:cNvPr>
          <p:cNvSpPr>
            <a:spLocks noChangeArrowheads="1"/>
          </p:cNvSpPr>
          <p:nvPr/>
        </p:nvSpPr>
        <p:spPr bwMode="auto">
          <a:xfrm>
            <a:off x="2170113" y="5880100"/>
            <a:ext cx="6116637"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pPr>
            <a:r>
              <a:rPr lang="id-ID" altLang="nb-NO" sz="2000" dirty="0">
                <a:solidFill>
                  <a:schemeClr val="bg1"/>
                </a:solidFill>
                <a:latin typeface="Roboto" panose="02000000000000000000" pitchFamily="2" charset="0"/>
                <a:cs typeface="Times New Roman" panose="02020603050405020304" pitchFamily="18" charset="0"/>
              </a:rPr>
              <a:t>Lorem ipsum dolor sit amet, consectetur adipiscing elit, sed do eiusmod tempor incididunt ut labore et dolore magna aliqua. Lacus sed viverra tellus in hac habitasse dictumst. Rutrum tellus pellentesque</a:t>
            </a:r>
            <a:endParaRPr lang="id-ID" altLang="nb-NO" sz="2000" dirty="0">
              <a:solidFill>
                <a:schemeClr val="bg1"/>
              </a:solidFill>
              <a:latin typeface="Roboto" panose="02000000000000000000" pitchFamily="2" charset="0"/>
            </a:endParaRPr>
          </a:p>
        </p:txBody>
      </p:sp>
      <p:sp>
        <p:nvSpPr>
          <p:cNvPr id="43013" name="Picture Placeholder 13">
            <a:extLst>
              <a:ext uri="{FF2B5EF4-FFF2-40B4-BE49-F238E27FC236}">
                <a16:creationId xmlns:a16="http://schemas.microsoft.com/office/drawing/2014/main" id="{D1FC0A5C-C662-F342-9D72-95F0EA53626A}"/>
              </a:ext>
            </a:extLst>
          </p:cNvPr>
          <p:cNvSpPr>
            <a:spLocks noGrp="1" noTextEdit="1"/>
          </p:cNvSpPr>
          <p:nvPr>
            <p:ph type="pic" sz="quarter" idx="10"/>
          </p:nvPr>
        </p:nvSpPr>
        <p:spPr>
          <a:xfrm>
            <a:off x="9618663" y="2597150"/>
            <a:ext cx="6821487" cy="3983038"/>
          </a:xfrm>
          <a:custGeom>
            <a:avLst/>
            <a:gdLst>
              <a:gd name="T0" fmla="*/ 0 w 4548555"/>
              <a:gd name="T1" fmla="*/ 0 h 2655277"/>
              <a:gd name="T2" fmla="*/ 6822281 w 4548555"/>
              <a:gd name="T3" fmla="*/ 0 h 2655277"/>
              <a:gd name="T4" fmla="*/ 6822281 w 4548555"/>
              <a:gd name="T5" fmla="*/ 3983832 h 2655277"/>
              <a:gd name="T6" fmla="*/ 0 w 4548555"/>
              <a:gd name="T7" fmla="*/ 3983832 h 265527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8555" h="2655277">
                <a:moveTo>
                  <a:pt x="0" y="0"/>
                </a:moveTo>
                <a:lnTo>
                  <a:pt x="4548555" y="0"/>
                </a:lnTo>
                <a:lnTo>
                  <a:pt x="4548555" y="2655277"/>
                </a:lnTo>
                <a:lnTo>
                  <a:pt x="0" y="2655277"/>
                </a:lnTo>
                <a:lnTo>
                  <a:pt x="0" y="0"/>
                </a:lnTo>
                <a:close/>
              </a:path>
            </a:pathLst>
          </a:custGeom>
          <a:solidFill>
            <a:srgbClr val="354154"/>
          </a:solidFill>
        </p:spPr>
      </p:sp>
    </p:spTree>
  </p:cSld>
  <p:clrMapOvr>
    <a:masterClrMapping/>
  </p:clrMapOvr>
  <p:transition spd="med" advClick="0" advTm="100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0B11FD1-B1CE-2D4C-A71B-841558663EC4}"/>
              </a:ext>
            </a:extLst>
          </p:cNvPr>
          <p:cNvSpPr/>
          <p:nvPr/>
        </p:nvSpPr>
        <p:spPr>
          <a:xfrm>
            <a:off x="1590675" y="4951413"/>
            <a:ext cx="4471988" cy="88106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4034" name="Rectangle 3">
            <a:extLst>
              <a:ext uri="{FF2B5EF4-FFF2-40B4-BE49-F238E27FC236}">
                <a16:creationId xmlns:a16="http://schemas.microsoft.com/office/drawing/2014/main" id="{5E60CD57-14DF-2442-A40E-D978C8585E2B}"/>
              </a:ext>
            </a:extLst>
          </p:cNvPr>
          <p:cNvSpPr>
            <a:spLocks noChangeArrowheads="1"/>
          </p:cNvSpPr>
          <p:nvPr/>
        </p:nvSpPr>
        <p:spPr bwMode="auto">
          <a:xfrm>
            <a:off x="2208213" y="4951413"/>
            <a:ext cx="323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sz="3000" b="1" dirty="0">
                <a:solidFill>
                  <a:schemeClr val="bg1"/>
                </a:solidFill>
                <a:latin typeface="Roboto" panose="02000000000000000000" pitchFamily="2" charset="0"/>
              </a:rPr>
              <a:t>Silver Package</a:t>
            </a:r>
          </a:p>
        </p:txBody>
      </p:sp>
      <p:sp>
        <p:nvSpPr>
          <p:cNvPr id="5" name="Rectangle 4">
            <a:extLst>
              <a:ext uri="{FF2B5EF4-FFF2-40B4-BE49-F238E27FC236}">
                <a16:creationId xmlns:a16="http://schemas.microsoft.com/office/drawing/2014/main" id="{DBC0E871-8AA9-5E43-AA43-0E7FD8AED752}"/>
              </a:ext>
            </a:extLst>
          </p:cNvPr>
          <p:cNvSpPr/>
          <p:nvPr/>
        </p:nvSpPr>
        <p:spPr>
          <a:xfrm>
            <a:off x="1827213" y="7689850"/>
            <a:ext cx="4000500" cy="461963"/>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6" name="TextBox 5">
            <a:extLst>
              <a:ext uri="{FF2B5EF4-FFF2-40B4-BE49-F238E27FC236}">
                <a16:creationId xmlns:a16="http://schemas.microsoft.com/office/drawing/2014/main" id="{EC4DD475-DCC7-2B48-B654-5693A98568A3}"/>
              </a:ext>
            </a:extLst>
          </p:cNvPr>
          <p:cNvSpPr txBox="1"/>
          <p:nvPr/>
        </p:nvSpPr>
        <p:spPr>
          <a:xfrm>
            <a:off x="2747963" y="6559550"/>
            <a:ext cx="2157412" cy="1106488"/>
          </a:xfrm>
          <a:prstGeom prst="rect">
            <a:avLst/>
          </a:prstGeom>
          <a:noFill/>
        </p:spPr>
        <p:txBody>
          <a:bodyPr wrap="none">
            <a:spAutoFit/>
          </a:bodyPr>
          <a:lstStyle/>
          <a:p>
            <a:pPr algn="ctr" eaLnBrk="1" fontAlgn="auto" hangingPunct="1">
              <a:spcBef>
                <a:spcPts val="0"/>
              </a:spcBef>
              <a:spcAft>
                <a:spcPts val="0"/>
              </a:spcAft>
              <a:defRPr/>
            </a:pPr>
            <a:r>
              <a:rPr lang="id-ID" sz="3600" b="1" dirty="0">
                <a:solidFill>
                  <a:schemeClr val="tx1">
                    <a:lumMod val="65000"/>
                    <a:lumOff val="35000"/>
                  </a:schemeClr>
                </a:solidFill>
                <a:latin typeface="+mn-lt"/>
              </a:rPr>
              <a:t>$</a:t>
            </a:r>
            <a:r>
              <a:rPr lang="id-ID" sz="6600" b="1" dirty="0">
                <a:solidFill>
                  <a:schemeClr val="tx1">
                    <a:lumMod val="65000"/>
                    <a:lumOff val="35000"/>
                  </a:schemeClr>
                </a:solidFill>
                <a:latin typeface="+mn-lt"/>
              </a:rPr>
              <a:t>7</a:t>
            </a:r>
            <a:r>
              <a:rPr lang="en-US" sz="6600" b="1" dirty="0">
                <a:solidFill>
                  <a:schemeClr val="tx1">
                    <a:lumMod val="65000"/>
                    <a:lumOff val="35000"/>
                  </a:schemeClr>
                </a:solidFill>
                <a:latin typeface="+mn-lt"/>
              </a:rPr>
              <a:t>9</a:t>
            </a:r>
            <a:r>
              <a:rPr lang="id-ID" sz="6600" b="1" dirty="0">
                <a:solidFill>
                  <a:schemeClr val="tx1">
                    <a:lumMod val="65000"/>
                    <a:lumOff val="35000"/>
                  </a:schemeClr>
                </a:solidFill>
                <a:latin typeface="+mn-lt"/>
              </a:rPr>
              <a:t>,</a:t>
            </a:r>
            <a:r>
              <a:rPr lang="id-ID" sz="3600" b="1" dirty="0">
                <a:solidFill>
                  <a:schemeClr val="tx1">
                    <a:lumMod val="65000"/>
                    <a:lumOff val="35000"/>
                  </a:schemeClr>
                </a:solidFill>
                <a:latin typeface="+mn-lt"/>
              </a:rPr>
              <a:t>99</a:t>
            </a:r>
            <a:endParaRPr lang="en-US" sz="3600" b="1" dirty="0">
              <a:solidFill>
                <a:schemeClr val="tx1">
                  <a:lumMod val="65000"/>
                  <a:lumOff val="35000"/>
                </a:schemeClr>
              </a:solidFill>
              <a:latin typeface="+mn-lt"/>
            </a:endParaRPr>
          </a:p>
        </p:txBody>
      </p:sp>
      <p:sp>
        <p:nvSpPr>
          <p:cNvPr id="7" name="Rectangle 6">
            <a:extLst>
              <a:ext uri="{FF2B5EF4-FFF2-40B4-BE49-F238E27FC236}">
                <a16:creationId xmlns:a16="http://schemas.microsoft.com/office/drawing/2014/main" id="{DEBCE320-E224-534A-8964-12EC5BA36ED5}"/>
              </a:ext>
            </a:extLst>
          </p:cNvPr>
          <p:cNvSpPr/>
          <p:nvPr/>
        </p:nvSpPr>
        <p:spPr>
          <a:xfrm>
            <a:off x="1827213" y="8178800"/>
            <a:ext cx="4000500" cy="460375"/>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8" name="Rectangle 7">
            <a:extLst>
              <a:ext uri="{FF2B5EF4-FFF2-40B4-BE49-F238E27FC236}">
                <a16:creationId xmlns:a16="http://schemas.microsoft.com/office/drawing/2014/main" id="{ACD9917F-25FD-F546-8487-D1E7730F909E}"/>
              </a:ext>
            </a:extLst>
          </p:cNvPr>
          <p:cNvSpPr/>
          <p:nvPr/>
        </p:nvSpPr>
        <p:spPr>
          <a:xfrm>
            <a:off x="1827213" y="8666163"/>
            <a:ext cx="4000500" cy="461962"/>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9" name="Rectangle 8">
            <a:extLst>
              <a:ext uri="{FF2B5EF4-FFF2-40B4-BE49-F238E27FC236}">
                <a16:creationId xmlns:a16="http://schemas.microsoft.com/office/drawing/2014/main" id="{21682D77-7F38-A944-841D-8E66766B6FB9}"/>
              </a:ext>
            </a:extLst>
          </p:cNvPr>
          <p:cNvSpPr/>
          <p:nvPr/>
        </p:nvSpPr>
        <p:spPr>
          <a:xfrm>
            <a:off x="2708275" y="5864225"/>
            <a:ext cx="2235200" cy="706438"/>
          </a:xfrm>
          <a:prstGeom prst="rect">
            <a:avLst/>
          </a:prstGeom>
          <a:noFill/>
        </p:spPr>
        <p:txBody>
          <a:bodyPr>
            <a:spAutoFit/>
          </a:bodyPr>
          <a:lstStyle/>
          <a:p>
            <a:pPr algn="ctr"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Start From</a:t>
            </a:r>
          </a:p>
        </p:txBody>
      </p:sp>
      <p:sp>
        <p:nvSpPr>
          <p:cNvPr id="12" name="Rectangle 11">
            <a:extLst>
              <a:ext uri="{FF2B5EF4-FFF2-40B4-BE49-F238E27FC236}">
                <a16:creationId xmlns:a16="http://schemas.microsoft.com/office/drawing/2014/main" id="{E7F088B0-3DCE-8843-874F-6373881243D1}"/>
              </a:ext>
            </a:extLst>
          </p:cNvPr>
          <p:cNvSpPr/>
          <p:nvPr/>
        </p:nvSpPr>
        <p:spPr>
          <a:xfrm>
            <a:off x="6908800" y="4951413"/>
            <a:ext cx="4471988" cy="88106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4041" name="Rectangle 12">
            <a:extLst>
              <a:ext uri="{FF2B5EF4-FFF2-40B4-BE49-F238E27FC236}">
                <a16:creationId xmlns:a16="http://schemas.microsoft.com/office/drawing/2014/main" id="{855953C6-EBB8-3F45-B510-20C9861E8BD7}"/>
              </a:ext>
            </a:extLst>
          </p:cNvPr>
          <p:cNvSpPr>
            <a:spLocks noChangeArrowheads="1"/>
          </p:cNvSpPr>
          <p:nvPr/>
        </p:nvSpPr>
        <p:spPr bwMode="auto">
          <a:xfrm>
            <a:off x="7524750" y="4951413"/>
            <a:ext cx="323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sz="3000" b="1" dirty="0">
                <a:solidFill>
                  <a:schemeClr val="bg1"/>
                </a:solidFill>
                <a:latin typeface="Roboto" panose="02000000000000000000" pitchFamily="2" charset="0"/>
              </a:rPr>
              <a:t>Gold Package</a:t>
            </a:r>
          </a:p>
        </p:txBody>
      </p:sp>
      <p:sp>
        <p:nvSpPr>
          <p:cNvPr id="14" name="Rectangle 13">
            <a:extLst>
              <a:ext uri="{FF2B5EF4-FFF2-40B4-BE49-F238E27FC236}">
                <a16:creationId xmlns:a16="http://schemas.microsoft.com/office/drawing/2014/main" id="{C43DA574-54D0-6340-8F75-6E4C2AAEF54A}"/>
              </a:ext>
            </a:extLst>
          </p:cNvPr>
          <p:cNvSpPr/>
          <p:nvPr/>
        </p:nvSpPr>
        <p:spPr>
          <a:xfrm>
            <a:off x="7143750" y="7689850"/>
            <a:ext cx="4000500" cy="461963"/>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15" name="TextBox 14">
            <a:extLst>
              <a:ext uri="{FF2B5EF4-FFF2-40B4-BE49-F238E27FC236}">
                <a16:creationId xmlns:a16="http://schemas.microsoft.com/office/drawing/2014/main" id="{1A84D975-97B7-9C40-9F1D-8CF93D6B45B7}"/>
              </a:ext>
            </a:extLst>
          </p:cNvPr>
          <p:cNvSpPr txBox="1"/>
          <p:nvPr/>
        </p:nvSpPr>
        <p:spPr>
          <a:xfrm>
            <a:off x="8066088" y="6559550"/>
            <a:ext cx="2155825" cy="1106488"/>
          </a:xfrm>
          <a:prstGeom prst="rect">
            <a:avLst/>
          </a:prstGeom>
          <a:noFill/>
        </p:spPr>
        <p:txBody>
          <a:bodyPr wrap="none">
            <a:spAutoFit/>
          </a:bodyPr>
          <a:lstStyle/>
          <a:p>
            <a:pPr algn="ctr" eaLnBrk="1" fontAlgn="auto" hangingPunct="1">
              <a:spcBef>
                <a:spcPts val="0"/>
              </a:spcBef>
              <a:spcAft>
                <a:spcPts val="0"/>
              </a:spcAft>
              <a:defRPr/>
            </a:pPr>
            <a:r>
              <a:rPr lang="id-ID" sz="3600" b="1" dirty="0">
                <a:solidFill>
                  <a:schemeClr val="tx1">
                    <a:lumMod val="65000"/>
                    <a:lumOff val="35000"/>
                  </a:schemeClr>
                </a:solidFill>
                <a:latin typeface="+mn-lt"/>
              </a:rPr>
              <a:t>$</a:t>
            </a:r>
            <a:r>
              <a:rPr lang="id-ID" sz="6600" b="1" dirty="0">
                <a:solidFill>
                  <a:schemeClr val="tx1">
                    <a:lumMod val="65000"/>
                    <a:lumOff val="35000"/>
                  </a:schemeClr>
                </a:solidFill>
                <a:latin typeface="+mn-lt"/>
              </a:rPr>
              <a:t>8</a:t>
            </a:r>
            <a:r>
              <a:rPr lang="en-US" sz="6600" b="1" dirty="0">
                <a:solidFill>
                  <a:schemeClr val="tx1">
                    <a:lumMod val="65000"/>
                    <a:lumOff val="35000"/>
                  </a:schemeClr>
                </a:solidFill>
                <a:latin typeface="+mn-lt"/>
              </a:rPr>
              <a:t>9</a:t>
            </a:r>
            <a:r>
              <a:rPr lang="id-ID" sz="6600" b="1" dirty="0">
                <a:solidFill>
                  <a:schemeClr val="tx1">
                    <a:lumMod val="65000"/>
                    <a:lumOff val="35000"/>
                  </a:schemeClr>
                </a:solidFill>
                <a:latin typeface="+mn-lt"/>
              </a:rPr>
              <a:t>,</a:t>
            </a:r>
            <a:r>
              <a:rPr lang="id-ID" sz="3600" b="1" dirty="0">
                <a:solidFill>
                  <a:schemeClr val="tx1">
                    <a:lumMod val="65000"/>
                    <a:lumOff val="35000"/>
                  </a:schemeClr>
                </a:solidFill>
                <a:latin typeface="+mn-lt"/>
              </a:rPr>
              <a:t>99</a:t>
            </a:r>
            <a:endParaRPr lang="en-US" sz="3600" b="1" dirty="0">
              <a:solidFill>
                <a:schemeClr val="tx1">
                  <a:lumMod val="65000"/>
                  <a:lumOff val="35000"/>
                </a:schemeClr>
              </a:solidFill>
              <a:latin typeface="+mn-lt"/>
            </a:endParaRPr>
          </a:p>
        </p:txBody>
      </p:sp>
      <p:sp>
        <p:nvSpPr>
          <p:cNvPr id="16" name="Rectangle 15">
            <a:extLst>
              <a:ext uri="{FF2B5EF4-FFF2-40B4-BE49-F238E27FC236}">
                <a16:creationId xmlns:a16="http://schemas.microsoft.com/office/drawing/2014/main" id="{CB680E51-0AC6-9042-BD41-4CC3ADF93468}"/>
              </a:ext>
            </a:extLst>
          </p:cNvPr>
          <p:cNvSpPr/>
          <p:nvPr/>
        </p:nvSpPr>
        <p:spPr>
          <a:xfrm>
            <a:off x="7143750" y="8178800"/>
            <a:ext cx="4000500" cy="460375"/>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17" name="Rectangle 16">
            <a:extLst>
              <a:ext uri="{FF2B5EF4-FFF2-40B4-BE49-F238E27FC236}">
                <a16:creationId xmlns:a16="http://schemas.microsoft.com/office/drawing/2014/main" id="{5883149D-4CD0-B945-9E19-B5FE3C2B386F}"/>
              </a:ext>
            </a:extLst>
          </p:cNvPr>
          <p:cNvSpPr/>
          <p:nvPr/>
        </p:nvSpPr>
        <p:spPr>
          <a:xfrm>
            <a:off x="7143750" y="8666163"/>
            <a:ext cx="4000500" cy="461962"/>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18" name="Rectangle 17">
            <a:extLst>
              <a:ext uri="{FF2B5EF4-FFF2-40B4-BE49-F238E27FC236}">
                <a16:creationId xmlns:a16="http://schemas.microsoft.com/office/drawing/2014/main" id="{B5AC00D4-BC08-B647-BB9E-9B55B8E7936D}"/>
              </a:ext>
            </a:extLst>
          </p:cNvPr>
          <p:cNvSpPr/>
          <p:nvPr/>
        </p:nvSpPr>
        <p:spPr>
          <a:xfrm>
            <a:off x="8024813" y="5864225"/>
            <a:ext cx="2236787" cy="706438"/>
          </a:xfrm>
          <a:prstGeom prst="rect">
            <a:avLst/>
          </a:prstGeom>
          <a:noFill/>
        </p:spPr>
        <p:txBody>
          <a:bodyPr>
            <a:spAutoFit/>
          </a:bodyPr>
          <a:lstStyle/>
          <a:p>
            <a:pPr algn="ctr"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Start From</a:t>
            </a:r>
          </a:p>
        </p:txBody>
      </p:sp>
      <p:sp>
        <p:nvSpPr>
          <p:cNvPr id="28" name="Rectangle 27">
            <a:extLst>
              <a:ext uri="{FF2B5EF4-FFF2-40B4-BE49-F238E27FC236}">
                <a16:creationId xmlns:a16="http://schemas.microsoft.com/office/drawing/2014/main" id="{1BDFC617-1487-8B40-B8AB-20A3766DDB86}"/>
              </a:ext>
            </a:extLst>
          </p:cNvPr>
          <p:cNvSpPr/>
          <p:nvPr/>
        </p:nvSpPr>
        <p:spPr>
          <a:xfrm>
            <a:off x="12225338" y="4951413"/>
            <a:ext cx="4471987" cy="881062"/>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4048" name="Rectangle 28">
            <a:extLst>
              <a:ext uri="{FF2B5EF4-FFF2-40B4-BE49-F238E27FC236}">
                <a16:creationId xmlns:a16="http://schemas.microsoft.com/office/drawing/2014/main" id="{68955536-65E0-4E4E-8D62-182B2ECE829D}"/>
              </a:ext>
            </a:extLst>
          </p:cNvPr>
          <p:cNvSpPr>
            <a:spLocks noChangeArrowheads="1"/>
          </p:cNvSpPr>
          <p:nvPr/>
        </p:nvSpPr>
        <p:spPr bwMode="auto">
          <a:xfrm>
            <a:off x="12225338" y="4951413"/>
            <a:ext cx="44719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150000"/>
              </a:lnSpc>
            </a:pPr>
            <a:r>
              <a:rPr lang="id-ID" altLang="nb-NO" sz="3000" b="1" dirty="0">
                <a:solidFill>
                  <a:schemeClr val="bg1"/>
                </a:solidFill>
                <a:latin typeface="Roboto" panose="02000000000000000000" pitchFamily="2" charset="0"/>
              </a:rPr>
              <a:t>Platinum Package</a:t>
            </a:r>
          </a:p>
        </p:txBody>
      </p:sp>
      <p:sp>
        <p:nvSpPr>
          <p:cNvPr id="30" name="Rectangle 29">
            <a:extLst>
              <a:ext uri="{FF2B5EF4-FFF2-40B4-BE49-F238E27FC236}">
                <a16:creationId xmlns:a16="http://schemas.microsoft.com/office/drawing/2014/main" id="{D64AC830-BA4D-0247-9E00-F35A0EE1A5AE}"/>
              </a:ext>
            </a:extLst>
          </p:cNvPr>
          <p:cNvSpPr/>
          <p:nvPr/>
        </p:nvSpPr>
        <p:spPr>
          <a:xfrm>
            <a:off x="12461875" y="7689850"/>
            <a:ext cx="4000500" cy="461963"/>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31" name="TextBox 30">
            <a:extLst>
              <a:ext uri="{FF2B5EF4-FFF2-40B4-BE49-F238E27FC236}">
                <a16:creationId xmlns:a16="http://schemas.microsoft.com/office/drawing/2014/main" id="{779B6E1C-DBA8-7745-B324-C97DF1B42F7F}"/>
              </a:ext>
            </a:extLst>
          </p:cNvPr>
          <p:cNvSpPr txBox="1"/>
          <p:nvPr/>
        </p:nvSpPr>
        <p:spPr>
          <a:xfrm>
            <a:off x="13382625" y="6559550"/>
            <a:ext cx="2157413" cy="1106488"/>
          </a:xfrm>
          <a:prstGeom prst="rect">
            <a:avLst/>
          </a:prstGeom>
          <a:noFill/>
        </p:spPr>
        <p:txBody>
          <a:bodyPr wrap="none">
            <a:spAutoFit/>
          </a:bodyPr>
          <a:lstStyle/>
          <a:p>
            <a:pPr algn="ctr" eaLnBrk="1" fontAlgn="auto" hangingPunct="1">
              <a:spcBef>
                <a:spcPts val="0"/>
              </a:spcBef>
              <a:spcAft>
                <a:spcPts val="0"/>
              </a:spcAft>
              <a:defRPr/>
            </a:pPr>
            <a:r>
              <a:rPr lang="id-ID" sz="3600" b="1" dirty="0">
                <a:solidFill>
                  <a:schemeClr val="tx1">
                    <a:lumMod val="65000"/>
                    <a:lumOff val="35000"/>
                  </a:schemeClr>
                </a:solidFill>
                <a:latin typeface="+mn-lt"/>
              </a:rPr>
              <a:t>$</a:t>
            </a:r>
            <a:r>
              <a:rPr lang="id-ID" sz="6600" b="1" dirty="0">
                <a:solidFill>
                  <a:schemeClr val="tx1">
                    <a:lumMod val="65000"/>
                    <a:lumOff val="35000"/>
                  </a:schemeClr>
                </a:solidFill>
                <a:latin typeface="+mn-lt"/>
              </a:rPr>
              <a:t>9</a:t>
            </a:r>
            <a:r>
              <a:rPr lang="en-US" sz="6600" b="1" dirty="0">
                <a:solidFill>
                  <a:schemeClr val="tx1">
                    <a:lumMod val="65000"/>
                    <a:lumOff val="35000"/>
                  </a:schemeClr>
                </a:solidFill>
                <a:latin typeface="+mn-lt"/>
              </a:rPr>
              <a:t>9</a:t>
            </a:r>
            <a:r>
              <a:rPr lang="id-ID" sz="6600" b="1" dirty="0">
                <a:solidFill>
                  <a:schemeClr val="tx1">
                    <a:lumMod val="65000"/>
                    <a:lumOff val="35000"/>
                  </a:schemeClr>
                </a:solidFill>
                <a:latin typeface="+mn-lt"/>
              </a:rPr>
              <a:t>,</a:t>
            </a:r>
            <a:r>
              <a:rPr lang="id-ID" sz="3600" b="1" dirty="0">
                <a:solidFill>
                  <a:schemeClr val="tx1">
                    <a:lumMod val="65000"/>
                    <a:lumOff val="35000"/>
                  </a:schemeClr>
                </a:solidFill>
                <a:latin typeface="+mn-lt"/>
              </a:rPr>
              <a:t>99</a:t>
            </a:r>
            <a:endParaRPr lang="en-US" sz="3600" b="1" dirty="0">
              <a:solidFill>
                <a:schemeClr val="tx1">
                  <a:lumMod val="65000"/>
                  <a:lumOff val="35000"/>
                </a:schemeClr>
              </a:solidFill>
              <a:latin typeface="+mn-lt"/>
            </a:endParaRPr>
          </a:p>
        </p:txBody>
      </p:sp>
      <p:sp>
        <p:nvSpPr>
          <p:cNvPr id="32" name="Rectangle 31">
            <a:extLst>
              <a:ext uri="{FF2B5EF4-FFF2-40B4-BE49-F238E27FC236}">
                <a16:creationId xmlns:a16="http://schemas.microsoft.com/office/drawing/2014/main" id="{6CD2B8C1-ABA1-8B44-ACD7-398A1A43529B}"/>
              </a:ext>
            </a:extLst>
          </p:cNvPr>
          <p:cNvSpPr/>
          <p:nvPr/>
        </p:nvSpPr>
        <p:spPr>
          <a:xfrm>
            <a:off x="12461875" y="8178800"/>
            <a:ext cx="4000500" cy="460375"/>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33" name="Rectangle 32">
            <a:extLst>
              <a:ext uri="{FF2B5EF4-FFF2-40B4-BE49-F238E27FC236}">
                <a16:creationId xmlns:a16="http://schemas.microsoft.com/office/drawing/2014/main" id="{D61CBF15-A056-034F-91E4-F5714FD47D26}"/>
              </a:ext>
            </a:extLst>
          </p:cNvPr>
          <p:cNvSpPr/>
          <p:nvPr/>
        </p:nvSpPr>
        <p:spPr>
          <a:xfrm>
            <a:off x="12461875" y="8666163"/>
            <a:ext cx="4000500" cy="461962"/>
          </a:xfrm>
          <a:prstGeom prst="rect">
            <a:avLst/>
          </a:prstGeom>
          <a:noFill/>
        </p:spPr>
        <p:txBody>
          <a:bodyPr>
            <a:spAutoFit/>
          </a:bodyPr>
          <a:lstStyle/>
          <a:p>
            <a:pPr algn="ctr" eaLnBrk="1" fontAlgn="auto" hangingPunct="1">
              <a:lnSpc>
                <a:spcPct val="150000"/>
              </a:lnSpc>
              <a:spcBef>
                <a:spcPts val="0"/>
              </a:spcBef>
              <a:spcAft>
                <a:spcPts val="0"/>
              </a:spcAft>
              <a:defRPr/>
            </a:pPr>
            <a:r>
              <a:rPr lang="id-ID" dirty="0">
                <a:solidFill>
                  <a:schemeClr val="bg1">
                    <a:lumMod val="50000"/>
                  </a:schemeClr>
                </a:solidFill>
                <a:latin typeface="+mn-lt"/>
                <a:ea typeface="Times New Roman" panose="02020603050405020304" pitchFamily="18" charset="0"/>
              </a:rPr>
              <a:t>Lorem ipsum dolor sit amet, conse</a:t>
            </a:r>
            <a:endParaRPr lang="id-ID" dirty="0">
              <a:solidFill>
                <a:schemeClr val="tx1">
                  <a:lumMod val="50000"/>
                  <a:lumOff val="50000"/>
                </a:schemeClr>
              </a:solidFill>
              <a:latin typeface="+mn-lt"/>
            </a:endParaRPr>
          </a:p>
        </p:txBody>
      </p:sp>
      <p:sp>
        <p:nvSpPr>
          <p:cNvPr id="34" name="Rectangle 33">
            <a:extLst>
              <a:ext uri="{FF2B5EF4-FFF2-40B4-BE49-F238E27FC236}">
                <a16:creationId xmlns:a16="http://schemas.microsoft.com/office/drawing/2014/main" id="{2A5CF009-B4FE-E04D-B0B0-1C576C3891C9}"/>
              </a:ext>
            </a:extLst>
          </p:cNvPr>
          <p:cNvSpPr/>
          <p:nvPr/>
        </p:nvSpPr>
        <p:spPr>
          <a:xfrm>
            <a:off x="13342938" y="5864225"/>
            <a:ext cx="2235200" cy="706438"/>
          </a:xfrm>
          <a:prstGeom prst="rect">
            <a:avLst/>
          </a:prstGeom>
          <a:noFill/>
        </p:spPr>
        <p:txBody>
          <a:bodyPr>
            <a:spAutoFit/>
          </a:bodyPr>
          <a:lstStyle/>
          <a:p>
            <a:pPr algn="ctr" eaLnBrk="1" fontAlgn="auto" hangingPunct="1">
              <a:lnSpc>
                <a:spcPct val="150000"/>
              </a:lnSpc>
              <a:spcBef>
                <a:spcPts val="0"/>
              </a:spcBef>
              <a:spcAft>
                <a:spcPts val="0"/>
              </a:spcAft>
              <a:defRPr/>
            </a:pPr>
            <a:r>
              <a:rPr lang="id-ID" sz="3000" b="1" dirty="0">
                <a:solidFill>
                  <a:schemeClr val="tx1">
                    <a:lumMod val="65000"/>
                    <a:lumOff val="35000"/>
                  </a:schemeClr>
                </a:solidFill>
                <a:latin typeface="+mn-lt"/>
              </a:rPr>
              <a:t>Start From</a:t>
            </a:r>
          </a:p>
        </p:txBody>
      </p:sp>
      <p:sp>
        <p:nvSpPr>
          <p:cNvPr id="36" name="TextBox 35">
            <a:extLst>
              <a:ext uri="{FF2B5EF4-FFF2-40B4-BE49-F238E27FC236}">
                <a16:creationId xmlns:a16="http://schemas.microsoft.com/office/drawing/2014/main" id="{3781704A-ADDA-894E-A0E9-D85F57EFF711}"/>
              </a:ext>
            </a:extLst>
          </p:cNvPr>
          <p:cNvSpPr txBox="1"/>
          <p:nvPr/>
        </p:nvSpPr>
        <p:spPr>
          <a:xfrm>
            <a:off x="5629275" y="1317625"/>
            <a:ext cx="7029450" cy="1169988"/>
          </a:xfrm>
          <a:prstGeom prst="rect">
            <a:avLst/>
          </a:prstGeom>
          <a:noFill/>
        </p:spPr>
        <p:txBody>
          <a:bodyPr>
            <a:spAutoFit/>
          </a:bodyPr>
          <a:lstStyle/>
          <a:p>
            <a:pPr algn="ct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Pricing </a:t>
            </a:r>
            <a:r>
              <a:rPr lang="id-ID" sz="7000" dirty="0">
                <a:solidFill>
                  <a:srgbClr val="87C947"/>
                </a:solidFill>
                <a:latin typeface="Impact" panose="020B0806030902050204" pitchFamily="34" charset="0"/>
              </a:rPr>
              <a:t>Tables</a:t>
            </a:r>
          </a:p>
        </p:txBody>
      </p:sp>
      <p:sp>
        <p:nvSpPr>
          <p:cNvPr id="41" name="Rectangle 40">
            <a:extLst>
              <a:ext uri="{FF2B5EF4-FFF2-40B4-BE49-F238E27FC236}">
                <a16:creationId xmlns:a16="http://schemas.microsoft.com/office/drawing/2014/main" id="{87D5F565-60EF-0E44-81D3-0E3F0BE39207}"/>
              </a:ext>
            </a:extLst>
          </p:cNvPr>
          <p:cNvSpPr/>
          <p:nvPr/>
        </p:nvSpPr>
        <p:spPr>
          <a:xfrm>
            <a:off x="8743950" y="1150938"/>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2" name="Freeform: Shape 41">
            <a:extLst>
              <a:ext uri="{FF2B5EF4-FFF2-40B4-BE49-F238E27FC236}">
                <a16:creationId xmlns:a16="http://schemas.microsoft.com/office/drawing/2014/main" id="{BC676F34-59D9-6F43-828D-6949741C9C9E}"/>
              </a:ext>
            </a:extLst>
          </p:cNvPr>
          <p:cNvSpPr/>
          <p:nvPr/>
        </p:nvSpPr>
        <p:spPr>
          <a:xfrm>
            <a:off x="16697325"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44057" name="Picture Placeholder 25">
            <a:extLst>
              <a:ext uri="{FF2B5EF4-FFF2-40B4-BE49-F238E27FC236}">
                <a16:creationId xmlns:a16="http://schemas.microsoft.com/office/drawing/2014/main" id="{D85D3503-71CD-BE4B-A33A-B8443F71E7F7}"/>
              </a:ext>
            </a:extLst>
          </p:cNvPr>
          <p:cNvSpPr>
            <a:spLocks noGrp="1" noTextEdit="1"/>
          </p:cNvSpPr>
          <p:nvPr>
            <p:ph type="pic" sz="quarter" idx="10"/>
          </p:nvPr>
        </p:nvSpPr>
        <p:spPr>
          <a:xfrm>
            <a:off x="1590675" y="3094038"/>
            <a:ext cx="4475163" cy="1857375"/>
          </a:xfrm>
          <a:custGeom>
            <a:avLst/>
            <a:gdLst>
              <a:gd name="T0" fmla="*/ 0 w 2982912"/>
              <a:gd name="T1" fmla="*/ 0 h 1238181"/>
              <a:gd name="T2" fmla="*/ 4474370 w 2982912"/>
              <a:gd name="T3" fmla="*/ 0 h 1238181"/>
              <a:gd name="T4" fmla="*/ 4474370 w 2982912"/>
              <a:gd name="T5" fmla="*/ 1423852 h 1238181"/>
              <a:gd name="T6" fmla="*/ 4474370 w 2982912"/>
              <a:gd name="T7" fmla="*/ 1857375 h 1238181"/>
              <a:gd name="T8" fmla="*/ 0 w 2982912"/>
              <a:gd name="T9" fmla="*/ 1857375 h 1238181"/>
              <a:gd name="T10" fmla="*/ 0 w 2982912"/>
              <a:gd name="T11" fmla="*/ 1423852 h 12381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82912" h="1238181">
                <a:moveTo>
                  <a:pt x="0" y="0"/>
                </a:moveTo>
                <a:lnTo>
                  <a:pt x="2982912" y="0"/>
                </a:lnTo>
                <a:lnTo>
                  <a:pt x="2982912" y="949182"/>
                </a:lnTo>
                <a:lnTo>
                  <a:pt x="2982912" y="1238181"/>
                </a:lnTo>
                <a:lnTo>
                  <a:pt x="0" y="1238181"/>
                </a:lnTo>
                <a:lnTo>
                  <a:pt x="0" y="949182"/>
                </a:lnTo>
                <a:lnTo>
                  <a:pt x="0" y="0"/>
                </a:lnTo>
                <a:close/>
              </a:path>
            </a:pathLst>
          </a:custGeom>
          <a:solidFill>
            <a:srgbClr val="354154"/>
          </a:solidFill>
        </p:spPr>
      </p:sp>
      <p:sp>
        <p:nvSpPr>
          <p:cNvPr id="44058" name="Picture Placeholder 34">
            <a:extLst>
              <a:ext uri="{FF2B5EF4-FFF2-40B4-BE49-F238E27FC236}">
                <a16:creationId xmlns:a16="http://schemas.microsoft.com/office/drawing/2014/main" id="{1AD0C3B7-241C-9742-8532-8A39447FF5A2}"/>
              </a:ext>
            </a:extLst>
          </p:cNvPr>
          <p:cNvSpPr>
            <a:spLocks noGrp="1" noTextEdit="1"/>
          </p:cNvSpPr>
          <p:nvPr>
            <p:ph type="pic" sz="quarter" idx="11"/>
          </p:nvPr>
        </p:nvSpPr>
        <p:spPr>
          <a:xfrm>
            <a:off x="6908800" y="3094038"/>
            <a:ext cx="4471988" cy="1857375"/>
          </a:xfrm>
          <a:custGeom>
            <a:avLst/>
            <a:gdLst>
              <a:gd name="T0" fmla="*/ 0 w 2982912"/>
              <a:gd name="T1" fmla="*/ 0 h 1238181"/>
              <a:gd name="T2" fmla="*/ 4471988 w 2982912"/>
              <a:gd name="T3" fmla="*/ 0 h 1238181"/>
              <a:gd name="T4" fmla="*/ 4471988 w 2982912"/>
              <a:gd name="T5" fmla="*/ 1423852 h 1238181"/>
              <a:gd name="T6" fmla="*/ 4471988 w 2982912"/>
              <a:gd name="T7" fmla="*/ 1857375 h 1238181"/>
              <a:gd name="T8" fmla="*/ 0 w 2982912"/>
              <a:gd name="T9" fmla="*/ 1857375 h 1238181"/>
              <a:gd name="T10" fmla="*/ 0 w 2982912"/>
              <a:gd name="T11" fmla="*/ 1423852 h 12381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82912" h="1238181">
                <a:moveTo>
                  <a:pt x="0" y="0"/>
                </a:moveTo>
                <a:lnTo>
                  <a:pt x="2982912" y="0"/>
                </a:lnTo>
                <a:lnTo>
                  <a:pt x="2982912" y="949182"/>
                </a:lnTo>
                <a:lnTo>
                  <a:pt x="2982912" y="1238181"/>
                </a:lnTo>
                <a:lnTo>
                  <a:pt x="0" y="1238181"/>
                </a:lnTo>
                <a:lnTo>
                  <a:pt x="0" y="949182"/>
                </a:lnTo>
                <a:lnTo>
                  <a:pt x="0" y="0"/>
                </a:lnTo>
                <a:close/>
              </a:path>
            </a:pathLst>
          </a:custGeom>
          <a:solidFill>
            <a:srgbClr val="354154"/>
          </a:solidFill>
        </p:spPr>
      </p:sp>
      <p:sp>
        <p:nvSpPr>
          <p:cNvPr id="44059" name="Picture Placeholder 37">
            <a:extLst>
              <a:ext uri="{FF2B5EF4-FFF2-40B4-BE49-F238E27FC236}">
                <a16:creationId xmlns:a16="http://schemas.microsoft.com/office/drawing/2014/main" id="{E0FFCCAA-5D12-2248-9298-9D04935182F0}"/>
              </a:ext>
            </a:extLst>
          </p:cNvPr>
          <p:cNvSpPr>
            <a:spLocks noGrp="1" noTextEdit="1"/>
          </p:cNvSpPr>
          <p:nvPr>
            <p:ph type="pic" sz="quarter" idx="12"/>
          </p:nvPr>
        </p:nvSpPr>
        <p:spPr>
          <a:xfrm>
            <a:off x="12223750" y="3094038"/>
            <a:ext cx="4473575" cy="1857375"/>
          </a:xfrm>
          <a:custGeom>
            <a:avLst/>
            <a:gdLst>
              <a:gd name="T0" fmla="*/ 0 w 2982912"/>
              <a:gd name="T1" fmla="*/ 0 h 1238181"/>
              <a:gd name="T2" fmla="*/ 4474368 w 2982912"/>
              <a:gd name="T3" fmla="*/ 0 h 1238181"/>
              <a:gd name="T4" fmla="*/ 4474368 w 2982912"/>
              <a:gd name="T5" fmla="*/ 1423852 h 1238181"/>
              <a:gd name="T6" fmla="*/ 4474368 w 2982912"/>
              <a:gd name="T7" fmla="*/ 1857375 h 1238181"/>
              <a:gd name="T8" fmla="*/ 0 w 2982912"/>
              <a:gd name="T9" fmla="*/ 1857375 h 1238181"/>
              <a:gd name="T10" fmla="*/ 0 w 2982912"/>
              <a:gd name="T11" fmla="*/ 1423852 h 12381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82912" h="1238181">
                <a:moveTo>
                  <a:pt x="0" y="0"/>
                </a:moveTo>
                <a:lnTo>
                  <a:pt x="2982912" y="0"/>
                </a:lnTo>
                <a:lnTo>
                  <a:pt x="2982912" y="949182"/>
                </a:lnTo>
                <a:lnTo>
                  <a:pt x="2982912" y="1238181"/>
                </a:lnTo>
                <a:lnTo>
                  <a:pt x="0" y="1238181"/>
                </a:lnTo>
                <a:lnTo>
                  <a:pt x="0" y="949182"/>
                </a:lnTo>
                <a:lnTo>
                  <a:pt x="0" y="0"/>
                </a:lnTo>
                <a:close/>
              </a:path>
            </a:pathLst>
          </a:custGeom>
          <a:solidFill>
            <a:srgbClr val="354154"/>
          </a:solidFill>
        </p:spPr>
      </p:sp>
    </p:spTree>
  </p:cSld>
  <p:clrMapOvr>
    <a:masterClrMapping/>
  </p:clrMapOvr>
  <p:transition spd="med" advClick="0" advTm="1000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Picture Placeholder 7">
            <a:extLst>
              <a:ext uri="{FF2B5EF4-FFF2-40B4-BE49-F238E27FC236}">
                <a16:creationId xmlns:a16="http://schemas.microsoft.com/office/drawing/2014/main" id="{BEF835B5-1730-9A4D-B8D9-7C20E53132C0}"/>
              </a:ext>
            </a:extLst>
          </p:cNvPr>
          <p:cNvSpPr>
            <a:spLocks noGrp="1" noTextEdit="1"/>
          </p:cNvSpPr>
          <p:nvPr>
            <p:ph type="pic" sz="quarter" idx="10"/>
          </p:nvPr>
        </p:nvSpPr>
        <p:spPr>
          <a:xfrm>
            <a:off x="0" y="2914650"/>
            <a:ext cx="18288000" cy="6345238"/>
          </a:xfrm>
          <a:custGeom>
            <a:avLst/>
            <a:gdLst>
              <a:gd name="T0" fmla="*/ 0 w 12192000"/>
              <a:gd name="T1" fmla="*/ 0 h 4229100"/>
              <a:gd name="T2" fmla="*/ 18288000 w 12192000"/>
              <a:gd name="T3" fmla="*/ 0 h 4229100"/>
              <a:gd name="T4" fmla="*/ 18288000 w 12192000"/>
              <a:gd name="T5" fmla="*/ 6344629 h 4229100"/>
              <a:gd name="T6" fmla="*/ 0 w 12192000"/>
              <a:gd name="T7" fmla="*/ 6344629 h 4229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92000" h="4229100">
                <a:moveTo>
                  <a:pt x="0" y="0"/>
                </a:moveTo>
                <a:lnTo>
                  <a:pt x="12192000" y="0"/>
                </a:lnTo>
                <a:lnTo>
                  <a:pt x="12192000" y="4229100"/>
                </a:lnTo>
                <a:lnTo>
                  <a:pt x="0" y="4229100"/>
                </a:lnTo>
                <a:lnTo>
                  <a:pt x="0" y="0"/>
                </a:lnTo>
                <a:close/>
              </a:path>
            </a:pathLst>
          </a:custGeom>
          <a:solidFill>
            <a:srgbClr val="354154"/>
          </a:solidFill>
        </p:spPr>
      </p:sp>
      <p:sp>
        <p:nvSpPr>
          <p:cNvPr id="30" name="Freeform: Shape 29">
            <a:extLst>
              <a:ext uri="{FF2B5EF4-FFF2-40B4-BE49-F238E27FC236}">
                <a16:creationId xmlns:a16="http://schemas.microsoft.com/office/drawing/2014/main" id="{702E8F29-7B47-8E4E-984B-93934CCF6E1D}"/>
              </a:ext>
            </a:extLst>
          </p:cNvPr>
          <p:cNvSpPr/>
          <p:nvPr/>
        </p:nvSpPr>
        <p:spPr>
          <a:xfrm>
            <a:off x="1198563" y="3944938"/>
            <a:ext cx="7543800" cy="6343650"/>
          </a:xfrm>
          <a:custGeom>
            <a:avLst/>
            <a:gdLst>
              <a:gd name="connsiteX0" fmla="*/ 857250 w 5029202"/>
              <a:gd name="connsiteY0" fmla="*/ 0 h 4229100"/>
              <a:gd name="connsiteX1" fmla="*/ 2971800 w 5029202"/>
              <a:gd name="connsiteY1" fmla="*/ 0 h 4229100"/>
              <a:gd name="connsiteX2" fmla="*/ 4076700 w 5029202"/>
              <a:gd name="connsiteY2" fmla="*/ 0 h 4229100"/>
              <a:gd name="connsiteX3" fmla="*/ 5029202 w 5029202"/>
              <a:gd name="connsiteY3" fmla="*/ 0 h 4229100"/>
              <a:gd name="connsiteX4" fmla="*/ 5029202 w 5029202"/>
              <a:gd name="connsiteY4" fmla="*/ 4229100 h 4229100"/>
              <a:gd name="connsiteX5" fmla="*/ 4076700 w 5029202"/>
              <a:gd name="connsiteY5" fmla="*/ 4229100 h 4229100"/>
              <a:gd name="connsiteX6" fmla="*/ 2971800 w 5029202"/>
              <a:gd name="connsiteY6" fmla="*/ 4229100 h 4229100"/>
              <a:gd name="connsiteX7" fmla="*/ 0 w 5029202"/>
              <a:gd name="connsiteY7" fmla="*/ 4229100 h 4229100"/>
              <a:gd name="connsiteX8" fmla="*/ 0 w 5029202"/>
              <a:gd name="connsiteY8" fmla="*/ 857250 h 42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9202" h="4229100">
                <a:moveTo>
                  <a:pt x="857250" y="0"/>
                </a:moveTo>
                <a:lnTo>
                  <a:pt x="2971800" y="0"/>
                </a:lnTo>
                <a:lnTo>
                  <a:pt x="4076700" y="0"/>
                </a:lnTo>
                <a:lnTo>
                  <a:pt x="5029202" y="0"/>
                </a:lnTo>
                <a:lnTo>
                  <a:pt x="5029202" y="4229100"/>
                </a:lnTo>
                <a:lnTo>
                  <a:pt x="4076700" y="4229100"/>
                </a:lnTo>
                <a:lnTo>
                  <a:pt x="2971800" y="4229100"/>
                </a:lnTo>
                <a:lnTo>
                  <a:pt x="0" y="4229100"/>
                </a:lnTo>
                <a:lnTo>
                  <a:pt x="0" y="857250"/>
                </a:lnTo>
                <a:close/>
              </a:path>
            </a:pathLst>
          </a:custGeom>
          <a:solidFill>
            <a:schemeClr val="bg2"/>
          </a:solidFill>
          <a:ln>
            <a:noFill/>
          </a:ln>
          <a:effectLst>
            <a:outerShdw blurRad="952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Right Triangle 8">
            <a:extLst>
              <a:ext uri="{FF2B5EF4-FFF2-40B4-BE49-F238E27FC236}">
                <a16:creationId xmlns:a16="http://schemas.microsoft.com/office/drawing/2014/main" id="{935F6F18-EAB9-3843-96EC-C90C8FB319BE}"/>
              </a:ext>
            </a:extLst>
          </p:cNvPr>
          <p:cNvSpPr/>
          <p:nvPr/>
        </p:nvSpPr>
        <p:spPr>
          <a:xfrm flipV="1">
            <a:off x="969963" y="3944938"/>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TextBox 15">
            <a:extLst>
              <a:ext uri="{FF2B5EF4-FFF2-40B4-BE49-F238E27FC236}">
                <a16:creationId xmlns:a16="http://schemas.microsoft.com/office/drawing/2014/main" id="{9C100F51-12C6-4E40-8380-47F18FB2CC81}"/>
              </a:ext>
            </a:extLst>
          </p:cNvPr>
          <p:cNvSpPr txBox="1"/>
          <p:nvPr/>
        </p:nvSpPr>
        <p:spPr>
          <a:xfrm>
            <a:off x="0" y="996950"/>
            <a:ext cx="18288000" cy="1168400"/>
          </a:xfrm>
          <a:prstGeom prst="rect">
            <a:avLst/>
          </a:prstGeom>
          <a:noFill/>
        </p:spPr>
        <p:txBody>
          <a:bodyPr>
            <a:spAutoFit/>
          </a:bodyPr>
          <a:lstStyle/>
          <a:p>
            <a:pPr algn="ct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Contact </a:t>
            </a:r>
            <a:r>
              <a:rPr lang="id-ID" sz="7000" dirty="0">
                <a:solidFill>
                  <a:srgbClr val="87C947"/>
                </a:solidFill>
                <a:latin typeface="Impact" panose="020B0806030902050204" pitchFamily="34" charset="0"/>
              </a:rPr>
              <a:t>Information</a:t>
            </a:r>
          </a:p>
        </p:txBody>
      </p:sp>
      <p:sp>
        <p:nvSpPr>
          <p:cNvPr id="17" name="TextBox 16">
            <a:extLst>
              <a:ext uri="{FF2B5EF4-FFF2-40B4-BE49-F238E27FC236}">
                <a16:creationId xmlns:a16="http://schemas.microsoft.com/office/drawing/2014/main" id="{121905B8-E704-C64A-91E6-B3B96C20FD69}"/>
              </a:ext>
            </a:extLst>
          </p:cNvPr>
          <p:cNvSpPr txBox="1"/>
          <p:nvPr/>
        </p:nvSpPr>
        <p:spPr>
          <a:xfrm>
            <a:off x="0" y="2197100"/>
            <a:ext cx="18288000" cy="476250"/>
          </a:xfrm>
          <a:prstGeom prst="rect">
            <a:avLst/>
          </a:prstGeom>
          <a:noFill/>
        </p:spPr>
        <p:txBody>
          <a:bodyPr>
            <a:spAutoFit/>
          </a:bodyPr>
          <a:lstStyle/>
          <a:p>
            <a:pPr algn="ctr" eaLnBrk="1" fontAlgn="auto" hangingPunct="1">
              <a:spcBef>
                <a:spcPts val="0"/>
              </a:spcBef>
              <a:spcAft>
                <a:spcPts val="0"/>
              </a:spcAft>
              <a:defRPr/>
            </a:pPr>
            <a:r>
              <a:rPr lang="id-ID" sz="2500" b="1" dirty="0">
                <a:solidFill>
                  <a:schemeClr val="tx1">
                    <a:lumMod val="50000"/>
                    <a:lumOff val="50000"/>
                  </a:schemeClr>
                </a:solidFill>
                <a:latin typeface="+mn-lt"/>
              </a:rPr>
              <a:t>LUXURY REAL ESTATE PRESENTATION</a:t>
            </a:r>
          </a:p>
        </p:txBody>
      </p:sp>
      <p:sp>
        <p:nvSpPr>
          <p:cNvPr id="18" name="Rectangle 17">
            <a:extLst>
              <a:ext uri="{FF2B5EF4-FFF2-40B4-BE49-F238E27FC236}">
                <a16:creationId xmlns:a16="http://schemas.microsoft.com/office/drawing/2014/main" id="{DA3C64D4-3D6B-6D47-B04C-B6DF303D6EF0}"/>
              </a:ext>
            </a:extLst>
          </p:cNvPr>
          <p:cNvSpPr/>
          <p:nvPr/>
        </p:nvSpPr>
        <p:spPr>
          <a:xfrm>
            <a:off x="8743950" y="830263"/>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2" name="Rectangle 21">
            <a:extLst>
              <a:ext uri="{FF2B5EF4-FFF2-40B4-BE49-F238E27FC236}">
                <a16:creationId xmlns:a16="http://schemas.microsoft.com/office/drawing/2014/main" id="{24C6109B-4D31-314C-B8C9-BB61B5D93FED}"/>
              </a:ext>
            </a:extLst>
          </p:cNvPr>
          <p:cNvSpPr/>
          <p:nvPr/>
        </p:nvSpPr>
        <p:spPr>
          <a:xfrm>
            <a:off x="1884363" y="6007100"/>
            <a:ext cx="2930525"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Monday – Saturday</a:t>
            </a:r>
          </a:p>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08.00 AM – 08.00 PM</a:t>
            </a:r>
          </a:p>
        </p:txBody>
      </p:sp>
      <p:sp>
        <p:nvSpPr>
          <p:cNvPr id="23" name="Rectangle 22">
            <a:extLst>
              <a:ext uri="{FF2B5EF4-FFF2-40B4-BE49-F238E27FC236}">
                <a16:creationId xmlns:a16="http://schemas.microsoft.com/office/drawing/2014/main" id="{73F53493-B946-2B47-9596-E0052BB627AD}"/>
              </a:ext>
            </a:extLst>
          </p:cNvPr>
          <p:cNvSpPr/>
          <p:nvPr/>
        </p:nvSpPr>
        <p:spPr>
          <a:xfrm>
            <a:off x="1884363" y="5373688"/>
            <a:ext cx="2835275"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Office Hours</a:t>
            </a:r>
          </a:p>
        </p:txBody>
      </p:sp>
      <p:sp>
        <p:nvSpPr>
          <p:cNvPr id="24" name="Rectangle 23">
            <a:extLst>
              <a:ext uri="{FF2B5EF4-FFF2-40B4-BE49-F238E27FC236}">
                <a16:creationId xmlns:a16="http://schemas.microsoft.com/office/drawing/2014/main" id="{FA2E2FA5-ECAD-4944-9100-CB67F4F3002B}"/>
              </a:ext>
            </a:extLst>
          </p:cNvPr>
          <p:cNvSpPr/>
          <p:nvPr/>
        </p:nvSpPr>
        <p:spPr>
          <a:xfrm>
            <a:off x="5148263" y="6007100"/>
            <a:ext cx="3165475" cy="876300"/>
          </a:xfrm>
          <a:prstGeom prst="rect">
            <a:avLst/>
          </a:prstGeom>
          <a:noFill/>
        </p:spPr>
        <p:txBody>
          <a:bodyPr>
            <a:spAutoFit/>
          </a:bodyPr>
          <a:lstStyle/>
          <a:p>
            <a:pPr eaLnBrk="1" fontAlgn="auto" hangingPunct="1">
              <a:lnSpc>
                <a:spcPct val="150000"/>
              </a:lnSpc>
              <a:spcBef>
                <a:spcPts val="0"/>
              </a:spcBef>
              <a:spcAft>
                <a:spcPts val="0"/>
              </a:spcAft>
              <a:defRPr/>
            </a:pPr>
            <a:r>
              <a:rPr lang="en-ID" dirty="0">
                <a:solidFill>
                  <a:schemeClr val="tx1">
                    <a:lumMod val="50000"/>
                    <a:lumOff val="50000"/>
                  </a:schemeClr>
                </a:solidFill>
                <a:latin typeface="+mn-lt"/>
              </a:rPr>
              <a:t>Marketing Pop-Up, Goodwin Street, Mumbai, N4 3HQ</a:t>
            </a:r>
            <a:endParaRPr lang="id-ID" dirty="0">
              <a:solidFill>
                <a:schemeClr val="tx1">
                  <a:lumMod val="50000"/>
                  <a:lumOff val="50000"/>
                </a:schemeClr>
              </a:solidFill>
              <a:latin typeface="+mn-lt"/>
            </a:endParaRPr>
          </a:p>
        </p:txBody>
      </p:sp>
      <p:sp>
        <p:nvSpPr>
          <p:cNvPr id="25" name="Rectangle 24">
            <a:extLst>
              <a:ext uri="{FF2B5EF4-FFF2-40B4-BE49-F238E27FC236}">
                <a16:creationId xmlns:a16="http://schemas.microsoft.com/office/drawing/2014/main" id="{E3743891-7573-9B47-B076-80D748E4E241}"/>
              </a:ext>
            </a:extLst>
          </p:cNvPr>
          <p:cNvSpPr/>
          <p:nvPr/>
        </p:nvSpPr>
        <p:spPr>
          <a:xfrm>
            <a:off x="5148263" y="5373688"/>
            <a:ext cx="2136775"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Address</a:t>
            </a:r>
          </a:p>
        </p:txBody>
      </p:sp>
      <p:sp>
        <p:nvSpPr>
          <p:cNvPr id="26" name="Rectangle 25">
            <a:extLst>
              <a:ext uri="{FF2B5EF4-FFF2-40B4-BE49-F238E27FC236}">
                <a16:creationId xmlns:a16="http://schemas.microsoft.com/office/drawing/2014/main" id="{1FD389CA-12BD-1D4F-8948-212B5DC746C4}"/>
              </a:ext>
            </a:extLst>
          </p:cNvPr>
          <p:cNvSpPr/>
          <p:nvPr/>
        </p:nvSpPr>
        <p:spPr>
          <a:xfrm>
            <a:off x="1884363" y="8166100"/>
            <a:ext cx="2930525"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(+62) 000 0000 0000</a:t>
            </a:r>
          </a:p>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(0725) 00000</a:t>
            </a:r>
          </a:p>
        </p:txBody>
      </p:sp>
      <p:sp>
        <p:nvSpPr>
          <p:cNvPr id="27" name="Rectangle 26">
            <a:extLst>
              <a:ext uri="{FF2B5EF4-FFF2-40B4-BE49-F238E27FC236}">
                <a16:creationId xmlns:a16="http://schemas.microsoft.com/office/drawing/2014/main" id="{39BDF312-1AE2-AB47-ACA8-3E813484F3E8}"/>
              </a:ext>
            </a:extLst>
          </p:cNvPr>
          <p:cNvSpPr/>
          <p:nvPr/>
        </p:nvSpPr>
        <p:spPr>
          <a:xfrm>
            <a:off x="1884363" y="7531100"/>
            <a:ext cx="2835275"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Get In Touch</a:t>
            </a:r>
          </a:p>
        </p:txBody>
      </p:sp>
      <p:sp>
        <p:nvSpPr>
          <p:cNvPr id="28" name="Rectangle 27">
            <a:extLst>
              <a:ext uri="{FF2B5EF4-FFF2-40B4-BE49-F238E27FC236}">
                <a16:creationId xmlns:a16="http://schemas.microsoft.com/office/drawing/2014/main" id="{FFD9D730-E643-5343-BCD1-FED3B36771F9}"/>
              </a:ext>
            </a:extLst>
          </p:cNvPr>
          <p:cNvSpPr/>
          <p:nvPr/>
        </p:nvSpPr>
        <p:spPr>
          <a:xfrm>
            <a:off x="5148263" y="8166100"/>
            <a:ext cx="3165475" cy="877888"/>
          </a:xfrm>
          <a:prstGeom prst="rect">
            <a:avLst/>
          </a:prstGeom>
          <a:noFill/>
        </p:spPr>
        <p:txBody>
          <a:bodyPr>
            <a:spAutoFit/>
          </a:bodyPr>
          <a:lstStyle/>
          <a:p>
            <a:pPr eaLnBrk="1" fontAlgn="auto" hangingPunct="1">
              <a:lnSpc>
                <a:spcPct val="150000"/>
              </a:lnSpc>
              <a:spcBef>
                <a:spcPts val="0"/>
              </a:spcBef>
              <a:spcAft>
                <a:spcPts val="0"/>
              </a:spcAft>
              <a:defRPr/>
            </a:pPr>
            <a:r>
              <a:rPr lang="en-ID" dirty="0">
                <a:solidFill>
                  <a:schemeClr val="tx1">
                    <a:lumMod val="50000"/>
                    <a:lumOff val="50000"/>
                  </a:schemeClr>
                </a:solidFill>
                <a:latin typeface="+mn-lt"/>
              </a:rPr>
              <a:t>w</a:t>
            </a:r>
            <a:r>
              <a:rPr lang="id-ID" dirty="0">
                <a:solidFill>
                  <a:schemeClr val="tx1">
                    <a:lumMod val="50000"/>
                    <a:lumOff val="50000"/>
                  </a:schemeClr>
                </a:solidFill>
                <a:latin typeface="+mn-lt"/>
              </a:rPr>
              <a:t>ww.exclusize.com</a:t>
            </a:r>
          </a:p>
          <a:p>
            <a:pPr eaLnBrk="1" fontAlgn="auto" hangingPunct="1">
              <a:lnSpc>
                <a:spcPct val="150000"/>
              </a:lnSpc>
              <a:spcBef>
                <a:spcPts val="0"/>
              </a:spcBef>
              <a:spcAft>
                <a:spcPts val="0"/>
              </a:spcAft>
              <a:defRPr/>
            </a:pPr>
            <a:r>
              <a:rPr lang="id-ID" dirty="0">
                <a:solidFill>
                  <a:schemeClr val="tx1">
                    <a:lumMod val="50000"/>
                    <a:lumOff val="50000"/>
                  </a:schemeClr>
                </a:solidFill>
                <a:latin typeface="+mn-lt"/>
              </a:rPr>
              <a:t>office@exclusize.com</a:t>
            </a:r>
          </a:p>
        </p:txBody>
      </p:sp>
      <p:sp>
        <p:nvSpPr>
          <p:cNvPr id="29" name="Rectangle 28">
            <a:extLst>
              <a:ext uri="{FF2B5EF4-FFF2-40B4-BE49-F238E27FC236}">
                <a16:creationId xmlns:a16="http://schemas.microsoft.com/office/drawing/2014/main" id="{B73F21F3-E55A-364D-AFD4-76F567F52519}"/>
              </a:ext>
            </a:extLst>
          </p:cNvPr>
          <p:cNvSpPr/>
          <p:nvPr/>
        </p:nvSpPr>
        <p:spPr>
          <a:xfrm>
            <a:off x="5148263" y="7531100"/>
            <a:ext cx="2136775"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Follow Us</a:t>
            </a:r>
          </a:p>
        </p:txBody>
      </p:sp>
    </p:spTree>
  </p:cSld>
  <p:clrMapOvr>
    <a:masterClrMapping/>
  </p:clrMapOvr>
  <p:transition spd="med" advClick="0" advTm="100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Picture Placeholder 2">
            <a:extLst>
              <a:ext uri="{FF2B5EF4-FFF2-40B4-BE49-F238E27FC236}">
                <a16:creationId xmlns:a16="http://schemas.microsoft.com/office/drawing/2014/main" id="{347A51C5-7624-4640-B651-09957256678C}"/>
              </a:ext>
            </a:extLst>
          </p:cNvPr>
          <p:cNvSpPr>
            <a:spLocks noGrp="1" noChangeArrowheads="1" noTextEdit="1"/>
          </p:cNvSpPr>
          <p:nvPr>
            <p:ph type="pic" sz="quarter" idx="10"/>
          </p:nvPr>
        </p:nvSpPr>
        <p:spPr>
          <a:solidFill>
            <a:srgbClr val="354154"/>
          </a:solidFill>
        </p:spPr>
      </p:sp>
      <p:sp>
        <p:nvSpPr>
          <p:cNvPr id="247" name="Right Triangle 246">
            <a:extLst>
              <a:ext uri="{FF2B5EF4-FFF2-40B4-BE49-F238E27FC236}">
                <a16:creationId xmlns:a16="http://schemas.microsoft.com/office/drawing/2014/main" id="{3D91EA75-551E-B746-8D85-02FDE0B77BF4}"/>
              </a:ext>
            </a:extLst>
          </p:cNvPr>
          <p:cNvSpPr/>
          <p:nvPr/>
        </p:nvSpPr>
        <p:spPr>
          <a:xfrm flipH="1" flipV="1">
            <a:off x="14230350" y="3516313"/>
            <a:ext cx="1285875" cy="128587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48" name="TextBox 247">
            <a:extLst>
              <a:ext uri="{FF2B5EF4-FFF2-40B4-BE49-F238E27FC236}">
                <a16:creationId xmlns:a16="http://schemas.microsoft.com/office/drawing/2014/main" id="{210D01F7-6E03-8E42-9703-953EED650478}"/>
              </a:ext>
            </a:extLst>
          </p:cNvPr>
          <p:cNvSpPr txBox="1"/>
          <p:nvPr/>
        </p:nvSpPr>
        <p:spPr>
          <a:xfrm>
            <a:off x="2428875" y="3678238"/>
            <a:ext cx="13430250" cy="2308225"/>
          </a:xfrm>
          <a:prstGeom prst="rect">
            <a:avLst/>
          </a:prstGeom>
          <a:noFill/>
        </p:spPr>
        <p:txBody>
          <a:bodyPr>
            <a:spAutoFit/>
          </a:bodyPr>
          <a:lstStyle/>
          <a:p>
            <a:pPr algn="ctr" eaLnBrk="1" fontAlgn="auto" hangingPunct="1">
              <a:spcBef>
                <a:spcPts val="0"/>
              </a:spcBef>
              <a:spcAft>
                <a:spcPts val="0"/>
              </a:spcAft>
              <a:defRPr/>
            </a:pPr>
            <a:r>
              <a:rPr lang="id-ID" sz="14400" dirty="0">
                <a:solidFill>
                  <a:schemeClr val="accent6"/>
                </a:solidFill>
                <a:latin typeface="Impact" panose="020B0806030902050204" pitchFamily="34" charset="0"/>
              </a:rPr>
              <a:t>Thank </a:t>
            </a:r>
            <a:r>
              <a:rPr lang="id-ID" sz="14400" dirty="0">
                <a:latin typeface="Impact" panose="020B0806030902050204" pitchFamily="34" charset="0"/>
              </a:rPr>
              <a:t>You</a:t>
            </a:r>
          </a:p>
        </p:txBody>
      </p:sp>
      <p:sp>
        <p:nvSpPr>
          <p:cNvPr id="259" name="TextBox 258">
            <a:extLst>
              <a:ext uri="{FF2B5EF4-FFF2-40B4-BE49-F238E27FC236}">
                <a16:creationId xmlns:a16="http://schemas.microsoft.com/office/drawing/2014/main" id="{6C7F8F9B-1A1E-8A44-9D00-E30D63F24678}"/>
              </a:ext>
            </a:extLst>
          </p:cNvPr>
          <p:cNvSpPr txBox="1"/>
          <p:nvPr/>
        </p:nvSpPr>
        <p:spPr>
          <a:xfrm>
            <a:off x="6513824" y="6317496"/>
            <a:ext cx="5260351" cy="477054"/>
          </a:xfrm>
          <a:prstGeom prst="rect">
            <a:avLst/>
          </a:prstGeom>
          <a:noFill/>
        </p:spPr>
        <p:txBody>
          <a:bodyPr wrap="none">
            <a:spAutoFit/>
          </a:bodyPr>
          <a:lstStyle/>
          <a:p>
            <a:pPr algn="ctr" eaLnBrk="1" fontAlgn="auto" hangingPunct="1">
              <a:spcBef>
                <a:spcPts val="0"/>
              </a:spcBef>
              <a:spcAft>
                <a:spcPts val="0"/>
              </a:spcAft>
              <a:defRPr/>
            </a:pPr>
            <a:r>
              <a:rPr lang="id-ID" sz="2500" b="1" dirty="0">
                <a:latin typeface="+mn-lt"/>
              </a:rPr>
              <a:t>AND TIME TO SAY SEE YOU NEXT TIME</a:t>
            </a:r>
          </a:p>
        </p:txBody>
      </p:sp>
      <p:sp>
        <p:nvSpPr>
          <p:cNvPr id="269" name="Freeform: Shape 268">
            <a:extLst>
              <a:ext uri="{FF2B5EF4-FFF2-40B4-BE49-F238E27FC236}">
                <a16:creationId xmlns:a16="http://schemas.microsoft.com/office/drawing/2014/main" id="{5403FC3D-2C9E-8B47-9722-D2D5DC22B16D}"/>
              </a:ext>
            </a:extLst>
          </p:cNvPr>
          <p:cNvSpPr/>
          <p:nvPr/>
        </p:nvSpPr>
        <p:spPr>
          <a:xfrm>
            <a:off x="741363"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78" name="Google Shape;21;p3">
            <a:extLst>
              <a:ext uri="{FF2B5EF4-FFF2-40B4-BE49-F238E27FC236}">
                <a16:creationId xmlns:a16="http://schemas.microsoft.com/office/drawing/2014/main" id="{F7595B98-00CC-F24A-B0AE-6642AF298F14}"/>
              </a:ext>
            </a:extLst>
          </p:cNvPr>
          <p:cNvSpPr/>
          <p:nvPr/>
        </p:nvSpPr>
        <p:spPr>
          <a:xfrm>
            <a:off x="1462088" y="7756525"/>
            <a:ext cx="3375025" cy="460375"/>
          </a:xfrm>
          <a:prstGeom prst="rect">
            <a:avLst/>
          </a:prstGeom>
          <a:noFill/>
          <a:ln>
            <a:noFill/>
          </a:ln>
        </p:spPr>
        <p:txBody>
          <a:bodyPr spcFirstLastPara="1" lIns="137138" tIns="68550" rIns="137138" bIns="68550"/>
          <a:lstStyle/>
          <a:p>
            <a:pPr eaLnBrk="1" fontAlgn="auto" hangingPunct="1">
              <a:lnSpc>
                <a:spcPct val="107000"/>
              </a:lnSpc>
              <a:spcBef>
                <a:spcPts val="0"/>
              </a:spcBef>
              <a:spcAft>
                <a:spcPts val="0"/>
              </a:spcAft>
              <a:defRPr/>
            </a:pPr>
            <a:r>
              <a:rPr lang="en-US" sz="2100" dirty="0">
                <a:latin typeface="Impact" panose="020B0806030902050204" pitchFamily="34" charset="0"/>
                <a:ea typeface="Raleway"/>
                <a:cs typeface="Raleway"/>
                <a:sym typeface="Raleway"/>
              </a:rPr>
              <a:t>www.</a:t>
            </a:r>
            <a:r>
              <a:rPr lang="id-ID" sz="2100" dirty="0">
                <a:latin typeface="Impact" panose="020B0806030902050204" pitchFamily="34" charset="0"/>
                <a:ea typeface="Raleway"/>
                <a:cs typeface="Raleway"/>
                <a:sym typeface="Raleway"/>
              </a:rPr>
              <a:t>exclusize</a:t>
            </a:r>
            <a:r>
              <a:rPr lang="en-US" sz="2100" dirty="0">
                <a:latin typeface="Impact" panose="020B0806030902050204" pitchFamily="34" charset="0"/>
                <a:ea typeface="Raleway"/>
                <a:cs typeface="Raleway"/>
                <a:sym typeface="Raleway"/>
              </a:rPr>
              <a:t>.com</a:t>
            </a:r>
            <a:endParaRPr dirty="0">
              <a:latin typeface="Impact" panose="020B0806030902050204" pitchFamily="34" charset="0"/>
            </a:endParaRPr>
          </a:p>
        </p:txBody>
      </p:sp>
      <p:grpSp>
        <p:nvGrpSpPr>
          <p:cNvPr id="279" name="Google Shape;23;p3">
            <a:extLst>
              <a:ext uri="{FF2B5EF4-FFF2-40B4-BE49-F238E27FC236}">
                <a16:creationId xmlns:a16="http://schemas.microsoft.com/office/drawing/2014/main" id="{BBF71674-3DB6-4741-9D10-4D48AD5581C0}"/>
              </a:ext>
            </a:extLst>
          </p:cNvPr>
          <p:cNvGrpSpPr/>
          <p:nvPr/>
        </p:nvGrpSpPr>
        <p:grpSpPr>
          <a:xfrm>
            <a:off x="931967" y="8482503"/>
            <a:ext cx="365102" cy="194264"/>
            <a:chOff x="5350807" y="577645"/>
            <a:chExt cx="250722" cy="152481"/>
          </a:xfrm>
          <a:solidFill>
            <a:schemeClr val="tx1"/>
          </a:solidFill>
        </p:grpSpPr>
        <p:sp>
          <p:nvSpPr>
            <p:cNvPr id="280" name="Google Shape;24;p3">
              <a:extLst>
                <a:ext uri="{FF2B5EF4-FFF2-40B4-BE49-F238E27FC236}">
                  <a16:creationId xmlns:a16="http://schemas.microsoft.com/office/drawing/2014/main" id="{7B487E67-BAE3-6D40-AA10-CE89CDB05998}"/>
                </a:ext>
              </a:extLst>
            </p:cNvPr>
            <p:cNvSpPr/>
            <p:nvPr/>
          </p:nvSpPr>
          <p:spPr>
            <a:xfrm>
              <a:off x="5350807" y="588714"/>
              <a:ext cx="85024" cy="130685"/>
            </a:xfrm>
            <a:custGeom>
              <a:avLst/>
              <a:gdLst/>
              <a:ahLst/>
              <a:cxnLst/>
              <a:rect l="l" t="t" r="r" b="b"/>
              <a:pathLst>
                <a:path w="85024" h="130685" extrusionOk="0">
                  <a:moveTo>
                    <a:pt x="0" y="0"/>
                  </a:moveTo>
                  <a:lnTo>
                    <a:pt x="0" y="130685"/>
                  </a:lnTo>
                  <a:lnTo>
                    <a:pt x="85025" y="56671"/>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1" name="Google Shape;25;p3">
              <a:extLst>
                <a:ext uri="{FF2B5EF4-FFF2-40B4-BE49-F238E27FC236}">
                  <a16:creationId xmlns:a16="http://schemas.microsoft.com/office/drawing/2014/main" id="{6491EBAC-52EE-5D43-A11C-36B43F1D3297}"/>
                </a:ext>
              </a:extLst>
            </p:cNvPr>
            <p:cNvSpPr/>
            <p:nvPr/>
          </p:nvSpPr>
          <p:spPr>
            <a:xfrm>
              <a:off x="5360882" y="653840"/>
              <a:ext cx="230572" cy="76286"/>
            </a:xfrm>
            <a:custGeom>
              <a:avLst/>
              <a:gdLst/>
              <a:ahLst/>
              <a:cxnLst/>
              <a:rect l="l" t="t" r="r" b="b"/>
              <a:pathLst>
                <a:path w="230572" h="76286" extrusionOk="0">
                  <a:moveTo>
                    <a:pt x="142981" y="36"/>
                  </a:moveTo>
                  <a:lnTo>
                    <a:pt x="120017" y="15278"/>
                  </a:lnTo>
                  <a:cubicBezTo>
                    <a:pt x="118580" y="16231"/>
                    <a:pt x="116933" y="16709"/>
                    <a:pt x="115288" y="16709"/>
                  </a:cubicBezTo>
                  <a:cubicBezTo>
                    <a:pt x="113639" y="16709"/>
                    <a:pt x="111992" y="16231"/>
                    <a:pt x="110554" y="15276"/>
                  </a:cubicBezTo>
                  <a:lnTo>
                    <a:pt x="87636" y="0"/>
                  </a:lnTo>
                  <a:lnTo>
                    <a:pt x="0" y="76287"/>
                  </a:lnTo>
                  <a:lnTo>
                    <a:pt x="230573" y="76287"/>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2" name="Google Shape;26;p3">
              <a:extLst>
                <a:ext uri="{FF2B5EF4-FFF2-40B4-BE49-F238E27FC236}">
                  <a16:creationId xmlns:a16="http://schemas.microsoft.com/office/drawing/2014/main" id="{C17C0795-0EDD-D04C-AB12-6C2D3E6709C0}"/>
                </a:ext>
              </a:extLst>
            </p:cNvPr>
            <p:cNvSpPr/>
            <p:nvPr/>
          </p:nvSpPr>
          <p:spPr>
            <a:xfrm>
              <a:off x="5516572" y="589057"/>
              <a:ext cx="84957" cy="130342"/>
            </a:xfrm>
            <a:custGeom>
              <a:avLst/>
              <a:gdLst/>
              <a:ahLst/>
              <a:cxnLst/>
              <a:rect l="l" t="t" r="r" b="b"/>
              <a:pathLst>
                <a:path w="84957" h="130342" extrusionOk="0">
                  <a:moveTo>
                    <a:pt x="84958" y="130343"/>
                  </a:moveTo>
                  <a:lnTo>
                    <a:pt x="84958" y="0"/>
                  </a:lnTo>
                  <a:lnTo>
                    <a:pt x="0" y="56386"/>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83" name="Google Shape;27;p3">
              <a:extLst>
                <a:ext uri="{FF2B5EF4-FFF2-40B4-BE49-F238E27FC236}">
                  <a16:creationId xmlns:a16="http://schemas.microsoft.com/office/drawing/2014/main" id="{4A1971ED-3A13-6B40-A08E-DB8CD3E80C50}"/>
                </a:ext>
              </a:extLst>
            </p:cNvPr>
            <p:cNvSpPr/>
            <p:nvPr/>
          </p:nvSpPr>
          <p:spPr>
            <a:xfrm>
              <a:off x="5360715" y="577645"/>
              <a:ext cx="231414" cy="76956"/>
            </a:xfrm>
            <a:custGeom>
              <a:avLst/>
              <a:gdLst/>
              <a:ahLst/>
              <a:cxnLst/>
              <a:rect l="l" t="t" r="r" b="b"/>
              <a:pathLst>
                <a:path w="231414" h="76956" extrusionOk="0">
                  <a:moveTo>
                    <a:pt x="0" y="0"/>
                  </a:moveTo>
                  <a:lnTo>
                    <a:pt x="115461" y="76956"/>
                  </a:lnTo>
                  <a:lnTo>
                    <a:pt x="231415" y="0"/>
                  </a:lnTo>
                  <a:close/>
                </a:path>
              </a:pathLst>
            </a:custGeom>
            <a:grp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grpSp>
      <p:sp>
        <p:nvSpPr>
          <p:cNvPr id="284" name="Google Shape;28;p3">
            <a:extLst>
              <a:ext uri="{FF2B5EF4-FFF2-40B4-BE49-F238E27FC236}">
                <a16:creationId xmlns:a16="http://schemas.microsoft.com/office/drawing/2014/main" id="{2589AAF0-1C70-2E4E-9667-C296B6C6551B}"/>
              </a:ext>
            </a:extLst>
          </p:cNvPr>
          <p:cNvSpPr/>
          <p:nvPr/>
        </p:nvSpPr>
        <p:spPr>
          <a:xfrm>
            <a:off x="1462088" y="8347075"/>
            <a:ext cx="3643312" cy="460375"/>
          </a:xfrm>
          <a:prstGeom prst="rect">
            <a:avLst/>
          </a:prstGeom>
          <a:noFill/>
          <a:ln>
            <a:noFill/>
          </a:ln>
        </p:spPr>
        <p:txBody>
          <a:bodyPr spcFirstLastPara="1" lIns="137138" tIns="68550" rIns="137138" bIns="68550"/>
          <a:lstStyle/>
          <a:p>
            <a:pPr eaLnBrk="1" fontAlgn="auto" hangingPunct="1">
              <a:lnSpc>
                <a:spcPct val="107000"/>
              </a:lnSpc>
              <a:spcBef>
                <a:spcPts val="0"/>
              </a:spcBef>
              <a:spcAft>
                <a:spcPts val="0"/>
              </a:spcAft>
              <a:defRPr/>
            </a:pPr>
            <a:r>
              <a:rPr lang="en-US" sz="2100" dirty="0">
                <a:latin typeface="Impact" panose="020B0806030902050204" pitchFamily="34" charset="0"/>
                <a:ea typeface="Raleway"/>
                <a:cs typeface="Raleway"/>
                <a:sym typeface="Raleway"/>
              </a:rPr>
              <a:t>office@</a:t>
            </a:r>
            <a:r>
              <a:rPr lang="id-ID" sz="2100" dirty="0">
                <a:latin typeface="Impact" panose="020B0806030902050204" pitchFamily="34" charset="0"/>
                <a:ea typeface="Raleway"/>
                <a:cs typeface="Raleway"/>
                <a:sym typeface="Raleway"/>
              </a:rPr>
              <a:t>exclusize</a:t>
            </a:r>
            <a:r>
              <a:rPr lang="en-US" sz="2100" dirty="0">
                <a:latin typeface="Impact" panose="020B0806030902050204" pitchFamily="34" charset="0"/>
                <a:ea typeface="Raleway"/>
                <a:cs typeface="Raleway"/>
                <a:sym typeface="Raleway"/>
              </a:rPr>
              <a:t>.com</a:t>
            </a:r>
            <a:endParaRPr dirty="0">
              <a:latin typeface="Impact" panose="020B0806030902050204" pitchFamily="34" charset="0"/>
            </a:endParaRPr>
          </a:p>
        </p:txBody>
      </p:sp>
      <p:sp>
        <p:nvSpPr>
          <p:cNvPr id="294" name="Google Shape;30;p3">
            <a:extLst>
              <a:ext uri="{FF2B5EF4-FFF2-40B4-BE49-F238E27FC236}">
                <a16:creationId xmlns:a16="http://schemas.microsoft.com/office/drawing/2014/main" id="{5C74B2D1-8B92-9247-8FA2-0148F58E9804}"/>
              </a:ext>
            </a:extLst>
          </p:cNvPr>
          <p:cNvSpPr/>
          <p:nvPr/>
        </p:nvSpPr>
        <p:spPr>
          <a:xfrm>
            <a:off x="950913" y="9045575"/>
            <a:ext cx="363537" cy="263525"/>
          </a:xfrm>
          <a:custGeom>
            <a:avLst/>
            <a:gdLst/>
            <a:ahLst/>
            <a:cxnLst/>
            <a:rect l="l" t="t" r="r" b="b"/>
            <a:pathLst>
              <a:path w="250723" h="206997" extrusionOk="0">
                <a:moveTo>
                  <a:pt x="247217" y="23792"/>
                </a:moveTo>
                <a:cubicBezTo>
                  <a:pt x="246241" y="22817"/>
                  <a:pt x="245082" y="22029"/>
                  <a:pt x="243817" y="21449"/>
                </a:cubicBezTo>
                <a:cubicBezTo>
                  <a:pt x="244665" y="19653"/>
                  <a:pt x="245426" y="17821"/>
                  <a:pt x="246098" y="15952"/>
                </a:cubicBezTo>
                <a:cubicBezTo>
                  <a:pt x="247863" y="11388"/>
                  <a:pt x="246941" y="6691"/>
                  <a:pt x="243611" y="3361"/>
                </a:cubicBezTo>
                <a:cubicBezTo>
                  <a:pt x="240212" y="-36"/>
                  <a:pt x="234886" y="-964"/>
                  <a:pt x="230565" y="1064"/>
                </a:cubicBezTo>
                <a:cubicBezTo>
                  <a:pt x="221330" y="5022"/>
                  <a:pt x="212429" y="8765"/>
                  <a:pt x="205042" y="11183"/>
                </a:cubicBezTo>
                <a:cubicBezTo>
                  <a:pt x="196430" y="6561"/>
                  <a:pt x="182191" y="8"/>
                  <a:pt x="170712" y="8"/>
                </a:cubicBezTo>
                <a:lnTo>
                  <a:pt x="170608" y="8"/>
                </a:lnTo>
                <a:cubicBezTo>
                  <a:pt x="154875" y="230"/>
                  <a:pt x="140129" y="6730"/>
                  <a:pt x="129086" y="18310"/>
                </a:cubicBezTo>
                <a:cubicBezTo>
                  <a:pt x="119805" y="28041"/>
                  <a:pt x="114054" y="40408"/>
                  <a:pt x="112507" y="53712"/>
                </a:cubicBezTo>
                <a:cubicBezTo>
                  <a:pt x="77848" y="46095"/>
                  <a:pt x="57801" y="34962"/>
                  <a:pt x="35420" y="11499"/>
                </a:cubicBezTo>
                <a:lnTo>
                  <a:pt x="32589" y="8664"/>
                </a:lnTo>
                <a:cubicBezTo>
                  <a:pt x="30625" y="6697"/>
                  <a:pt x="27817" y="5791"/>
                  <a:pt x="25070" y="6234"/>
                </a:cubicBezTo>
                <a:cubicBezTo>
                  <a:pt x="22327" y="6678"/>
                  <a:pt x="19947" y="8426"/>
                  <a:pt x="18700" y="10915"/>
                </a:cubicBezTo>
                <a:lnTo>
                  <a:pt x="17145" y="14027"/>
                </a:lnTo>
                <a:cubicBezTo>
                  <a:pt x="10423" y="26909"/>
                  <a:pt x="8311" y="40123"/>
                  <a:pt x="10871" y="53306"/>
                </a:cubicBezTo>
                <a:cubicBezTo>
                  <a:pt x="11793" y="58063"/>
                  <a:pt x="13348" y="62794"/>
                  <a:pt x="15486" y="67400"/>
                </a:cubicBezTo>
                <a:cubicBezTo>
                  <a:pt x="13503" y="67446"/>
                  <a:pt x="11527" y="67985"/>
                  <a:pt x="9708" y="69030"/>
                </a:cubicBezTo>
                <a:cubicBezTo>
                  <a:pt x="5371" y="71375"/>
                  <a:pt x="3005" y="76817"/>
                  <a:pt x="4063" y="82110"/>
                </a:cubicBezTo>
                <a:lnTo>
                  <a:pt x="4130" y="82441"/>
                </a:lnTo>
                <a:lnTo>
                  <a:pt x="4227" y="82766"/>
                </a:lnTo>
                <a:cubicBezTo>
                  <a:pt x="7345" y="93231"/>
                  <a:pt x="12908" y="103127"/>
                  <a:pt x="20441" y="111824"/>
                </a:cubicBezTo>
                <a:cubicBezTo>
                  <a:pt x="19159" y="112232"/>
                  <a:pt x="17948" y="112840"/>
                  <a:pt x="16877" y="113645"/>
                </a:cubicBezTo>
                <a:cubicBezTo>
                  <a:pt x="12535" y="116901"/>
                  <a:pt x="10909" y="122366"/>
                  <a:pt x="12793" y="127294"/>
                </a:cubicBezTo>
                <a:cubicBezTo>
                  <a:pt x="18396" y="143094"/>
                  <a:pt x="27813" y="154009"/>
                  <a:pt x="41369" y="160316"/>
                </a:cubicBezTo>
                <a:cubicBezTo>
                  <a:pt x="32871" y="162791"/>
                  <a:pt x="23505" y="164067"/>
                  <a:pt x="12801" y="164252"/>
                </a:cubicBezTo>
                <a:cubicBezTo>
                  <a:pt x="7600" y="164283"/>
                  <a:pt x="2800" y="167581"/>
                  <a:pt x="842" y="172479"/>
                </a:cubicBezTo>
                <a:lnTo>
                  <a:pt x="694" y="172883"/>
                </a:lnTo>
                <a:cubicBezTo>
                  <a:pt x="-920" y="177723"/>
                  <a:pt x="312" y="182654"/>
                  <a:pt x="4070" y="186417"/>
                </a:cubicBezTo>
                <a:lnTo>
                  <a:pt x="4350" y="186696"/>
                </a:lnTo>
                <a:lnTo>
                  <a:pt x="4658" y="186943"/>
                </a:lnTo>
                <a:cubicBezTo>
                  <a:pt x="20479" y="199688"/>
                  <a:pt x="53554" y="206997"/>
                  <a:pt x="95400" y="206997"/>
                </a:cubicBezTo>
                <a:cubicBezTo>
                  <a:pt x="169199" y="206997"/>
                  <a:pt x="229412" y="142459"/>
                  <a:pt x="230913" y="62501"/>
                </a:cubicBezTo>
                <a:cubicBezTo>
                  <a:pt x="239906" y="56671"/>
                  <a:pt x="246702" y="47382"/>
                  <a:pt x="250243" y="35977"/>
                </a:cubicBezTo>
                <a:lnTo>
                  <a:pt x="250354" y="35578"/>
                </a:lnTo>
                <a:cubicBezTo>
                  <a:pt x="251404" y="31373"/>
                  <a:pt x="250172" y="26748"/>
                  <a:pt x="247217" y="23792"/>
                </a:cubicBezTo>
                <a:close/>
              </a:path>
            </a:pathLst>
          </a:custGeom>
          <a:solidFill>
            <a:schemeClr val="tx1"/>
          </a:solidFill>
          <a:ln>
            <a:noFill/>
          </a:ln>
        </p:spPr>
        <p:txBody>
          <a:bodyPr spcFirstLastPara="1" lIns="137138" tIns="68550" rIns="137138" bIns="68550" anchor="ctr"/>
          <a:lstStyle/>
          <a:p>
            <a:pPr eaLnBrk="1" fontAlgn="auto" hangingPunct="1">
              <a:spcBef>
                <a:spcPts val="0"/>
              </a:spcBef>
              <a:spcAft>
                <a:spcPts val="0"/>
              </a:spcAft>
              <a:defRPr/>
            </a:pPr>
            <a:endParaRPr dirty="0">
              <a:solidFill>
                <a:schemeClr val="tx1">
                  <a:lumMod val="50000"/>
                  <a:lumOff val="50000"/>
                </a:schemeClr>
              </a:solidFill>
              <a:latin typeface="+mn-lt"/>
              <a:ea typeface="Raleway"/>
              <a:cs typeface="Raleway"/>
              <a:sym typeface="Raleway"/>
            </a:endParaRPr>
          </a:p>
        </p:txBody>
      </p:sp>
      <p:sp>
        <p:nvSpPr>
          <p:cNvPr id="295" name="Google Shape;31;p3">
            <a:extLst>
              <a:ext uri="{FF2B5EF4-FFF2-40B4-BE49-F238E27FC236}">
                <a16:creationId xmlns:a16="http://schemas.microsoft.com/office/drawing/2014/main" id="{68C06EC2-2C4B-CB4B-92B5-C1119463BBDC}"/>
              </a:ext>
            </a:extLst>
          </p:cNvPr>
          <p:cNvSpPr/>
          <p:nvPr/>
        </p:nvSpPr>
        <p:spPr>
          <a:xfrm>
            <a:off x="1462088" y="8940800"/>
            <a:ext cx="2162175" cy="458788"/>
          </a:xfrm>
          <a:prstGeom prst="rect">
            <a:avLst/>
          </a:prstGeom>
          <a:noFill/>
          <a:ln>
            <a:noFill/>
          </a:ln>
        </p:spPr>
        <p:txBody>
          <a:bodyPr spcFirstLastPara="1" lIns="137138" tIns="68550" rIns="137138" bIns="68550"/>
          <a:lstStyle/>
          <a:p>
            <a:pPr eaLnBrk="1" fontAlgn="auto" hangingPunct="1">
              <a:spcBef>
                <a:spcPts val="0"/>
              </a:spcBef>
              <a:spcAft>
                <a:spcPts val="0"/>
              </a:spcAft>
              <a:defRPr/>
            </a:pPr>
            <a:r>
              <a:rPr lang="en-US" sz="2100" dirty="0">
                <a:latin typeface="Impact" panose="020B0806030902050204" pitchFamily="34" charset="0"/>
                <a:ea typeface="Raleway"/>
                <a:cs typeface="Raleway"/>
                <a:sym typeface="Raleway"/>
              </a:rPr>
              <a:t>@</a:t>
            </a:r>
            <a:r>
              <a:rPr lang="id-ID" sz="2100" dirty="0">
                <a:latin typeface="Impact" panose="020B0806030902050204" pitchFamily="34" charset="0"/>
                <a:ea typeface="Raleway"/>
                <a:cs typeface="Raleway"/>
                <a:sym typeface="Raleway"/>
              </a:rPr>
              <a:t>exclusize</a:t>
            </a:r>
            <a:endParaRPr sz="2100" dirty="0">
              <a:latin typeface="Impact" panose="020B0806030902050204" pitchFamily="34" charset="0"/>
              <a:ea typeface="Raleway"/>
              <a:cs typeface="Raleway"/>
              <a:sym typeface="Raleway"/>
            </a:endParaRPr>
          </a:p>
        </p:txBody>
      </p:sp>
      <p:grpSp>
        <p:nvGrpSpPr>
          <p:cNvPr id="296" name="Graphic 8">
            <a:extLst>
              <a:ext uri="{FF2B5EF4-FFF2-40B4-BE49-F238E27FC236}">
                <a16:creationId xmlns:a16="http://schemas.microsoft.com/office/drawing/2014/main" id="{C3D35CA5-B889-B843-88BB-2239762B2D2A}"/>
              </a:ext>
            </a:extLst>
          </p:cNvPr>
          <p:cNvGrpSpPr/>
          <p:nvPr/>
        </p:nvGrpSpPr>
        <p:grpSpPr>
          <a:xfrm>
            <a:off x="965661" y="7791479"/>
            <a:ext cx="323166" cy="323166"/>
            <a:chOff x="411685" y="375962"/>
            <a:chExt cx="250723" cy="250723"/>
          </a:xfrm>
          <a:solidFill>
            <a:schemeClr val="tx1"/>
          </a:solidFill>
        </p:grpSpPr>
        <p:sp>
          <p:nvSpPr>
            <p:cNvPr id="297" name="Freeform: Shape 296">
              <a:extLst>
                <a:ext uri="{FF2B5EF4-FFF2-40B4-BE49-F238E27FC236}">
                  <a16:creationId xmlns:a16="http://schemas.microsoft.com/office/drawing/2014/main" id="{7C7C06E4-EB8B-3247-B57F-D2C28EA5D17E}"/>
                </a:ext>
              </a:extLst>
            </p:cNvPr>
            <p:cNvSpPr/>
            <p:nvPr/>
          </p:nvSpPr>
          <p:spPr>
            <a:xfrm>
              <a:off x="411686" y="561024"/>
              <a:ext cx="65660" cy="65660"/>
            </a:xfrm>
            <a:custGeom>
              <a:avLst/>
              <a:gdLst>
                <a:gd name="connsiteX0" fmla="*/ 32830 w 65660"/>
                <a:gd name="connsiteY0" fmla="*/ 0 h 65660"/>
                <a:gd name="connsiteX1" fmla="*/ 0 w 65660"/>
                <a:gd name="connsiteY1" fmla="*/ 32830 h 65660"/>
                <a:gd name="connsiteX2" fmla="*/ 32830 w 65660"/>
                <a:gd name="connsiteY2" fmla="*/ 65661 h 65660"/>
                <a:gd name="connsiteX3" fmla="*/ 65661 w 65660"/>
                <a:gd name="connsiteY3" fmla="*/ 32830 h 65660"/>
                <a:gd name="connsiteX4" fmla="*/ 32830 w 65660"/>
                <a:gd name="connsiteY4" fmla="*/ 0 h 6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60" h="65660">
                  <a:moveTo>
                    <a:pt x="32830" y="0"/>
                  </a:moveTo>
                  <a:cubicBezTo>
                    <a:pt x="14727" y="0"/>
                    <a:pt x="0" y="14727"/>
                    <a:pt x="0" y="32830"/>
                  </a:cubicBezTo>
                  <a:cubicBezTo>
                    <a:pt x="0" y="50934"/>
                    <a:pt x="14727" y="65661"/>
                    <a:pt x="32830" y="65661"/>
                  </a:cubicBezTo>
                  <a:cubicBezTo>
                    <a:pt x="50934" y="65661"/>
                    <a:pt x="65661" y="50934"/>
                    <a:pt x="65661" y="32830"/>
                  </a:cubicBezTo>
                  <a:cubicBezTo>
                    <a:pt x="65661" y="14727"/>
                    <a:pt x="50934" y="0"/>
                    <a:pt x="32830" y="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298" name="Freeform: Shape 297">
              <a:extLst>
                <a:ext uri="{FF2B5EF4-FFF2-40B4-BE49-F238E27FC236}">
                  <a16:creationId xmlns:a16="http://schemas.microsoft.com/office/drawing/2014/main" id="{78DCD9EB-92B0-6D48-B767-3BDA0BEFD8B5}"/>
                </a:ext>
              </a:extLst>
            </p:cNvPr>
            <p:cNvSpPr/>
            <p:nvPr/>
          </p:nvSpPr>
          <p:spPr>
            <a:xfrm>
              <a:off x="411685" y="463517"/>
              <a:ext cx="163153" cy="163169"/>
            </a:xfrm>
            <a:custGeom>
              <a:avLst/>
              <a:gdLst>
                <a:gd name="connsiteX0" fmla="*/ 163154 w 163153"/>
                <a:gd name="connsiteY0" fmla="*/ 155740 h 163169"/>
                <a:gd name="connsiteX1" fmla="*/ 117524 w 163153"/>
                <a:gd name="connsiteY1" fmla="*/ 45629 h 163169"/>
                <a:gd name="connsiteX2" fmla="*/ 7365 w 163153"/>
                <a:gd name="connsiteY2" fmla="*/ 0 h 163169"/>
                <a:gd name="connsiteX3" fmla="*/ 7353 w 163153"/>
                <a:gd name="connsiteY3" fmla="*/ 0 h 163169"/>
                <a:gd name="connsiteX4" fmla="*/ 7343 w 163153"/>
                <a:gd name="connsiteY4" fmla="*/ 0 h 163169"/>
                <a:gd name="connsiteX5" fmla="*/ 0 w 163153"/>
                <a:gd name="connsiteY5" fmla="*/ 7343 h 163169"/>
                <a:gd name="connsiteX6" fmla="*/ 0 w 163153"/>
                <a:gd name="connsiteY6" fmla="*/ 54031 h 163169"/>
                <a:gd name="connsiteX7" fmla="*/ 7343 w 163153"/>
                <a:gd name="connsiteY7" fmla="*/ 61374 h 163169"/>
                <a:gd name="connsiteX8" fmla="*/ 101761 w 163153"/>
                <a:gd name="connsiteY8" fmla="*/ 155791 h 163169"/>
                <a:gd name="connsiteX9" fmla="*/ 106319 w 163153"/>
                <a:gd name="connsiteY9" fmla="*/ 162584 h 163169"/>
                <a:gd name="connsiteX10" fmla="*/ 109192 w 163153"/>
                <a:gd name="connsiteY10" fmla="*/ 163169 h 163169"/>
                <a:gd name="connsiteX11" fmla="*/ 109202 w 163153"/>
                <a:gd name="connsiteY11" fmla="*/ 163169 h 163169"/>
                <a:gd name="connsiteX12" fmla="*/ 155254 w 163153"/>
                <a:gd name="connsiteY12" fmla="*/ 163106 h 163169"/>
                <a:gd name="connsiteX13" fmla="*/ 155812 w 163153"/>
                <a:gd name="connsiteY13" fmla="*/ 163133 h 163169"/>
                <a:gd name="connsiteX14" fmla="*/ 163154 w 163153"/>
                <a:gd name="connsiteY14" fmla="*/ 155791 h 163169"/>
                <a:gd name="connsiteX15" fmla="*/ 163154 w 163153"/>
                <a:gd name="connsiteY15" fmla="*/ 155759 h 163169"/>
                <a:gd name="connsiteX16" fmla="*/ 163154 w 163153"/>
                <a:gd name="connsiteY16" fmla="*/ 155751 h 163169"/>
                <a:gd name="connsiteX17" fmla="*/ 163154 w 163153"/>
                <a:gd name="connsiteY17" fmla="*/ 155740 h 16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153" h="163169">
                  <a:moveTo>
                    <a:pt x="163154" y="155740"/>
                  </a:moveTo>
                  <a:cubicBezTo>
                    <a:pt x="163141" y="114144"/>
                    <a:pt x="146937" y="75042"/>
                    <a:pt x="117524" y="45629"/>
                  </a:cubicBezTo>
                  <a:cubicBezTo>
                    <a:pt x="88099" y="16204"/>
                    <a:pt x="48977" y="0"/>
                    <a:pt x="7365" y="0"/>
                  </a:cubicBezTo>
                  <a:cubicBezTo>
                    <a:pt x="7361" y="0"/>
                    <a:pt x="7357" y="0"/>
                    <a:pt x="7353" y="0"/>
                  </a:cubicBezTo>
                  <a:cubicBezTo>
                    <a:pt x="7351" y="0"/>
                    <a:pt x="7347" y="0"/>
                    <a:pt x="7343" y="0"/>
                  </a:cubicBezTo>
                  <a:cubicBezTo>
                    <a:pt x="3288" y="0"/>
                    <a:pt x="0" y="3288"/>
                    <a:pt x="0" y="7343"/>
                  </a:cubicBezTo>
                  <a:lnTo>
                    <a:pt x="0" y="54031"/>
                  </a:lnTo>
                  <a:cubicBezTo>
                    <a:pt x="0" y="58086"/>
                    <a:pt x="3288" y="61374"/>
                    <a:pt x="7343" y="61374"/>
                  </a:cubicBezTo>
                  <a:cubicBezTo>
                    <a:pt x="59404" y="61374"/>
                    <a:pt x="101761" y="103729"/>
                    <a:pt x="101761" y="155791"/>
                  </a:cubicBezTo>
                  <a:cubicBezTo>
                    <a:pt x="101761" y="158860"/>
                    <a:pt x="103645" y="161486"/>
                    <a:pt x="106319" y="162584"/>
                  </a:cubicBezTo>
                  <a:cubicBezTo>
                    <a:pt x="107201" y="162959"/>
                    <a:pt x="108173" y="163169"/>
                    <a:pt x="109192" y="163169"/>
                  </a:cubicBezTo>
                  <a:lnTo>
                    <a:pt x="109202" y="163169"/>
                  </a:lnTo>
                  <a:lnTo>
                    <a:pt x="155254" y="163106"/>
                  </a:lnTo>
                  <a:cubicBezTo>
                    <a:pt x="155439" y="163120"/>
                    <a:pt x="155623" y="163133"/>
                    <a:pt x="155812" y="163133"/>
                  </a:cubicBezTo>
                  <a:cubicBezTo>
                    <a:pt x="159868" y="163133"/>
                    <a:pt x="163154" y="159847"/>
                    <a:pt x="163154" y="155791"/>
                  </a:cubicBezTo>
                  <a:cubicBezTo>
                    <a:pt x="163154" y="155780"/>
                    <a:pt x="163154" y="155770"/>
                    <a:pt x="163154" y="155759"/>
                  </a:cubicBezTo>
                  <a:cubicBezTo>
                    <a:pt x="163154" y="155757"/>
                    <a:pt x="163154" y="155755"/>
                    <a:pt x="163154" y="155751"/>
                  </a:cubicBezTo>
                  <a:cubicBezTo>
                    <a:pt x="163154" y="155747"/>
                    <a:pt x="163154" y="155744"/>
                    <a:pt x="163154" y="155740"/>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sp>
          <p:nvSpPr>
            <p:cNvPr id="299" name="Freeform: Shape 298">
              <a:extLst>
                <a:ext uri="{FF2B5EF4-FFF2-40B4-BE49-F238E27FC236}">
                  <a16:creationId xmlns:a16="http://schemas.microsoft.com/office/drawing/2014/main" id="{BDA019DD-A380-9C40-BCAF-866A7F92C56B}"/>
                </a:ext>
              </a:extLst>
            </p:cNvPr>
            <p:cNvSpPr/>
            <p:nvPr/>
          </p:nvSpPr>
          <p:spPr>
            <a:xfrm>
              <a:off x="411685" y="375962"/>
              <a:ext cx="250506" cy="250583"/>
            </a:xfrm>
            <a:custGeom>
              <a:avLst/>
              <a:gdLst>
                <a:gd name="connsiteX0" fmla="*/ 250507 w 250506"/>
                <a:gd name="connsiteY0" fmla="*/ 243102 h 250583"/>
                <a:gd name="connsiteX1" fmla="*/ 250507 w 250506"/>
                <a:gd name="connsiteY1" fmla="*/ 243095 h 250583"/>
                <a:gd name="connsiteX2" fmla="*/ 231395 w 250506"/>
                <a:gd name="connsiteY2" fmla="*/ 148511 h 250583"/>
                <a:gd name="connsiteX3" fmla="*/ 179287 w 250506"/>
                <a:gd name="connsiteY3" fmla="*/ 71222 h 250583"/>
                <a:gd name="connsiteX4" fmla="*/ 101996 w 250506"/>
                <a:gd name="connsiteY4" fmla="*/ 19111 h 250583"/>
                <a:gd name="connsiteX5" fmla="*/ 7343 w 250506"/>
                <a:gd name="connsiteY5" fmla="*/ 0 h 250583"/>
                <a:gd name="connsiteX6" fmla="*/ 0 w 250506"/>
                <a:gd name="connsiteY6" fmla="*/ 7343 h 250583"/>
                <a:gd name="connsiteX7" fmla="*/ 0 w 250506"/>
                <a:gd name="connsiteY7" fmla="*/ 53493 h 250583"/>
                <a:gd name="connsiteX8" fmla="*/ 7343 w 250506"/>
                <a:gd name="connsiteY8" fmla="*/ 60837 h 250583"/>
                <a:gd name="connsiteX9" fmla="*/ 78311 w 250506"/>
                <a:gd name="connsiteY9" fmla="*/ 75162 h 250583"/>
                <a:gd name="connsiteX10" fmla="*/ 136269 w 250506"/>
                <a:gd name="connsiteY10" fmla="*/ 114240 h 250583"/>
                <a:gd name="connsiteX11" fmla="*/ 175345 w 250506"/>
                <a:gd name="connsiteY11" fmla="*/ 172196 h 250583"/>
                <a:gd name="connsiteX12" fmla="*/ 189670 w 250506"/>
                <a:gd name="connsiteY12" fmla="*/ 243163 h 250583"/>
                <a:gd name="connsiteX13" fmla="*/ 193530 w 250506"/>
                <a:gd name="connsiteY13" fmla="*/ 249629 h 250583"/>
                <a:gd name="connsiteX14" fmla="*/ 197142 w 250506"/>
                <a:gd name="connsiteY14" fmla="*/ 250583 h 250583"/>
                <a:gd name="connsiteX15" fmla="*/ 197161 w 250506"/>
                <a:gd name="connsiteY15" fmla="*/ 250583 h 250583"/>
                <a:gd name="connsiteX16" fmla="*/ 242398 w 250506"/>
                <a:gd name="connsiteY16" fmla="*/ 250467 h 250583"/>
                <a:gd name="connsiteX17" fmla="*/ 243163 w 250506"/>
                <a:gd name="connsiteY17" fmla="*/ 250507 h 250583"/>
                <a:gd name="connsiteX18" fmla="*/ 250507 w 250506"/>
                <a:gd name="connsiteY18" fmla="*/ 243163 h 250583"/>
                <a:gd name="connsiteX19" fmla="*/ 250507 w 250506"/>
                <a:gd name="connsiteY19" fmla="*/ 243110 h 250583"/>
                <a:gd name="connsiteX20" fmla="*/ 250507 w 250506"/>
                <a:gd name="connsiteY20" fmla="*/ 243102 h 250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0506" h="250583">
                  <a:moveTo>
                    <a:pt x="250507" y="243102"/>
                  </a:moveTo>
                  <a:cubicBezTo>
                    <a:pt x="250507" y="243100"/>
                    <a:pt x="250507" y="243098"/>
                    <a:pt x="250507" y="243095"/>
                  </a:cubicBezTo>
                  <a:cubicBezTo>
                    <a:pt x="250499" y="210297"/>
                    <a:pt x="244068" y="178474"/>
                    <a:pt x="231395" y="148511"/>
                  </a:cubicBezTo>
                  <a:cubicBezTo>
                    <a:pt x="219147" y="119554"/>
                    <a:pt x="201616" y="93551"/>
                    <a:pt x="179287" y="71222"/>
                  </a:cubicBezTo>
                  <a:cubicBezTo>
                    <a:pt x="156958" y="48891"/>
                    <a:pt x="130953" y="31360"/>
                    <a:pt x="101996" y="19111"/>
                  </a:cubicBezTo>
                  <a:cubicBezTo>
                    <a:pt x="72014" y="6431"/>
                    <a:pt x="40166" y="0"/>
                    <a:pt x="7343" y="0"/>
                  </a:cubicBezTo>
                  <a:cubicBezTo>
                    <a:pt x="3288" y="0"/>
                    <a:pt x="0" y="3288"/>
                    <a:pt x="0" y="7343"/>
                  </a:cubicBezTo>
                  <a:lnTo>
                    <a:pt x="0" y="53493"/>
                  </a:lnTo>
                  <a:cubicBezTo>
                    <a:pt x="0" y="57549"/>
                    <a:pt x="3288" y="60837"/>
                    <a:pt x="7343" y="60837"/>
                  </a:cubicBezTo>
                  <a:cubicBezTo>
                    <a:pt x="31960" y="60837"/>
                    <a:pt x="55838" y="65657"/>
                    <a:pt x="78311" y="75162"/>
                  </a:cubicBezTo>
                  <a:cubicBezTo>
                    <a:pt x="100022" y="84344"/>
                    <a:pt x="119522" y="97491"/>
                    <a:pt x="136269" y="114240"/>
                  </a:cubicBezTo>
                  <a:cubicBezTo>
                    <a:pt x="153016" y="130985"/>
                    <a:pt x="166163" y="150485"/>
                    <a:pt x="175345" y="172196"/>
                  </a:cubicBezTo>
                  <a:cubicBezTo>
                    <a:pt x="184852" y="194670"/>
                    <a:pt x="189670" y="218547"/>
                    <a:pt x="189670" y="243163"/>
                  </a:cubicBezTo>
                  <a:cubicBezTo>
                    <a:pt x="189670" y="245958"/>
                    <a:pt x="191233" y="248389"/>
                    <a:pt x="193530" y="249629"/>
                  </a:cubicBezTo>
                  <a:cubicBezTo>
                    <a:pt x="194598" y="250233"/>
                    <a:pt x="195828" y="250583"/>
                    <a:pt x="197142" y="250583"/>
                  </a:cubicBezTo>
                  <a:lnTo>
                    <a:pt x="197161" y="250583"/>
                  </a:lnTo>
                  <a:lnTo>
                    <a:pt x="242398" y="250467"/>
                  </a:lnTo>
                  <a:cubicBezTo>
                    <a:pt x="242651" y="250493"/>
                    <a:pt x="242905" y="250507"/>
                    <a:pt x="243163" y="250507"/>
                  </a:cubicBezTo>
                  <a:cubicBezTo>
                    <a:pt x="247219" y="250507"/>
                    <a:pt x="250507" y="247219"/>
                    <a:pt x="250507" y="243163"/>
                  </a:cubicBezTo>
                  <a:cubicBezTo>
                    <a:pt x="250507" y="243146"/>
                    <a:pt x="250507" y="243129"/>
                    <a:pt x="250507" y="243110"/>
                  </a:cubicBezTo>
                  <a:cubicBezTo>
                    <a:pt x="250507" y="243108"/>
                    <a:pt x="250507" y="243106"/>
                    <a:pt x="250507" y="243102"/>
                  </a:cubicBezTo>
                  <a:close/>
                </a:path>
              </a:pathLst>
            </a:custGeom>
            <a:grpFill/>
            <a:ln w="484" cap="flat">
              <a:noFill/>
              <a:prstDash val="solid"/>
              <a:miter/>
            </a:ln>
          </p:spPr>
          <p:txBody>
            <a:bodyPr anchor="ctr"/>
            <a:lstStyle/>
            <a:p>
              <a:pPr eaLnBrk="1" fontAlgn="auto" hangingPunct="1">
                <a:spcBef>
                  <a:spcPts val="0"/>
                </a:spcBef>
                <a:spcAft>
                  <a:spcPts val="0"/>
                </a:spcAft>
                <a:defRPr/>
              </a:pPr>
              <a:endParaRPr lang="en-ID" dirty="0">
                <a:latin typeface="+mn-lt"/>
              </a:endParaRPr>
            </a:p>
          </p:txBody>
        </p:sp>
      </p:grpSp>
    </p:spTree>
  </p:cSld>
  <p:clrMapOvr>
    <a:masterClrMapping/>
  </p:clrMapOvr>
  <p:transition spd="med" advClick="0" advTm="10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9BF4B43-FD79-224F-9303-8AC2C086C9B0}"/>
              </a:ext>
            </a:extLst>
          </p:cNvPr>
          <p:cNvSpPr txBox="1"/>
          <p:nvPr/>
        </p:nvSpPr>
        <p:spPr>
          <a:xfrm rot="16200000">
            <a:off x="13443441" y="4097854"/>
            <a:ext cx="6431569" cy="2092881"/>
          </a:xfrm>
          <a:prstGeom prst="rect">
            <a:avLst/>
          </a:prstGeom>
          <a:noFill/>
        </p:spPr>
        <p:txBody>
          <a:bodyPr wrap="none">
            <a:spAutoFit/>
          </a:bodyPr>
          <a:lstStyle/>
          <a:p>
            <a:pPr eaLnBrk="1" fontAlgn="auto" hangingPunct="1">
              <a:spcBef>
                <a:spcPts val="0"/>
              </a:spcBef>
              <a:spcAft>
                <a:spcPts val="0"/>
              </a:spcAft>
              <a:defRPr/>
            </a:pPr>
            <a:r>
              <a:rPr lang="id-ID" sz="13000" dirty="0">
                <a:ln w="19050">
                  <a:solidFill>
                    <a:schemeClr val="bg1">
                      <a:alpha val="35000"/>
                    </a:schemeClr>
                  </a:solidFill>
                </a:ln>
                <a:solidFill>
                  <a:schemeClr val="bg1"/>
                </a:solidFill>
                <a:latin typeface="Impact" panose="020B0806030902050204" pitchFamily="34" charset="0"/>
              </a:rPr>
              <a:t>Exclusize</a:t>
            </a:r>
          </a:p>
        </p:txBody>
      </p:sp>
      <p:sp>
        <p:nvSpPr>
          <p:cNvPr id="16" name="Right Triangle 15">
            <a:extLst>
              <a:ext uri="{FF2B5EF4-FFF2-40B4-BE49-F238E27FC236}">
                <a16:creationId xmlns:a16="http://schemas.microsoft.com/office/drawing/2014/main" id="{AD8F93AC-C8E1-2E49-907C-5D3C5DDC07CE}"/>
              </a:ext>
            </a:extLst>
          </p:cNvPr>
          <p:cNvSpPr/>
          <p:nvPr/>
        </p:nvSpPr>
        <p:spPr>
          <a:xfrm>
            <a:off x="8870950" y="7613650"/>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 name="TextBox 1">
            <a:extLst>
              <a:ext uri="{FF2B5EF4-FFF2-40B4-BE49-F238E27FC236}">
                <a16:creationId xmlns:a16="http://schemas.microsoft.com/office/drawing/2014/main" id="{9FC2A1CF-7063-E440-A29F-B95615C0C2A1}"/>
              </a:ext>
            </a:extLst>
          </p:cNvPr>
          <p:cNvSpPr txBox="1"/>
          <p:nvPr/>
        </p:nvSpPr>
        <p:spPr>
          <a:xfrm>
            <a:off x="2135188" y="2867025"/>
            <a:ext cx="6975475" cy="2246313"/>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About The </a:t>
            </a:r>
          </a:p>
          <a:p>
            <a:pPr eaLnBrk="1" fontAlgn="auto" hangingPunct="1">
              <a:spcBef>
                <a:spcPts val="0"/>
              </a:spcBef>
              <a:spcAft>
                <a:spcPts val="0"/>
              </a:spcAft>
              <a:defRPr/>
            </a:pPr>
            <a:r>
              <a:rPr lang="id-ID" sz="7000" dirty="0">
                <a:solidFill>
                  <a:srgbClr val="92D050"/>
                </a:solidFill>
                <a:latin typeface="Impact" panose="020B0806030902050204" pitchFamily="34" charset="0"/>
              </a:rPr>
              <a:t>Exclusive Agency</a:t>
            </a:r>
          </a:p>
        </p:txBody>
      </p:sp>
      <p:sp>
        <p:nvSpPr>
          <p:cNvPr id="3" name="TextBox 2">
            <a:extLst>
              <a:ext uri="{FF2B5EF4-FFF2-40B4-BE49-F238E27FC236}">
                <a16:creationId xmlns:a16="http://schemas.microsoft.com/office/drawing/2014/main" id="{A62D5502-AE48-A142-BB00-F7CC012D6DCB}"/>
              </a:ext>
            </a:extLst>
          </p:cNvPr>
          <p:cNvSpPr txBox="1"/>
          <p:nvPr/>
        </p:nvSpPr>
        <p:spPr>
          <a:xfrm>
            <a:off x="2147888" y="5289550"/>
            <a:ext cx="3967162" cy="346075"/>
          </a:xfrm>
          <a:prstGeom prst="rect">
            <a:avLst/>
          </a:prstGeom>
          <a:noFill/>
        </p:spPr>
        <p:txBody>
          <a:bodyPr wrap="none">
            <a:spAutoFit/>
          </a:bodyPr>
          <a:lstStyle/>
          <a:p>
            <a:pPr eaLnBrk="1" fontAlgn="auto" hangingPunct="1">
              <a:spcBef>
                <a:spcPts val="0"/>
              </a:spcBef>
              <a:spcAft>
                <a:spcPts val="0"/>
              </a:spcAft>
              <a:defRPr/>
            </a:pPr>
            <a:r>
              <a:rPr lang="id-ID" sz="1650" b="1" dirty="0">
                <a:solidFill>
                  <a:schemeClr val="tx1">
                    <a:lumMod val="50000"/>
                    <a:lumOff val="50000"/>
                  </a:schemeClr>
                </a:solidFill>
                <a:latin typeface="+mn-lt"/>
              </a:rPr>
              <a:t>LUXURY REAL ESTATE PRESENTATION</a:t>
            </a:r>
          </a:p>
        </p:txBody>
      </p:sp>
      <p:sp>
        <p:nvSpPr>
          <p:cNvPr id="22" name="Rectangle 21">
            <a:extLst>
              <a:ext uri="{FF2B5EF4-FFF2-40B4-BE49-F238E27FC236}">
                <a16:creationId xmlns:a16="http://schemas.microsoft.com/office/drawing/2014/main" id="{5E8776B6-60F6-0842-A5AF-022468993A0D}"/>
              </a:ext>
            </a:extLst>
          </p:cNvPr>
          <p:cNvSpPr/>
          <p:nvPr/>
        </p:nvSpPr>
        <p:spPr>
          <a:xfrm>
            <a:off x="2170113" y="6186488"/>
            <a:ext cx="6116637" cy="1292225"/>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a:t>
            </a:r>
            <a:endParaRPr lang="id-ID" dirty="0">
              <a:solidFill>
                <a:schemeClr val="tx1">
                  <a:lumMod val="50000"/>
                  <a:lumOff val="50000"/>
                </a:schemeClr>
              </a:solidFill>
              <a:latin typeface="+mn-lt"/>
            </a:endParaRPr>
          </a:p>
        </p:txBody>
      </p:sp>
      <p:pic>
        <p:nvPicPr>
          <p:cNvPr id="18" name="Plassholder for bilde 17" descr="Et bilde som inneholder bygning, sitter, mann, grønn&#10;&#10;Automatisk generert beskrivelse">
            <a:extLst>
              <a:ext uri="{FF2B5EF4-FFF2-40B4-BE49-F238E27FC236}">
                <a16:creationId xmlns:a16="http://schemas.microsoft.com/office/drawing/2014/main" id="{66AF3300-4CBC-0C40-A0FD-CA3C95AC988B}"/>
              </a:ext>
            </a:extLst>
          </p:cNvPr>
          <p:cNvPicPr>
            <a:picLocks noGrp="1" noChangeAspect="1"/>
          </p:cNvPicPr>
          <p:nvPr>
            <p:ph type="pic" sz="quarter" idx="10"/>
          </p:nvPr>
        </p:nvPicPr>
        <p:blipFill>
          <a:blip r:embed="rId2"/>
          <a:srcRect l="25051" r="25051"/>
          <a:stretch>
            <a:fillRect/>
          </a:stretch>
        </p:blipFill>
        <p:spPr/>
      </p:pic>
      <p:grpSp>
        <p:nvGrpSpPr>
          <p:cNvPr id="23" name="Gruppe 22">
            <a:extLst>
              <a:ext uri="{FF2B5EF4-FFF2-40B4-BE49-F238E27FC236}">
                <a16:creationId xmlns:a16="http://schemas.microsoft.com/office/drawing/2014/main" id="{C6131ABB-2F11-CA47-82B0-41049264C0D5}"/>
              </a:ext>
            </a:extLst>
          </p:cNvPr>
          <p:cNvGrpSpPr>
            <a:grpSpLocks/>
          </p:cNvGrpSpPr>
          <p:nvPr/>
        </p:nvGrpSpPr>
        <p:grpSpPr bwMode="auto">
          <a:xfrm>
            <a:off x="13887450" y="4287838"/>
            <a:ext cx="1714500" cy="1714500"/>
            <a:chOff x="13887450" y="4287044"/>
            <a:chExt cx="1714500" cy="1714500"/>
          </a:xfrm>
        </p:grpSpPr>
        <p:sp>
          <p:nvSpPr>
            <p:cNvPr id="7" name="Oval 6">
              <a:extLst>
                <a:ext uri="{FF2B5EF4-FFF2-40B4-BE49-F238E27FC236}">
                  <a16:creationId xmlns:a16="http://schemas.microsoft.com/office/drawing/2014/main" id="{6530D829-2FBD-B749-BD1D-D256CFEAC02E}"/>
                </a:ext>
              </a:extLst>
            </p:cNvPr>
            <p:cNvSpPr/>
            <p:nvPr/>
          </p:nvSpPr>
          <p:spPr>
            <a:xfrm>
              <a:off x="13887450" y="4287044"/>
              <a:ext cx="1714500" cy="1714500"/>
            </a:xfrm>
            <a:prstGeom prst="ellipse">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8" name="Oval 7">
              <a:extLst>
                <a:ext uri="{FF2B5EF4-FFF2-40B4-BE49-F238E27FC236}">
                  <a16:creationId xmlns:a16="http://schemas.microsoft.com/office/drawing/2014/main" id="{4631CF1B-7F53-EF4C-BCC1-A6F27DF757DF}"/>
                </a:ext>
              </a:extLst>
            </p:cNvPr>
            <p:cNvSpPr/>
            <p:nvPr/>
          </p:nvSpPr>
          <p:spPr>
            <a:xfrm>
              <a:off x="14073188" y="4472781"/>
              <a:ext cx="1343025" cy="13430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chemeClr val="bg1"/>
                </a:solidFill>
              </a:endParaRPr>
            </a:p>
          </p:txBody>
        </p:sp>
        <p:sp>
          <p:nvSpPr>
            <p:cNvPr id="34" name="Freeform: Shape 23">
              <a:extLst>
                <a:ext uri="{FF2B5EF4-FFF2-40B4-BE49-F238E27FC236}">
                  <a16:creationId xmlns:a16="http://schemas.microsoft.com/office/drawing/2014/main" id="{3C580391-F89D-AA4D-AE66-83B92220ED37}"/>
                </a:ext>
              </a:extLst>
            </p:cNvPr>
            <p:cNvSpPr/>
            <p:nvPr/>
          </p:nvSpPr>
          <p:spPr>
            <a:xfrm>
              <a:off x="14238288" y="4677569"/>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grpSp>
    </p:spTree>
  </p:cSld>
  <p:clrMapOvr>
    <a:masterClrMapping/>
  </p:clrMapOvr>
  <p:transition spd="med" advClick="0" advTm="10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xit" presetSubtype="0" fill="hold" nodeType="afterEffect">
                                  <p:stCondLst>
                                    <p:cond delay="0"/>
                                  </p:stCondLst>
                                  <p:childTnLst>
                                    <p:animEffect transition="out" filter="fade">
                                      <p:cBhvr>
                                        <p:cTn id="6" dur="2000"/>
                                        <p:tgtEl>
                                          <p:spTgt spid="23"/>
                                        </p:tgtEl>
                                      </p:cBhvr>
                                    </p:animEffect>
                                    <p:anim calcmode="lin" valueType="num">
                                      <p:cBhvr>
                                        <p:cTn id="7" dur="2000"/>
                                        <p:tgtEl>
                                          <p:spTgt spid="2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3"/>
                                        </p:tgtEl>
                                        <p:attrNameLst>
                                          <p:attrName>ppt_h</p:attrName>
                                        </p:attrNameLst>
                                      </p:cBhvr>
                                      <p:tavLst>
                                        <p:tav tm="0">
                                          <p:val>
                                            <p:strVal val="ppt_h"/>
                                          </p:val>
                                        </p:tav>
                                        <p:tav tm="100000">
                                          <p:val>
                                            <p:strVal val="ppt_h"/>
                                          </p:val>
                                        </p:tav>
                                      </p:tavLst>
                                    </p:anim>
                                    <p:set>
                                      <p:cBhvr>
                                        <p:cTn id="9" dur="1" fill="hold">
                                          <p:stCondLst>
                                            <p:cond delay="19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ABE5AA05-7080-7B4E-9BA4-D4957A227871}"/>
              </a:ext>
            </a:extLst>
          </p:cNvPr>
          <p:cNvSpPr/>
          <p:nvPr/>
        </p:nvSpPr>
        <p:spPr>
          <a:xfrm>
            <a:off x="16719550" y="474663"/>
            <a:ext cx="968375"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Right Triangle 10">
            <a:extLst>
              <a:ext uri="{FF2B5EF4-FFF2-40B4-BE49-F238E27FC236}">
                <a16:creationId xmlns:a16="http://schemas.microsoft.com/office/drawing/2014/main" id="{6F375BF2-FC57-0641-B884-1A09560A2178}"/>
              </a:ext>
            </a:extLst>
          </p:cNvPr>
          <p:cNvSpPr/>
          <p:nvPr/>
        </p:nvSpPr>
        <p:spPr>
          <a:xfrm flipH="1" flipV="1">
            <a:off x="8715375" y="1174750"/>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Right Triangle 12">
            <a:extLst>
              <a:ext uri="{FF2B5EF4-FFF2-40B4-BE49-F238E27FC236}">
                <a16:creationId xmlns:a16="http://schemas.microsoft.com/office/drawing/2014/main" id="{EBAFBBA2-CF0D-FC49-9D09-70BBD93E7D91}"/>
              </a:ext>
            </a:extLst>
          </p:cNvPr>
          <p:cNvSpPr/>
          <p:nvPr/>
        </p:nvSpPr>
        <p:spPr>
          <a:xfrm>
            <a:off x="965200" y="7942263"/>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Rectangle 8">
            <a:extLst>
              <a:ext uri="{FF2B5EF4-FFF2-40B4-BE49-F238E27FC236}">
                <a16:creationId xmlns:a16="http://schemas.microsoft.com/office/drawing/2014/main" id="{BB57C26D-BE9E-1540-A03A-0CF78E58F579}"/>
              </a:ext>
            </a:extLst>
          </p:cNvPr>
          <p:cNvSpPr/>
          <p:nvPr/>
        </p:nvSpPr>
        <p:spPr>
          <a:xfrm>
            <a:off x="10344150" y="6548438"/>
            <a:ext cx="5657850" cy="877887"/>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dil</a:t>
            </a:r>
            <a:endParaRPr lang="id-ID" dirty="0">
              <a:solidFill>
                <a:schemeClr val="tx1">
                  <a:lumMod val="50000"/>
                  <a:lumOff val="50000"/>
                </a:schemeClr>
              </a:solidFill>
              <a:latin typeface="+mn-lt"/>
            </a:endParaRPr>
          </a:p>
        </p:txBody>
      </p:sp>
      <p:sp>
        <p:nvSpPr>
          <p:cNvPr id="14" name="TextBox 13">
            <a:extLst>
              <a:ext uri="{FF2B5EF4-FFF2-40B4-BE49-F238E27FC236}">
                <a16:creationId xmlns:a16="http://schemas.microsoft.com/office/drawing/2014/main" id="{277009BC-BCC2-AC47-8D4B-946ED4FE4F16}"/>
              </a:ext>
            </a:extLst>
          </p:cNvPr>
          <p:cNvSpPr txBox="1"/>
          <p:nvPr/>
        </p:nvSpPr>
        <p:spPr>
          <a:xfrm>
            <a:off x="10352088" y="6124575"/>
            <a:ext cx="4252912" cy="369888"/>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The Reason One</a:t>
            </a:r>
          </a:p>
        </p:txBody>
      </p:sp>
      <p:sp>
        <p:nvSpPr>
          <p:cNvPr id="15" name="Rectangle 14">
            <a:extLst>
              <a:ext uri="{FF2B5EF4-FFF2-40B4-BE49-F238E27FC236}">
                <a16:creationId xmlns:a16="http://schemas.microsoft.com/office/drawing/2014/main" id="{F44A69AE-A112-5A44-B307-3062DCBF3695}"/>
              </a:ext>
            </a:extLst>
          </p:cNvPr>
          <p:cNvSpPr/>
          <p:nvPr/>
        </p:nvSpPr>
        <p:spPr>
          <a:xfrm>
            <a:off x="10344150" y="8439150"/>
            <a:ext cx="5657850"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dil</a:t>
            </a:r>
            <a:endParaRPr lang="id-ID" dirty="0">
              <a:solidFill>
                <a:schemeClr val="tx1">
                  <a:lumMod val="50000"/>
                  <a:lumOff val="50000"/>
                </a:schemeClr>
              </a:solidFill>
              <a:latin typeface="+mn-lt"/>
            </a:endParaRPr>
          </a:p>
        </p:txBody>
      </p:sp>
      <p:sp>
        <p:nvSpPr>
          <p:cNvPr id="16" name="TextBox 15">
            <a:extLst>
              <a:ext uri="{FF2B5EF4-FFF2-40B4-BE49-F238E27FC236}">
                <a16:creationId xmlns:a16="http://schemas.microsoft.com/office/drawing/2014/main" id="{F2D14DEA-886D-AD4C-AA14-5FD00837CBB2}"/>
              </a:ext>
            </a:extLst>
          </p:cNvPr>
          <p:cNvSpPr txBox="1"/>
          <p:nvPr/>
        </p:nvSpPr>
        <p:spPr>
          <a:xfrm>
            <a:off x="10352088" y="8013700"/>
            <a:ext cx="4792662" cy="368300"/>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The Reason Two</a:t>
            </a:r>
          </a:p>
        </p:txBody>
      </p:sp>
      <p:sp>
        <p:nvSpPr>
          <p:cNvPr id="27" name="TextBox 26">
            <a:extLst>
              <a:ext uri="{FF2B5EF4-FFF2-40B4-BE49-F238E27FC236}">
                <a16:creationId xmlns:a16="http://schemas.microsoft.com/office/drawing/2014/main" id="{ECD6FCC7-ABEA-D043-8D54-3F4BF0653B4F}"/>
              </a:ext>
            </a:extLst>
          </p:cNvPr>
          <p:cNvSpPr txBox="1"/>
          <p:nvPr/>
        </p:nvSpPr>
        <p:spPr>
          <a:xfrm>
            <a:off x="10333038" y="3351213"/>
            <a:ext cx="7134225"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Exclusize Real </a:t>
            </a:r>
            <a:r>
              <a:rPr lang="id-ID" sz="7000" dirty="0">
                <a:solidFill>
                  <a:srgbClr val="92D050"/>
                </a:solidFill>
                <a:latin typeface="Impact" panose="020B0806030902050204" pitchFamily="34" charset="0"/>
              </a:rPr>
              <a:t>Estate Solution</a:t>
            </a:r>
          </a:p>
        </p:txBody>
      </p:sp>
      <p:sp>
        <p:nvSpPr>
          <p:cNvPr id="28" name="TextBox 27">
            <a:extLst>
              <a:ext uri="{FF2B5EF4-FFF2-40B4-BE49-F238E27FC236}">
                <a16:creationId xmlns:a16="http://schemas.microsoft.com/office/drawing/2014/main" id="{F826A527-17C1-C647-894B-89A7DCBDDA80}"/>
              </a:ext>
            </a:extLst>
          </p:cNvPr>
          <p:cNvSpPr txBox="1"/>
          <p:nvPr/>
        </p:nvSpPr>
        <p:spPr>
          <a:xfrm>
            <a:off x="10344150" y="2255838"/>
            <a:ext cx="3967163" cy="346075"/>
          </a:xfrm>
          <a:prstGeom prst="rect">
            <a:avLst/>
          </a:prstGeom>
          <a:noFill/>
        </p:spPr>
        <p:txBody>
          <a:bodyPr wrap="none">
            <a:spAutoFit/>
          </a:bodyPr>
          <a:lstStyle/>
          <a:p>
            <a:pPr eaLnBrk="1" fontAlgn="auto" hangingPunct="1">
              <a:spcBef>
                <a:spcPts val="0"/>
              </a:spcBef>
              <a:spcAft>
                <a:spcPts val="0"/>
              </a:spcAft>
              <a:defRPr/>
            </a:pPr>
            <a:r>
              <a:rPr lang="id-ID" sz="1650" b="1" dirty="0">
                <a:solidFill>
                  <a:schemeClr val="tx1">
                    <a:lumMod val="50000"/>
                    <a:lumOff val="50000"/>
                  </a:schemeClr>
                </a:solidFill>
                <a:latin typeface="+mn-lt"/>
              </a:rPr>
              <a:t>LUXURY REAL ESTATE PRESENTATION</a:t>
            </a:r>
          </a:p>
        </p:txBody>
      </p:sp>
      <p:sp>
        <p:nvSpPr>
          <p:cNvPr id="29" name="Rectangle 28">
            <a:extLst>
              <a:ext uri="{FF2B5EF4-FFF2-40B4-BE49-F238E27FC236}">
                <a16:creationId xmlns:a16="http://schemas.microsoft.com/office/drawing/2014/main" id="{90CA6EBE-FAE7-2A40-ADA2-CA154FDDCF58}"/>
              </a:ext>
            </a:extLst>
          </p:cNvPr>
          <p:cNvSpPr/>
          <p:nvPr/>
        </p:nvSpPr>
        <p:spPr>
          <a:xfrm>
            <a:off x="10433050" y="2843213"/>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9467" name="Plassholder for bilde 9">
            <a:extLst>
              <a:ext uri="{FF2B5EF4-FFF2-40B4-BE49-F238E27FC236}">
                <a16:creationId xmlns:a16="http://schemas.microsoft.com/office/drawing/2014/main" id="{C99B2A46-F31F-FB4C-8DCB-7E88329B46A2}"/>
              </a:ext>
            </a:extLst>
          </p:cNvPr>
          <p:cNvSpPr>
            <a:spLocks noGrp="1" noTextEdit="1"/>
          </p:cNvSpPr>
          <p:nvPr>
            <p:ph type="pic" sz="quarter" idx="10"/>
          </p:nvPr>
        </p:nvSpPr>
        <p:spPr>
          <a:xfrm>
            <a:off x="1222375" y="1174750"/>
            <a:ext cx="4078288" cy="8053388"/>
          </a:xfrm>
          <a:custGeom>
            <a:avLst/>
            <a:gdLst>
              <a:gd name="T0" fmla="*/ 0 w 2719484"/>
              <a:gd name="T1" fmla="*/ 0 h 5367476"/>
              <a:gd name="T2" fmla="*/ 4079226 w 2719484"/>
              <a:gd name="T3" fmla="*/ 0 h 5367476"/>
              <a:gd name="T4" fmla="*/ 4079226 w 2719484"/>
              <a:gd name="T5" fmla="*/ 8052457 h 5367476"/>
              <a:gd name="T6" fmla="*/ 1285875 w 2719484"/>
              <a:gd name="T7" fmla="*/ 8052457 h 5367476"/>
              <a:gd name="T8" fmla="*/ 0 w 2719484"/>
              <a:gd name="T9" fmla="*/ 6766383 h 53674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9484" h="5367476">
                <a:moveTo>
                  <a:pt x="0" y="0"/>
                </a:moveTo>
                <a:lnTo>
                  <a:pt x="2719484" y="0"/>
                </a:lnTo>
                <a:lnTo>
                  <a:pt x="2719484" y="5367476"/>
                </a:lnTo>
                <a:lnTo>
                  <a:pt x="857250" y="5367476"/>
                </a:lnTo>
                <a:lnTo>
                  <a:pt x="0" y="4510226"/>
                </a:lnTo>
                <a:lnTo>
                  <a:pt x="0" y="0"/>
                </a:lnTo>
                <a:close/>
              </a:path>
            </a:pathLst>
          </a:custGeom>
        </p:spPr>
      </p:sp>
      <p:sp>
        <p:nvSpPr>
          <p:cNvPr id="19468" name="Plassholder for bilde 11">
            <a:extLst>
              <a:ext uri="{FF2B5EF4-FFF2-40B4-BE49-F238E27FC236}">
                <a16:creationId xmlns:a16="http://schemas.microsoft.com/office/drawing/2014/main" id="{6D17F83F-999C-D74B-87FF-03E6267E699A}"/>
              </a:ext>
            </a:extLst>
          </p:cNvPr>
          <p:cNvSpPr>
            <a:spLocks noGrp="1" noTextEdit="1"/>
          </p:cNvSpPr>
          <p:nvPr>
            <p:ph type="pic" sz="quarter" idx="11"/>
          </p:nvPr>
        </p:nvSpPr>
        <p:spPr>
          <a:xfrm>
            <a:off x="5635625" y="1174750"/>
            <a:ext cx="4079875" cy="8053388"/>
          </a:xfrm>
          <a:custGeom>
            <a:avLst/>
            <a:gdLst>
              <a:gd name="T0" fmla="*/ 0 w 2719484"/>
              <a:gd name="T1" fmla="*/ 0 h 5367476"/>
              <a:gd name="T2" fmla="*/ 2793351 w 2719484"/>
              <a:gd name="T3" fmla="*/ 0 h 5367476"/>
              <a:gd name="T4" fmla="*/ 4079226 w 2719484"/>
              <a:gd name="T5" fmla="*/ 1286074 h 5367476"/>
              <a:gd name="T6" fmla="*/ 4079226 w 2719484"/>
              <a:gd name="T7" fmla="*/ 8052457 h 5367476"/>
              <a:gd name="T8" fmla="*/ 0 w 2719484"/>
              <a:gd name="T9" fmla="*/ 8052457 h 53674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9484" h="5367476">
                <a:moveTo>
                  <a:pt x="0" y="0"/>
                </a:moveTo>
                <a:lnTo>
                  <a:pt x="1862234" y="0"/>
                </a:lnTo>
                <a:lnTo>
                  <a:pt x="2719484" y="857250"/>
                </a:lnTo>
                <a:lnTo>
                  <a:pt x="2719484" y="5367476"/>
                </a:lnTo>
                <a:lnTo>
                  <a:pt x="0" y="5367476"/>
                </a:lnTo>
                <a:lnTo>
                  <a:pt x="0" y="0"/>
                </a:lnTo>
                <a:close/>
              </a:path>
            </a:pathLst>
          </a:custGeom>
        </p:spPr>
      </p:sp>
    </p:spTree>
  </p:cSld>
  <p:clrMapOvr>
    <a:masterClrMapping/>
  </p:clrMapOvr>
  <p:transition spd="med" advClick="0" advTm="1000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7" presetClass="emph" presetSubtype="0" fill="remove" grpId="0" nodeType="afterEffect">
                                  <p:stCondLst>
                                    <p:cond delay="500"/>
                                  </p:stCondLst>
                                  <p:childTnLst>
                                    <p:animClr clrSpc="rgb" dir="cw">
                                      <p:cBhvr override="childStyle">
                                        <p:cTn id="12" dur="250" autoRev="1" fill="remove"/>
                                        <p:tgtEl>
                                          <p:spTgt spid="11"/>
                                        </p:tgtEl>
                                        <p:attrNameLst>
                                          <p:attrName>style.color</p:attrName>
                                        </p:attrNameLst>
                                      </p:cBhvr>
                                      <p:to>
                                        <a:schemeClr val="bg1"/>
                                      </p:to>
                                    </p:animClr>
                                    <p:animClr clrSpc="rgb" dir="cw">
                                      <p:cBhvr>
                                        <p:cTn id="13" dur="250" autoRev="1" fill="remove"/>
                                        <p:tgtEl>
                                          <p:spTgt spid="11"/>
                                        </p:tgtEl>
                                        <p:attrNameLst>
                                          <p:attrName>fillcolor</p:attrName>
                                        </p:attrNameLst>
                                      </p:cBhvr>
                                      <p:to>
                                        <a:schemeClr val="bg1"/>
                                      </p:to>
                                    </p:animClr>
                                    <p:set>
                                      <p:cBhvr>
                                        <p:cTn id="14" dur="250" autoRev="1" fill="remove"/>
                                        <p:tgtEl>
                                          <p:spTgt spid="11"/>
                                        </p:tgtEl>
                                        <p:attrNameLst>
                                          <p:attrName>fill.type</p:attrName>
                                        </p:attrNameLst>
                                      </p:cBhvr>
                                      <p:to>
                                        <p:strVal val="solid"/>
                                      </p:to>
                                    </p:set>
                                    <p:set>
                                      <p:cBhvr>
                                        <p:cTn id="15" dur="250" autoRev="1" fill="remove"/>
                                        <p:tgtEl>
                                          <p:spTgt spid="1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9453DEFE-5C13-924D-9362-9AF82ACBAAD7}"/>
              </a:ext>
            </a:extLst>
          </p:cNvPr>
          <p:cNvSpPr/>
          <p:nvPr/>
        </p:nvSpPr>
        <p:spPr>
          <a:xfrm>
            <a:off x="741363"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6" name="Circle: Hollow 5">
            <a:extLst>
              <a:ext uri="{FF2B5EF4-FFF2-40B4-BE49-F238E27FC236}">
                <a16:creationId xmlns:a16="http://schemas.microsoft.com/office/drawing/2014/main" id="{7952E28D-D0AC-0C44-8243-F42ED063DA82}"/>
              </a:ext>
            </a:extLst>
          </p:cNvPr>
          <p:cNvSpPr/>
          <p:nvPr/>
        </p:nvSpPr>
        <p:spPr>
          <a:xfrm>
            <a:off x="16049625" y="3287713"/>
            <a:ext cx="1343025" cy="1343025"/>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Right Triangle 8">
            <a:extLst>
              <a:ext uri="{FF2B5EF4-FFF2-40B4-BE49-F238E27FC236}">
                <a16:creationId xmlns:a16="http://schemas.microsoft.com/office/drawing/2014/main" id="{34889C53-1E4A-1242-BD07-3B12AA9EC82A}"/>
              </a:ext>
            </a:extLst>
          </p:cNvPr>
          <p:cNvSpPr/>
          <p:nvPr/>
        </p:nvSpPr>
        <p:spPr>
          <a:xfrm>
            <a:off x="10172700" y="7974013"/>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Rectangle 9">
            <a:extLst>
              <a:ext uri="{FF2B5EF4-FFF2-40B4-BE49-F238E27FC236}">
                <a16:creationId xmlns:a16="http://schemas.microsoft.com/office/drawing/2014/main" id="{18A6517E-27FB-684C-A9AE-5006FE586791}"/>
              </a:ext>
            </a:extLst>
          </p:cNvPr>
          <p:cNvSpPr/>
          <p:nvPr/>
        </p:nvSpPr>
        <p:spPr>
          <a:xfrm>
            <a:off x="2165350" y="5584825"/>
            <a:ext cx="3563938"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11" name="Rectangle 10">
            <a:extLst>
              <a:ext uri="{FF2B5EF4-FFF2-40B4-BE49-F238E27FC236}">
                <a16:creationId xmlns:a16="http://schemas.microsoft.com/office/drawing/2014/main" id="{33797CF1-5053-D945-B064-77E91B35EFCE}"/>
              </a:ext>
            </a:extLst>
          </p:cNvPr>
          <p:cNvSpPr/>
          <p:nvPr/>
        </p:nvSpPr>
        <p:spPr>
          <a:xfrm>
            <a:off x="2165350" y="4951413"/>
            <a:ext cx="3563938"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One</a:t>
            </a:r>
          </a:p>
        </p:txBody>
      </p:sp>
      <p:sp>
        <p:nvSpPr>
          <p:cNvPr id="12" name="Rectangle 11">
            <a:extLst>
              <a:ext uri="{FF2B5EF4-FFF2-40B4-BE49-F238E27FC236}">
                <a16:creationId xmlns:a16="http://schemas.microsoft.com/office/drawing/2014/main" id="{880C8B68-7312-FB49-91EC-B163F237C2F3}"/>
              </a:ext>
            </a:extLst>
          </p:cNvPr>
          <p:cNvSpPr/>
          <p:nvPr/>
        </p:nvSpPr>
        <p:spPr>
          <a:xfrm>
            <a:off x="6019800" y="5584825"/>
            <a:ext cx="3567113"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13" name="Rectangle 12">
            <a:extLst>
              <a:ext uri="{FF2B5EF4-FFF2-40B4-BE49-F238E27FC236}">
                <a16:creationId xmlns:a16="http://schemas.microsoft.com/office/drawing/2014/main" id="{EC63AA6A-29D9-264C-A8DF-BD9EC5A9E956}"/>
              </a:ext>
            </a:extLst>
          </p:cNvPr>
          <p:cNvSpPr/>
          <p:nvPr/>
        </p:nvSpPr>
        <p:spPr>
          <a:xfrm>
            <a:off x="6019800" y="4951413"/>
            <a:ext cx="3567113"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Two</a:t>
            </a:r>
          </a:p>
        </p:txBody>
      </p:sp>
      <p:sp>
        <p:nvSpPr>
          <p:cNvPr id="14" name="Rectangle 13">
            <a:extLst>
              <a:ext uri="{FF2B5EF4-FFF2-40B4-BE49-F238E27FC236}">
                <a16:creationId xmlns:a16="http://schemas.microsoft.com/office/drawing/2014/main" id="{D65A2DA7-DB0A-DE49-AB3F-E732E6D158BE}"/>
              </a:ext>
            </a:extLst>
          </p:cNvPr>
          <p:cNvSpPr/>
          <p:nvPr/>
        </p:nvSpPr>
        <p:spPr>
          <a:xfrm>
            <a:off x="2165350" y="7747000"/>
            <a:ext cx="3563938"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15" name="Rectangle 14">
            <a:extLst>
              <a:ext uri="{FF2B5EF4-FFF2-40B4-BE49-F238E27FC236}">
                <a16:creationId xmlns:a16="http://schemas.microsoft.com/office/drawing/2014/main" id="{750FA09D-9653-F942-9DF8-94562F12297B}"/>
              </a:ext>
            </a:extLst>
          </p:cNvPr>
          <p:cNvSpPr/>
          <p:nvPr/>
        </p:nvSpPr>
        <p:spPr>
          <a:xfrm>
            <a:off x="2165350" y="7113588"/>
            <a:ext cx="3563938"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Three</a:t>
            </a:r>
          </a:p>
        </p:txBody>
      </p:sp>
      <p:sp>
        <p:nvSpPr>
          <p:cNvPr id="16" name="Rectangle 15">
            <a:extLst>
              <a:ext uri="{FF2B5EF4-FFF2-40B4-BE49-F238E27FC236}">
                <a16:creationId xmlns:a16="http://schemas.microsoft.com/office/drawing/2014/main" id="{F68683A6-D086-5F45-8D12-70F1967B860F}"/>
              </a:ext>
            </a:extLst>
          </p:cNvPr>
          <p:cNvSpPr/>
          <p:nvPr/>
        </p:nvSpPr>
        <p:spPr>
          <a:xfrm>
            <a:off x="6019800" y="7747000"/>
            <a:ext cx="3567113"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17" name="Rectangle 16">
            <a:extLst>
              <a:ext uri="{FF2B5EF4-FFF2-40B4-BE49-F238E27FC236}">
                <a16:creationId xmlns:a16="http://schemas.microsoft.com/office/drawing/2014/main" id="{EB4CEC10-20AC-974D-975A-5F9E1E2B798B}"/>
              </a:ext>
            </a:extLst>
          </p:cNvPr>
          <p:cNvSpPr/>
          <p:nvPr/>
        </p:nvSpPr>
        <p:spPr>
          <a:xfrm>
            <a:off x="6019800" y="7113588"/>
            <a:ext cx="3567113" cy="461962"/>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Philosophy Four</a:t>
            </a:r>
          </a:p>
        </p:txBody>
      </p:sp>
      <p:sp>
        <p:nvSpPr>
          <p:cNvPr id="18" name="TextBox 17">
            <a:extLst>
              <a:ext uri="{FF2B5EF4-FFF2-40B4-BE49-F238E27FC236}">
                <a16:creationId xmlns:a16="http://schemas.microsoft.com/office/drawing/2014/main" id="{6744A963-A548-B140-A047-DF44A8481B50}"/>
              </a:ext>
            </a:extLst>
          </p:cNvPr>
          <p:cNvSpPr txBox="1"/>
          <p:nvPr/>
        </p:nvSpPr>
        <p:spPr>
          <a:xfrm>
            <a:off x="2136775" y="2573338"/>
            <a:ext cx="7450138"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a:t>
            </a:r>
            <a:r>
              <a:rPr lang="id-ID" sz="7000" dirty="0">
                <a:solidFill>
                  <a:schemeClr val="accent1"/>
                </a:solidFill>
                <a:latin typeface="Impact" panose="020B0806030902050204" pitchFamily="34" charset="0"/>
              </a:rPr>
              <a:t> </a:t>
            </a:r>
            <a:r>
              <a:rPr lang="id-ID" sz="7000" dirty="0">
                <a:solidFill>
                  <a:srgbClr val="92D050"/>
                </a:solidFill>
                <a:latin typeface="Impact" panose="020B0806030902050204" pitchFamily="34" charset="0"/>
              </a:rPr>
              <a:t>Philosophy Here</a:t>
            </a:r>
          </a:p>
        </p:txBody>
      </p:sp>
      <p:sp>
        <p:nvSpPr>
          <p:cNvPr id="20" name="Rectangle 19">
            <a:extLst>
              <a:ext uri="{FF2B5EF4-FFF2-40B4-BE49-F238E27FC236}">
                <a16:creationId xmlns:a16="http://schemas.microsoft.com/office/drawing/2014/main" id="{413BE7EC-F783-5145-B96D-9A45A1396734}"/>
              </a:ext>
            </a:extLst>
          </p:cNvPr>
          <p:cNvSpPr/>
          <p:nvPr/>
        </p:nvSpPr>
        <p:spPr>
          <a:xfrm>
            <a:off x="2290763" y="240665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1518" name="Plassholder for bilde 7">
            <a:extLst>
              <a:ext uri="{FF2B5EF4-FFF2-40B4-BE49-F238E27FC236}">
                <a16:creationId xmlns:a16="http://schemas.microsoft.com/office/drawing/2014/main" id="{D25235E7-389B-504F-BB94-F64194C74139}"/>
              </a:ext>
            </a:extLst>
          </p:cNvPr>
          <p:cNvSpPr>
            <a:spLocks noGrp="1" noTextEdit="1"/>
          </p:cNvSpPr>
          <p:nvPr>
            <p:ph type="pic" sz="quarter" idx="10"/>
          </p:nvPr>
        </p:nvSpPr>
        <p:spPr>
          <a:xfrm>
            <a:off x="10429875" y="0"/>
            <a:ext cx="6291263" cy="9259888"/>
          </a:xfrm>
          <a:custGeom>
            <a:avLst/>
            <a:gdLst>
              <a:gd name="T0" fmla="*/ 0 w 4193933"/>
              <a:gd name="T1" fmla="*/ 0 h 6172200"/>
              <a:gd name="T2" fmla="*/ 6290900 w 4193933"/>
              <a:gd name="T3" fmla="*/ 0 h 6172200"/>
              <a:gd name="T4" fmla="*/ 6290900 w 4193933"/>
              <a:gd name="T5" fmla="*/ 9259729 h 6172200"/>
              <a:gd name="T6" fmla="*/ 1285875 w 4193933"/>
              <a:gd name="T7" fmla="*/ 9259729 h 6172200"/>
              <a:gd name="T8" fmla="*/ 0 w 4193933"/>
              <a:gd name="T9" fmla="*/ 7973656 h 6172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93933" h="6172200">
                <a:moveTo>
                  <a:pt x="0" y="0"/>
                </a:moveTo>
                <a:lnTo>
                  <a:pt x="4193933" y="0"/>
                </a:lnTo>
                <a:lnTo>
                  <a:pt x="4193933" y="6172200"/>
                </a:lnTo>
                <a:lnTo>
                  <a:pt x="857250" y="6172200"/>
                </a:lnTo>
                <a:lnTo>
                  <a:pt x="0" y="5314950"/>
                </a:lnTo>
                <a:lnTo>
                  <a:pt x="0" y="0"/>
                </a:lnTo>
                <a:close/>
              </a:path>
            </a:pathLst>
          </a:custGeom>
          <a:solidFill>
            <a:srgbClr val="354154"/>
          </a:solidFill>
        </p:spPr>
      </p:sp>
    </p:spTree>
  </p:cSld>
  <p:clrMapOvr>
    <a:masterClrMapping/>
  </p:clrMapOvr>
  <p:transition spd="med" advClick="0" advTm="10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4D548B66-1490-B64B-9719-CFF9B7AECB46}"/>
              </a:ext>
            </a:extLst>
          </p:cNvPr>
          <p:cNvSpPr/>
          <p:nvPr/>
        </p:nvSpPr>
        <p:spPr>
          <a:xfrm>
            <a:off x="16430625" y="474663"/>
            <a:ext cx="969963"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Right Triangle 10">
            <a:extLst>
              <a:ext uri="{FF2B5EF4-FFF2-40B4-BE49-F238E27FC236}">
                <a16:creationId xmlns:a16="http://schemas.microsoft.com/office/drawing/2014/main" id="{F1369243-D3AB-5743-BC16-ACC1B67E3B86}"/>
              </a:ext>
            </a:extLst>
          </p:cNvPr>
          <p:cNvSpPr/>
          <p:nvPr/>
        </p:nvSpPr>
        <p:spPr>
          <a:xfrm flipH="1" flipV="1">
            <a:off x="6343650" y="1031875"/>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TextBox 13">
            <a:extLst>
              <a:ext uri="{FF2B5EF4-FFF2-40B4-BE49-F238E27FC236}">
                <a16:creationId xmlns:a16="http://schemas.microsoft.com/office/drawing/2014/main" id="{2CD7861A-760C-ED49-B93D-67246CBBC13D}"/>
              </a:ext>
            </a:extLst>
          </p:cNvPr>
          <p:cNvSpPr txBox="1"/>
          <p:nvPr/>
        </p:nvSpPr>
        <p:spPr>
          <a:xfrm>
            <a:off x="8229600" y="1238250"/>
            <a:ext cx="5600700" cy="2246313"/>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Company </a:t>
            </a:r>
            <a:r>
              <a:rPr lang="id-ID" sz="7000" dirty="0">
                <a:solidFill>
                  <a:srgbClr val="92D050"/>
                </a:solidFill>
                <a:latin typeface="Impact" panose="020B0806030902050204" pitchFamily="34" charset="0"/>
              </a:rPr>
              <a:t>Hostory Here</a:t>
            </a:r>
          </a:p>
        </p:txBody>
      </p:sp>
      <p:sp>
        <p:nvSpPr>
          <p:cNvPr id="15" name="TextBox 14">
            <a:extLst>
              <a:ext uri="{FF2B5EF4-FFF2-40B4-BE49-F238E27FC236}">
                <a16:creationId xmlns:a16="http://schemas.microsoft.com/office/drawing/2014/main" id="{9140F19E-E915-0946-81E8-59C1819B69BC}"/>
              </a:ext>
            </a:extLst>
          </p:cNvPr>
          <p:cNvSpPr txBox="1"/>
          <p:nvPr/>
        </p:nvSpPr>
        <p:spPr>
          <a:xfrm>
            <a:off x="8242300" y="3903663"/>
            <a:ext cx="3967163" cy="346075"/>
          </a:xfrm>
          <a:prstGeom prst="rect">
            <a:avLst/>
          </a:prstGeom>
          <a:noFill/>
        </p:spPr>
        <p:txBody>
          <a:bodyPr wrap="none">
            <a:spAutoFit/>
          </a:bodyPr>
          <a:lstStyle/>
          <a:p>
            <a:pPr eaLnBrk="1" fontAlgn="auto" hangingPunct="1">
              <a:spcBef>
                <a:spcPts val="0"/>
              </a:spcBef>
              <a:spcAft>
                <a:spcPts val="0"/>
              </a:spcAft>
              <a:defRPr/>
            </a:pPr>
            <a:r>
              <a:rPr lang="id-ID" sz="1650" b="1" dirty="0">
                <a:solidFill>
                  <a:schemeClr val="tx1">
                    <a:lumMod val="50000"/>
                    <a:lumOff val="50000"/>
                  </a:schemeClr>
                </a:solidFill>
                <a:latin typeface="+mn-lt"/>
              </a:rPr>
              <a:t>LUXURY REAL ESTATE PRESENTATION</a:t>
            </a:r>
          </a:p>
        </p:txBody>
      </p:sp>
      <p:sp>
        <p:nvSpPr>
          <p:cNvPr id="16" name="Rectangle 15">
            <a:extLst>
              <a:ext uri="{FF2B5EF4-FFF2-40B4-BE49-F238E27FC236}">
                <a16:creationId xmlns:a16="http://schemas.microsoft.com/office/drawing/2014/main" id="{6EF807D2-A0C7-094C-A240-9865E8026E91}"/>
              </a:ext>
            </a:extLst>
          </p:cNvPr>
          <p:cNvSpPr/>
          <p:nvPr/>
        </p:nvSpPr>
        <p:spPr>
          <a:xfrm>
            <a:off x="8385175" y="1071563"/>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7" name="Rectangle 16">
            <a:extLst>
              <a:ext uri="{FF2B5EF4-FFF2-40B4-BE49-F238E27FC236}">
                <a16:creationId xmlns:a16="http://schemas.microsoft.com/office/drawing/2014/main" id="{96172ECA-B574-8545-A334-31AD44E0E31A}"/>
              </a:ext>
            </a:extLst>
          </p:cNvPr>
          <p:cNvSpPr/>
          <p:nvPr/>
        </p:nvSpPr>
        <p:spPr>
          <a:xfrm>
            <a:off x="8242300" y="4722813"/>
            <a:ext cx="7902575" cy="1292225"/>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a:t>
            </a:r>
            <a:endParaRPr lang="id-ID" dirty="0">
              <a:solidFill>
                <a:schemeClr val="tx1">
                  <a:lumMod val="50000"/>
                  <a:lumOff val="50000"/>
                </a:schemeClr>
              </a:solidFill>
              <a:latin typeface="+mn-lt"/>
            </a:endParaRPr>
          </a:p>
        </p:txBody>
      </p:sp>
      <p:sp>
        <p:nvSpPr>
          <p:cNvPr id="18" name="Rectangle 17">
            <a:extLst>
              <a:ext uri="{FF2B5EF4-FFF2-40B4-BE49-F238E27FC236}">
                <a16:creationId xmlns:a16="http://schemas.microsoft.com/office/drawing/2014/main" id="{9A12E715-73CB-CB45-A01E-D83F60126FC1}"/>
              </a:ext>
            </a:extLst>
          </p:cNvPr>
          <p:cNvSpPr/>
          <p:nvPr/>
        </p:nvSpPr>
        <p:spPr>
          <a:xfrm>
            <a:off x="8229600" y="8074025"/>
            <a:ext cx="3567113"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0" name="Rectangle 19">
            <a:extLst>
              <a:ext uri="{FF2B5EF4-FFF2-40B4-BE49-F238E27FC236}">
                <a16:creationId xmlns:a16="http://schemas.microsoft.com/office/drawing/2014/main" id="{5D630DE1-7592-B84D-854F-521C4A9632D8}"/>
              </a:ext>
            </a:extLst>
          </p:cNvPr>
          <p:cNvSpPr/>
          <p:nvPr/>
        </p:nvSpPr>
        <p:spPr>
          <a:xfrm>
            <a:off x="8229600" y="7440613"/>
            <a:ext cx="3567113"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Detail History</a:t>
            </a:r>
          </a:p>
        </p:txBody>
      </p:sp>
      <p:sp>
        <p:nvSpPr>
          <p:cNvPr id="5" name="Oval 4">
            <a:extLst>
              <a:ext uri="{FF2B5EF4-FFF2-40B4-BE49-F238E27FC236}">
                <a16:creationId xmlns:a16="http://schemas.microsoft.com/office/drawing/2014/main" id="{542436FA-D1B5-5245-932A-A70CB5134B5E}"/>
              </a:ext>
            </a:extLst>
          </p:cNvPr>
          <p:cNvSpPr/>
          <p:nvPr/>
        </p:nvSpPr>
        <p:spPr>
          <a:xfrm>
            <a:off x="8305800" y="6388100"/>
            <a:ext cx="1069975" cy="10683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4" name="Rectangle 23">
            <a:extLst>
              <a:ext uri="{FF2B5EF4-FFF2-40B4-BE49-F238E27FC236}">
                <a16:creationId xmlns:a16="http://schemas.microsoft.com/office/drawing/2014/main" id="{7D53EBD2-ABD5-5543-B534-57DB2D3A4DDE}"/>
              </a:ext>
            </a:extLst>
          </p:cNvPr>
          <p:cNvSpPr/>
          <p:nvPr/>
        </p:nvSpPr>
        <p:spPr>
          <a:xfrm>
            <a:off x="12653963" y="8074025"/>
            <a:ext cx="3565525" cy="87630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rPr>
              <a:t>Lorem ipsum dolor sit amet, con sectetur adipiscing elit roli  liboe</a:t>
            </a:r>
          </a:p>
        </p:txBody>
      </p:sp>
      <p:sp>
        <p:nvSpPr>
          <p:cNvPr id="25" name="Rectangle 24">
            <a:extLst>
              <a:ext uri="{FF2B5EF4-FFF2-40B4-BE49-F238E27FC236}">
                <a16:creationId xmlns:a16="http://schemas.microsoft.com/office/drawing/2014/main" id="{C2817C1D-3941-1B4F-A5FC-8C04AFA9B0B1}"/>
              </a:ext>
            </a:extLst>
          </p:cNvPr>
          <p:cNvSpPr/>
          <p:nvPr/>
        </p:nvSpPr>
        <p:spPr>
          <a:xfrm>
            <a:off x="12653963" y="7440613"/>
            <a:ext cx="3565525" cy="460375"/>
          </a:xfrm>
          <a:prstGeom prst="rect">
            <a:avLst/>
          </a:prstGeom>
          <a:noFill/>
        </p:spPr>
        <p:txBody>
          <a:bodyPr>
            <a:spAutoFit/>
          </a:bodyPr>
          <a:lstStyle/>
          <a:p>
            <a:pPr algn="just" eaLnBrk="1" fontAlgn="auto" hangingPunct="1">
              <a:lnSpc>
                <a:spcPct val="150000"/>
              </a:lnSpc>
              <a:spcBef>
                <a:spcPts val="0"/>
              </a:spcBef>
              <a:spcAft>
                <a:spcPts val="0"/>
              </a:spcAft>
              <a:defRPr/>
            </a:pPr>
            <a:r>
              <a:rPr lang="id-ID" b="1" dirty="0">
                <a:solidFill>
                  <a:schemeClr val="tx1">
                    <a:lumMod val="65000"/>
                    <a:lumOff val="35000"/>
                  </a:schemeClr>
                </a:solidFill>
                <a:latin typeface="+mn-lt"/>
              </a:rPr>
              <a:t>Detail History</a:t>
            </a:r>
          </a:p>
        </p:txBody>
      </p:sp>
      <p:sp>
        <p:nvSpPr>
          <p:cNvPr id="26" name="Oval 25">
            <a:extLst>
              <a:ext uri="{FF2B5EF4-FFF2-40B4-BE49-F238E27FC236}">
                <a16:creationId xmlns:a16="http://schemas.microsoft.com/office/drawing/2014/main" id="{AD60C0E1-BFDC-0C42-9704-A2D7D68F3917}"/>
              </a:ext>
            </a:extLst>
          </p:cNvPr>
          <p:cNvSpPr/>
          <p:nvPr/>
        </p:nvSpPr>
        <p:spPr>
          <a:xfrm>
            <a:off x="12730163" y="6388100"/>
            <a:ext cx="1069975" cy="10683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2541" name="Freeform 53">
            <a:extLst>
              <a:ext uri="{FF2B5EF4-FFF2-40B4-BE49-F238E27FC236}">
                <a16:creationId xmlns:a16="http://schemas.microsoft.com/office/drawing/2014/main" id="{DD14F82E-BDB6-8149-982E-9C6A29F5AE10}"/>
              </a:ext>
            </a:extLst>
          </p:cNvPr>
          <p:cNvSpPr>
            <a:spLocks noEditPoints="1"/>
          </p:cNvSpPr>
          <p:nvPr/>
        </p:nvSpPr>
        <p:spPr bwMode="auto">
          <a:xfrm>
            <a:off x="13042900" y="6727825"/>
            <a:ext cx="444500" cy="388938"/>
          </a:xfrm>
          <a:custGeom>
            <a:avLst/>
            <a:gdLst>
              <a:gd name="T0" fmla="*/ 22121542 w 3597"/>
              <a:gd name="T1" fmla="*/ 15457668 h 3137"/>
              <a:gd name="T2" fmla="*/ 19370431 w 3597"/>
              <a:gd name="T3" fmla="*/ 16581514 h 3137"/>
              <a:gd name="T4" fmla="*/ 21845354 w 3597"/>
              <a:gd name="T5" fmla="*/ 30685 h 3137"/>
              <a:gd name="T6" fmla="*/ 24893080 w 3597"/>
              <a:gd name="T7" fmla="*/ 521030 h 3137"/>
              <a:gd name="T8" fmla="*/ 27705593 w 3597"/>
              <a:gd name="T9" fmla="*/ 1563089 h 3137"/>
              <a:gd name="T10" fmla="*/ 30241919 w 3597"/>
              <a:gd name="T11" fmla="*/ 3095617 h 3137"/>
              <a:gd name="T12" fmla="*/ 32451052 w 3597"/>
              <a:gd name="T13" fmla="*/ 5036827 h 3137"/>
              <a:gd name="T14" fmla="*/ 34271468 w 3597"/>
              <a:gd name="T15" fmla="*/ 7366180 h 3137"/>
              <a:gd name="T16" fmla="*/ 35631734 w 3597"/>
              <a:gd name="T17" fmla="*/ 10012283 h 3137"/>
              <a:gd name="T18" fmla="*/ 36501027 w 3597"/>
              <a:gd name="T19" fmla="*/ 12913766 h 3137"/>
              <a:gd name="T20" fmla="*/ 36787367 w 3597"/>
              <a:gd name="T21" fmla="*/ 16019653 h 3137"/>
              <a:gd name="T22" fmla="*/ 36501027 w 3597"/>
              <a:gd name="T23" fmla="*/ 19125415 h 3137"/>
              <a:gd name="T24" fmla="*/ 35631734 w 3597"/>
              <a:gd name="T25" fmla="*/ 22027022 h 3137"/>
              <a:gd name="T26" fmla="*/ 34271468 w 3597"/>
              <a:gd name="T27" fmla="*/ 24673126 h 3137"/>
              <a:gd name="T28" fmla="*/ 32451052 w 3597"/>
              <a:gd name="T29" fmla="*/ 27002479 h 3137"/>
              <a:gd name="T30" fmla="*/ 30241919 w 3597"/>
              <a:gd name="T31" fmla="*/ 28953835 h 3137"/>
              <a:gd name="T32" fmla="*/ 27705593 w 3597"/>
              <a:gd name="T33" fmla="*/ 30476093 h 3137"/>
              <a:gd name="T34" fmla="*/ 24893080 w 3597"/>
              <a:gd name="T35" fmla="*/ 31518152 h 3137"/>
              <a:gd name="T36" fmla="*/ 21845354 w 3597"/>
              <a:gd name="T37" fmla="*/ 32008620 h 3137"/>
              <a:gd name="T38" fmla="*/ 18807904 w 3597"/>
              <a:gd name="T39" fmla="*/ 31916688 h 3137"/>
              <a:gd name="T40" fmla="*/ 15954537 w 3597"/>
              <a:gd name="T41" fmla="*/ 31303603 h 3137"/>
              <a:gd name="T42" fmla="*/ 13315833 w 3597"/>
              <a:gd name="T43" fmla="*/ 30190027 h 3137"/>
              <a:gd name="T44" fmla="*/ 10943165 w 3597"/>
              <a:gd name="T45" fmla="*/ 28647354 h 3137"/>
              <a:gd name="T46" fmla="*/ 15085121 w 3597"/>
              <a:gd name="T47" fmla="*/ 26593796 h 3137"/>
              <a:gd name="T48" fmla="*/ 17396509 w 3597"/>
              <a:gd name="T49" fmla="*/ 27554194 h 3137"/>
              <a:gd name="T50" fmla="*/ 19922684 w 3597"/>
              <a:gd name="T51" fmla="*/ 28003707 h 3137"/>
              <a:gd name="T52" fmla="*/ 22571539 w 3597"/>
              <a:gd name="T53" fmla="*/ 27901506 h 3137"/>
              <a:gd name="T54" fmla="*/ 25077164 w 3597"/>
              <a:gd name="T55" fmla="*/ 27247713 h 3137"/>
              <a:gd name="T56" fmla="*/ 27327150 w 3597"/>
              <a:gd name="T57" fmla="*/ 26103452 h 3137"/>
              <a:gd name="T58" fmla="*/ 29280522 w 3597"/>
              <a:gd name="T59" fmla="*/ 24519824 h 3137"/>
              <a:gd name="T60" fmla="*/ 30865849 w 3597"/>
              <a:gd name="T61" fmla="*/ 22568468 h 3137"/>
              <a:gd name="T62" fmla="*/ 32011206 w 3597"/>
              <a:gd name="T63" fmla="*/ 20310631 h 3137"/>
              <a:gd name="T64" fmla="*/ 32665838 w 3597"/>
              <a:gd name="T65" fmla="*/ 17797291 h 3137"/>
              <a:gd name="T66" fmla="*/ 32757818 w 3597"/>
              <a:gd name="T67" fmla="*/ 15120502 h 3137"/>
              <a:gd name="T68" fmla="*/ 32287394 w 3597"/>
              <a:gd name="T69" fmla="*/ 12556185 h 3137"/>
              <a:gd name="T70" fmla="*/ 31295296 w 3597"/>
              <a:gd name="T71" fmla="*/ 10206416 h 3137"/>
              <a:gd name="T72" fmla="*/ 29853324 w 3597"/>
              <a:gd name="T73" fmla="*/ 8132443 h 3137"/>
              <a:gd name="T74" fmla="*/ 28012359 w 3597"/>
              <a:gd name="T75" fmla="*/ 6426198 h 3137"/>
              <a:gd name="T76" fmla="*/ 25854477 w 3597"/>
              <a:gd name="T77" fmla="*/ 5118489 h 3137"/>
              <a:gd name="T78" fmla="*/ 23430558 w 3597"/>
              <a:gd name="T79" fmla="*/ 4290978 h 3137"/>
              <a:gd name="T80" fmla="*/ 20802252 w 3597"/>
              <a:gd name="T81" fmla="*/ 4004913 h 3137"/>
              <a:gd name="T82" fmla="*/ 18102268 w 3597"/>
              <a:gd name="T83" fmla="*/ 4311394 h 3137"/>
              <a:gd name="T84" fmla="*/ 15616947 w 3597"/>
              <a:gd name="T85" fmla="*/ 5169590 h 3137"/>
              <a:gd name="T86" fmla="*/ 13418088 w 3597"/>
              <a:gd name="T87" fmla="*/ 6548815 h 3137"/>
              <a:gd name="T88" fmla="*/ 11577247 w 3597"/>
              <a:gd name="T89" fmla="*/ 8336723 h 3137"/>
              <a:gd name="T90" fmla="*/ 10145426 w 3597"/>
              <a:gd name="T91" fmla="*/ 10492482 h 3137"/>
              <a:gd name="T92" fmla="*/ 9194304 w 3597"/>
              <a:gd name="T93" fmla="*/ 12944452 h 3137"/>
              <a:gd name="T94" fmla="*/ 8815861 w 3597"/>
              <a:gd name="T95" fmla="*/ 15610970 h 3137"/>
              <a:gd name="T96" fmla="*/ 0 w 3597"/>
              <a:gd name="T97" fmla="*/ 15610970 h 3137"/>
              <a:gd name="T98" fmla="*/ 5001097 w 3597"/>
              <a:gd name="T99" fmla="*/ 13485897 h 3137"/>
              <a:gd name="T100" fmla="*/ 5788561 w 3597"/>
              <a:gd name="T101" fmla="*/ 10472066 h 3137"/>
              <a:gd name="T102" fmla="*/ 7107976 w 3597"/>
              <a:gd name="T103" fmla="*/ 7713491 h 3137"/>
              <a:gd name="T104" fmla="*/ 8928391 w 3597"/>
              <a:gd name="T105" fmla="*/ 5281937 h 3137"/>
              <a:gd name="T106" fmla="*/ 11147676 w 3597"/>
              <a:gd name="T107" fmla="*/ 3238649 h 3137"/>
              <a:gd name="T108" fmla="*/ 13724978 w 3597"/>
              <a:gd name="T109" fmla="*/ 1644875 h 3137"/>
              <a:gd name="T110" fmla="*/ 16609045 w 3597"/>
              <a:gd name="T111" fmla="*/ 551715 h 3137"/>
              <a:gd name="T112" fmla="*/ 19718049 w 3597"/>
              <a:gd name="T113" fmla="*/ 30685 h 313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97" h="3137">
                <a:moveTo>
                  <a:pt x="1894" y="727"/>
                </a:moveTo>
                <a:lnTo>
                  <a:pt x="2163" y="727"/>
                </a:lnTo>
                <a:lnTo>
                  <a:pt x="2163" y="1513"/>
                </a:lnTo>
                <a:lnTo>
                  <a:pt x="2659" y="2009"/>
                </a:lnTo>
                <a:lnTo>
                  <a:pt x="2469" y="2198"/>
                </a:lnTo>
                <a:lnTo>
                  <a:pt x="1894" y="1623"/>
                </a:lnTo>
                <a:lnTo>
                  <a:pt x="1894" y="727"/>
                </a:lnTo>
                <a:close/>
                <a:moveTo>
                  <a:pt x="2034" y="0"/>
                </a:moveTo>
                <a:lnTo>
                  <a:pt x="2136" y="3"/>
                </a:lnTo>
                <a:lnTo>
                  <a:pt x="2238" y="13"/>
                </a:lnTo>
                <a:lnTo>
                  <a:pt x="2337" y="28"/>
                </a:lnTo>
                <a:lnTo>
                  <a:pt x="2434" y="51"/>
                </a:lnTo>
                <a:lnTo>
                  <a:pt x="2528" y="79"/>
                </a:lnTo>
                <a:lnTo>
                  <a:pt x="2620" y="113"/>
                </a:lnTo>
                <a:lnTo>
                  <a:pt x="2709" y="153"/>
                </a:lnTo>
                <a:lnTo>
                  <a:pt x="2795" y="198"/>
                </a:lnTo>
                <a:lnTo>
                  <a:pt x="2878" y="248"/>
                </a:lnTo>
                <a:lnTo>
                  <a:pt x="2957" y="303"/>
                </a:lnTo>
                <a:lnTo>
                  <a:pt x="3033" y="361"/>
                </a:lnTo>
                <a:lnTo>
                  <a:pt x="3105" y="425"/>
                </a:lnTo>
                <a:lnTo>
                  <a:pt x="3173" y="493"/>
                </a:lnTo>
                <a:lnTo>
                  <a:pt x="3237" y="566"/>
                </a:lnTo>
                <a:lnTo>
                  <a:pt x="3296" y="642"/>
                </a:lnTo>
                <a:lnTo>
                  <a:pt x="3351" y="721"/>
                </a:lnTo>
                <a:lnTo>
                  <a:pt x="3400" y="805"/>
                </a:lnTo>
                <a:lnTo>
                  <a:pt x="3444" y="891"/>
                </a:lnTo>
                <a:lnTo>
                  <a:pt x="3484" y="980"/>
                </a:lnTo>
                <a:lnTo>
                  <a:pt x="3518" y="1072"/>
                </a:lnTo>
                <a:lnTo>
                  <a:pt x="3546" y="1167"/>
                </a:lnTo>
                <a:lnTo>
                  <a:pt x="3569" y="1264"/>
                </a:lnTo>
                <a:lnTo>
                  <a:pt x="3584" y="1363"/>
                </a:lnTo>
                <a:lnTo>
                  <a:pt x="3594" y="1465"/>
                </a:lnTo>
                <a:lnTo>
                  <a:pt x="3597" y="1568"/>
                </a:lnTo>
                <a:lnTo>
                  <a:pt x="3594" y="1672"/>
                </a:lnTo>
                <a:lnTo>
                  <a:pt x="3584" y="1773"/>
                </a:lnTo>
                <a:lnTo>
                  <a:pt x="3569" y="1872"/>
                </a:lnTo>
                <a:lnTo>
                  <a:pt x="3546" y="1969"/>
                </a:lnTo>
                <a:lnTo>
                  <a:pt x="3518" y="2064"/>
                </a:lnTo>
                <a:lnTo>
                  <a:pt x="3484" y="2156"/>
                </a:lnTo>
                <a:lnTo>
                  <a:pt x="3444" y="2245"/>
                </a:lnTo>
                <a:lnTo>
                  <a:pt x="3400" y="2331"/>
                </a:lnTo>
                <a:lnTo>
                  <a:pt x="3351" y="2415"/>
                </a:lnTo>
                <a:lnTo>
                  <a:pt x="3296" y="2494"/>
                </a:lnTo>
                <a:lnTo>
                  <a:pt x="3237" y="2570"/>
                </a:lnTo>
                <a:lnTo>
                  <a:pt x="3173" y="2643"/>
                </a:lnTo>
                <a:lnTo>
                  <a:pt x="3105" y="2711"/>
                </a:lnTo>
                <a:lnTo>
                  <a:pt x="3033" y="2775"/>
                </a:lnTo>
                <a:lnTo>
                  <a:pt x="2957" y="2834"/>
                </a:lnTo>
                <a:lnTo>
                  <a:pt x="2878" y="2889"/>
                </a:lnTo>
                <a:lnTo>
                  <a:pt x="2795" y="2938"/>
                </a:lnTo>
                <a:lnTo>
                  <a:pt x="2709" y="2983"/>
                </a:lnTo>
                <a:lnTo>
                  <a:pt x="2620" y="3023"/>
                </a:lnTo>
                <a:lnTo>
                  <a:pt x="2528" y="3057"/>
                </a:lnTo>
                <a:lnTo>
                  <a:pt x="2434" y="3085"/>
                </a:lnTo>
                <a:lnTo>
                  <a:pt x="2337" y="3108"/>
                </a:lnTo>
                <a:lnTo>
                  <a:pt x="2238" y="3123"/>
                </a:lnTo>
                <a:lnTo>
                  <a:pt x="2136" y="3133"/>
                </a:lnTo>
                <a:lnTo>
                  <a:pt x="2034" y="3137"/>
                </a:lnTo>
                <a:lnTo>
                  <a:pt x="1935" y="3133"/>
                </a:lnTo>
                <a:lnTo>
                  <a:pt x="1839" y="3124"/>
                </a:lnTo>
                <a:lnTo>
                  <a:pt x="1743" y="3110"/>
                </a:lnTo>
                <a:lnTo>
                  <a:pt x="1651" y="3089"/>
                </a:lnTo>
                <a:lnTo>
                  <a:pt x="1560" y="3064"/>
                </a:lnTo>
                <a:lnTo>
                  <a:pt x="1471" y="3032"/>
                </a:lnTo>
                <a:lnTo>
                  <a:pt x="1385" y="2997"/>
                </a:lnTo>
                <a:lnTo>
                  <a:pt x="1302" y="2955"/>
                </a:lnTo>
                <a:lnTo>
                  <a:pt x="1222" y="2910"/>
                </a:lnTo>
                <a:lnTo>
                  <a:pt x="1145" y="2859"/>
                </a:lnTo>
                <a:lnTo>
                  <a:pt x="1070" y="2804"/>
                </a:lnTo>
                <a:lnTo>
                  <a:pt x="1340" y="2516"/>
                </a:lnTo>
                <a:lnTo>
                  <a:pt x="1406" y="2562"/>
                </a:lnTo>
                <a:lnTo>
                  <a:pt x="1475" y="2603"/>
                </a:lnTo>
                <a:lnTo>
                  <a:pt x="1548" y="2639"/>
                </a:lnTo>
                <a:lnTo>
                  <a:pt x="1623" y="2671"/>
                </a:lnTo>
                <a:lnTo>
                  <a:pt x="1701" y="2697"/>
                </a:lnTo>
                <a:lnTo>
                  <a:pt x="1782" y="2717"/>
                </a:lnTo>
                <a:lnTo>
                  <a:pt x="1863" y="2732"/>
                </a:lnTo>
                <a:lnTo>
                  <a:pt x="1948" y="2741"/>
                </a:lnTo>
                <a:lnTo>
                  <a:pt x="2034" y="2744"/>
                </a:lnTo>
                <a:lnTo>
                  <a:pt x="2121" y="2741"/>
                </a:lnTo>
                <a:lnTo>
                  <a:pt x="2207" y="2731"/>
                </a:lnTo>
                <a:lnTo>
                  <a:pt x="2291" y="2716"/>
                </a:lnTo>
                <a:lnTo>
                  <a:pt x="2372" y="2695"/>
                </a:lnTo>
                <a:lnTo>
                  <a:pt x="2452" y="2667"/>
                </a:lnTo>
                <a:lnTo>
                  <a:pt x="2528" y="2635"/>
                </a:lnTo>
                <a:lnTo>
                  <a:pt x="2601" y="2598"/>
                </a:lnTo>
                <a:lnTo>
                  <a:pt x="2672" y="2555"/>
                </a:lnTo>
                <a:lnTo>
                  <a:pt x="2739" y="2508"/>
                </a:lnTo>
                <a:lnTo>
                  <a:pt x="2803" y="2456"/>
                </a:lnTo>
                <a:lnTo>
                  <a:pt x="2863" y="2400"/>
                </a:lnTo>
                <a:lnTo>
                  <a:pt x="2919" y="2340"/>
                </a:lnTo>
                <a:lnTo>
                  <a:pt x="2971" y="2276"/>
                </a:lnTo>
                <a:lnTo>
                  <a:pt x="3018" y="2209"/>
                </a:lnTo>
                <a:lnTo>
                  <a:pt x="3060" y="2138"/>
                </a:lnTo>
                <a:lnTo>
                  <a:pt x="3097" y="2064"/>
                </a:lnTo>
                <a:lnTo>
                  <a:pt x="3130" y="1988"/>
                </a:lnTo>
                <a:lnTo>
                  <a:pt x="3157" y="1908"/>
                </a:lnTo>
                <a:lnTo>
                  <a:pt x="3179" y="1826"/>
                </a:lnTo>
                <a:lnTo>
                  <a:pt x="3194" y="1742"/>
                </a:lnTo>
                <a:lnTo>
                  <a:pt x="3203" y="1656"/>
                </a:lnTo>
                <a:lnTo>
                  <a:pt x="3206" y="1568"/>
                </a:lnTo>
                <a:lnTo>
                  <a:pt x="3203" y="1480"/>
                </a:lnTo>
                <a:lnTo>
                  <a:pt x="3194" y="1394"/>
                </a:lnTo>
                <a:lnTo>
                  <a:pt x="3179" y="1310"/>
                </a:lnTo>
                <a:lnTo>
                  <a:pt x="3157" y="1229"/>
                </a:lnTo>
                <a:lnTo>
                  <a:pt x="3130" y="1148"/>
                </a:lnTo>
                <a:lnTo>
                  <a:pt x="3097" y="1072"/>
                </a:lnTo>
                <a:lnTo>
                  <a:pt x="3060" y="999"/>
                </a:lnTo>
                <a:lnTo>
                  <a:pt x="3018" y="927"/>
                </a:lnTo>
                <a:lnTo>
                  <a:pt x="2971" y="860"/>
                </a:lnTo>
                <a:lnTo>
                  <a:pt x="2919" y="796"/>
                </a:lnTo>
                <a:lnTo>
                  <a:pt x="2863" y="737"/>
                </a:lnTo>
                <a:lnTo>
                  <a:pt x="2803" y="680"/>
                </a:lnTo>
                <a:lnTo>
                  <a:pt x="2739" y="629"/>
                </a:lnTo>
                <a:lnTo>
                  <a:pt x="2672" y="581"/>
                </a:lnTo>
                <a:lnTo>
                  <a:pt x="2601" y="538"/>
                </a:lnTo>
                <a:lnTo>
                  <a:pt x="2528" y="501"/>
                </a:lnTo>
                <a:lnTo>
                  <a:pt x="2452" y="469"/>
                </a:lnTo>
                <a:lnTo>
                  <a:pt x="2372" y="441"/>
                </a:lnTo>
                <a:lnTo>
                  <a:pt x="2291" y="420"/>
                </a:lnTo>
                <a:lnTo>
                  <a:pt x="2207" y="404"/>
                </a:lnTo>
                <a:lnTo>
                  <a:pt x="2121" y="395"/>
                </a:lnTo>
                <a:lnTo>
                  <a:pt x="2034" y="392"/>
                </a:lnTo>
                <a:lnTo>
                  <a:pt x="1944" y="395"/>
                </a:lnTo>
                <a:lnTo>
                  <a:pt x="1855" y="405"/>
                </a:lnTo>
                <a:lnTo>
                  <a:pt x="1770" y="422"/>
                </a:lnTo>
                <a:lnTo>
                  <a:pt x="1686" y="444"/>
                </a:lnTo>
                <a:lnTo>
                  <a:pt x="1605" y="472"/>
                </a:lnTo>
                <a:lnTo>
                  <a:pt x="1527" y="506"/>
                </a:lnTo>
                <a:lnTo>
                  <a:pt x="1452" y="546"/>
                </a:lnTo>
                <a:lnTo>
                  <a:pt x="1381" y="591"/>
                </a:lnTo>
                <a:lnTo>
                  <a:pt x="1312" y="641"/>
                </a:lnTo>
                <a:lnTo>
                  <a:pt x="1247" y="695"/>
                </a:lnTo>
                <a:lnTo>
                  <a:pt x="1188" y="753"/>
                </a:lnTo>
                <a:lnTo>
                  <a:pt x="1132" y="816"/>
                </a:lnTo>
                <a:lnTo>
                  <a:pt x="1080" y="883"/>
                </a:lnTo>
                <a:lnTo>
                  <a:pt x="1034" y="954"/>
                </a:lnTo>
                <a:lnTo>
                  <a:pt x="992" y="1027"/>
                </a:lnTo>
                <a:lnTo>
                  <a:pt x="955" y="1104"/>
                </a:lnTo>
                <a:lnTo>
                  <a:pt x="924" y="1185"/>
                </a:lnTo>
                <a:lnTo>
                  <a:pt x="899" y="1267"/>
                </a:lnTo>
                <a:lnTo>
                  <a:pt x="880" y="1352"/>
                </a:lnTo>
                <a:lnTo>
                  <a:pt x="867" y="1439"/>
                </a:lnTo>
                <a:lnTo>
                  <a:pt x="862" y="1528"/>
                </a:lnTo>
                <a:lnTo>
                  <a:pt x="1408" y="1528"/>
                </a:lnTo>
                <a:lnTo>
                  <a:pt x="704" y="2313"/>
                </a:lnTo>
                <a:lnTo>
                  <a:pt x="0" y="1528"/>
                </a:lnTo>
                <a:lnTo>
                  <a:pt x="470" y="1528"/>
                </a:lnTo>
                <a:lnTo>
                  <a:pt x="476" y="1424"/>
                </a:lnTo>
                <a:lnTo>
                  <a:pt x="489" y="1320"/>
                </a:lnTo>
                <a:lnTo>
                  <a:pt x="509" y="1220"/>
                </a:lnTo>
                <a:lnTo>
                  <a:pt x="534" y="1121"/>
                </a:lnTo>
                <a:lnTo>
                  <a:pt x="566" y="1025"/>
                </a:lnTo>
                <a:lnTo>
                  <a:pt x="604" y="933"/>
                </a:lnTo>
                <a:lnTo>
                  <a:pt x="647" y="842"/>
                </a:lnTo>
                <a:lnTo>
                  <a:pt x="695" y="755"/>
                </a:lnTo>
                <a:lnTo>
                  <a:pt x="749" y="673"/>
                </a:lnTo>
                <a:lnTo>
                  <a:pt x="809" y="593"/>
                </a:lnTo>
                <a:lnTo>
                  <a:pt x="873" y="517"/>
                </a:lnTo>
                <a:lnTo>
                  <a:pt x="941" y="446"/>
                </a:lnTo>
                <a:lnTo>
                  <a:pt x="1014" y="380"/>
                </a:lnTo>
                <a:lnTo>
                  <a:pt x="1090" y="317"/>
                </a:lnTo>
                <a:lnTo>
                  <a:pt x="1170" y="260"/>
                </a:lnTo>
                <a:lnTo>
                  <a:pt x="1255" y="208"/>
                </a:lnTo>
                <a:lnTo>
                  <a:pt x="1342" y="161"/>
                </a:lnTo>
                <a:lnTo>
                  <a:pt x="1433" y="119"/>
                </a:lnTo>
                <a:lnTo>
                  <a:pt x="1527" y="83"/>
                </a:lnTo>
                <a:lnTo>
                  <a:pt x="1624" y="54"/>
                </a:lnTo>
                <a:lnTo>
                  <a:pt x="1723" y="31"/>
                </a:lnTo>
                <a:lnTo>
                  <a:pt x="1825" y="13"/>
                </a:lnTo>
                <a:lnTo>
                  <a:pt x="1928" y="3"/>
                </a:lnTo>
                <a:lnTo>
                  <a:pt x="2034" y="0"/>
                </a:lnTo>
                <a:close/>
              </a:path>
            </a:pathLst>
          </a:custGeom>
          <a:solidFill>
            <a:schemeClr val="bg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nb-NO" dirty="0"/>
          </a:p>
        </p:txBody>
      </p:sp>
      <p:grpSp>
        <p:nvGrpSpPr>
          <p:cNvPr id="28" name="Group 173">
            <a:extLst>
              <a:ext uri="{FF2B5EF4-FFF2-40B4-BE49-F238E27FC236}">
                <a16:creationId xmlns:a16="http://schemas.microsoft.com/office/drawing/2014/main" id="{2FCBFD2D-BE2E-AF48-9D38-9590DDA82885}"/>
              </a:ext>
            </a:extLst>
          </p:cNvPr>
          <p:cNvGrpSpPr>
            <a:grpSpLocks noChangeAspect="1"/>
          </p:cNvGrpSpPr>
          <p:nvPr/>
        </p:nvGrpSpPr>
        <p:grpSpPr bwMode="auto">
          <a:xfrm>
            <a:off x="8602067" y="6680140"/>
            <a:ext cx="477627" cy="482550"/>
            <a:chOff x="4910" y="1317"/>
            <a:chExt cx="4270" cy="4314"/>
          </a:xfrm>
          <a:solidFill>
            <a:schemeClr val="bg1"/>
          </a:solidFill>
        </p:grpSpPr>
        <p:sp>
          <p:nvSpPr>
            <p:cNvPr id="29" name="Freeform 175">
              <a:extLst>
                <a:ext uri="{FF2B5EF4-FFF2-40B4-BE49-F238E27FC236}">
                  <a16:creationId xmlns:a16="http://schemas.microsoft.com/office/drawing/2014/main" id="{8B241C45-A589-1E45-9A4F-61EDB764792D}"/>
                </a:ext>
              </a:extLst>
            </p:cNvPr>
            <p:cNvSpPr>
              <a:spLocks/>
            </p:cNvSpPr>
            <p:nvPr/>
          </p:nvSpPr>
          <p:spPr bwMode="auto">
            <a:xfrm>
              <a:off x="4910" y="2197"/>
              <a:ext cx="1219" cy="952"/>
            </a:xfrm>
            <a:custGeom>
              <a:avLst/>
              <a:gdLst>
                <a:gd name="T0" fmla="*/ 124 w 1219"/>
                <a:gd name="T1" fmla="*/ 0 h 952"/>
                <a:gd name="T2" fmla="*/ 269 w 1219"/>
                <a:gd name="T3" fmla="*/ 0 h 952"/>
                <a:gd name="T4" fmla="*/ 288 w 1219"/>
                <a:gd name="T5" fmla="*/ 3 h 952"/>
                <a:gd name="T6" fmla="*/ 305 w 1219"/>
                <a:gd name="T7" fmla="*/ 9 h 952"/>
                <a:gd name="T8" fmla="*/ 319 w 1219"/>
                <a:gd name="T9" fmla="*/ 20 h 952"/>
                <a:gd name="T10" fmla="*/ 331 w 1219"/>
                <a:gd name="T11" fmla="*/ 33 h 952"/>
                <a:gd name="T12" fmla="*/ 530 w 1219"/>
                <a:gd name="T13" fmla="*/ 319 h 952"/>
                <a:gd name="T14" fmla="*/ 578 w 1219"/>
                <a:gd name="T15" fmla="*/ 216 h 952"/>
                <a:gd name="T16" fmla="*/ 500 w 1219"/>
                <a:gd name="T17" fmla="*/ 50 h 952"/>
                <a:gd name="T18" fmla="*/ 496 w 1219"/>
                <a:gd name="T19" fmla="*/ 35 h 952"/>
                <a:gd name="T20" fmla="*/ 499 w 1219"/>
                <a:gd name="T21" fmla="*/ 22 h 952"/>
                <a:gd name="T22" fmla="*/ 506 w 1219"/>
                <a:gd name="T23" fmla="*/ 12 h 952"/>
                <a:gd name="T24" fmla="*/ 517 w 1219"/>
                <a:gd name="T25" fmla="*/ 4 h 952"/>
                <a:gd name="T26" fmla="*/ 531 w 1219"/>
                <a:gd name="T27" fmla="*/ 0 h 952"/>
                <a:gd name="T28" fmla="*/ 690 w 1219"/>
                <a:gd name="T29" fmla="*/ 0 h 952"/>
                <a:gd name="T30" fmla="*/ 703 w 1219"/>
                <a:gd name="T31" fmla="*/ 4 h 952"/>
                <a:gd name="T32" fmla="*/ 713 w 1219"/>
                <a:gd name="T33" fmla="*/ 12 h 952"/>
                <a:gd name="T34" fmla="*/ 721 w 1219"/>
                <a:gd name="T35" fmla="*/ 22 h 952"/>
                <a:gd name="T36" fmla="*/ 724 w 1219"/>
                <a:gd name="T37" fmla="*/ 35 h 952"/>
                <a:gd name="T38" fmla="*/ 720 w 1219"/>
                <a:gd name="T39" fmla="*/ 50 h 952"/>
                <a:gd name="T40" fmla="*/ 641 w 1219"/>
                <a:gd name="T41" fmla="*/ 216 h 952"/>
                <a:gd name="T42" fmla="*/ 691 w 1219"/>
                <a:gd name="T43" fmla="*/ 321 h 952"/>
                <a:gd name="T44" fmla="*/ 894 w 1219"/>
                <a:gd name="T45" fmla="*/ 33 h 952"/>
                <a:gd name="T46" fmla="*/ 906 w 1219"/>
                <a:gd name="T47" fmla="*/ 18 h 952"/>
                <a:gd name="T48" fmla="*/ 922 w 1219"/>
                <a:gd name="T49" fmla="*/ 9 h 952"/>
                <a:gd name="T50" fmla="*/ 937 w 1219"/>
                <a:gd name="T51" fmla="*/ 3 h 952"/>
                <a:gd name="T52" fmla="*/ 956 w 1219"/>
                <a:gd name="T53" fmla="*/ 0 h 952"/>
                <a:gd name="T54" fmla="*/ 1094 w 1219"/>
                <a:gd name="T55" fmla="*/ 0 h 952"/>
                <a:gd name="T56" fmla="*/ 1122 w 1219"/>
                <a:gd name="T57" fmla="*/ 4 h 952"/>
                <a:gd name="T58" fmla="*/ 1148 w 1219"/>
                <a:gd name="T59" fmla="*/ 13 h 952"/>
                <a:gd name="T60" fmla="*/ 1172 w 1219"/>
                <a:gd name="T61" fmla="*/ 28 h 952"/>
                <a:gd name="T62" fmla="*/ 1191 w 1219"/>
                <a:gd name="T63" fmla="*/ 47 h 952"/>
                <a:gd name="T64" fmla="*/ 1206 w 1219"/>
                <a:gd name="T65" fmla="*/ 71 h 952"/>
                <a:gd name="T66" fmla="*/ 1215 w 1219"/>
                <a:gd name="T67" fmla="*/ 97 h 952"/>
                <a:gd name="T68" fmla="*/ 1219 w 1219"/>
                <a:gd name="T69" fmla="*/ 124 h 952"/>
                <a:gd name="T70" fmla="*/ 1219 w 1219"/>
                <a:gd name="T71" fmla="*/ 154 h 952"/>
                <a:gd name="T72" fmla="*/ 1124 w 1219"/>
                <a:gd name="T73" fmla="*/ 213 h 952"/>
                <a:gd name="T74" fmla="*/ 1035 w 1219"/>
                <a:gd name="T75" fmla="*/ 279 h 952"/>
                <a:gd name="T76" fmla="*/ 949 w 1219"/>
                <a:gd name="T77" fmla="*/ 350 h 952"/>
                <a:gd name="T78" fmla="*/ 868 w 1219"/>
                <a:gd name="T79" fmla="*/ 427 h 952"/>
                <a:gd name="T80" fmla="*/ 825 w 1219"/>
                <a:gd name="T81" fmla="*/ 471 h 952"/>
                <a:gd name="T82" fmla="*/ 783 w 1219"/>
                <a:gd name="T83" fmla="*/ 517 h 952"/>
                <a:gd name="T84" fmla="*/ 753 w 1219"/>
                <a:gd name="T85" fmla="*/ 554 h 952"/>
                <a:gd name="T86" fmla="*/ 722 w 1219"/>
                <a:gd name="T87" fmla="*/ 590 h 952"/>
                <a:gd name="T88" fmla="*/ 660 w 1219"/>
                <a:gd name="T89" fmla="*/ 676 h 952"/>
                <a:gd name="T90" fmla="*/ 602 w 1219"/>
                <a:gd name="T91" fmla="*/ 765 h 952"/>
                <a:gd name="T92" fmla="*/ 551 w 1219"/>
                <a:gd name="T93" fmla="*/ 856 h 952"/>
                <a:gd name="T94" fmla="*/ 504 w 1219"/>
                <a:gd name="T95" fmla="*/ 952 h 952"/>
                <a:gd name="T96" fmla="*/ 0 w 1219"/>
                <a:gd name="T97" fmla="*/ 952 h 952"/>
                <a:gd name="T98" fmla="*/ 0 w 1219"/>
                <a:gd name="T99" fmla="*/ 124 h 952"/>
                <a:gd name="T100" fmla="*/ 4 w 1219"/>
                <a:gd name="T101" fmla="*/ 97 h 952"/>
                <a:gd name="T102" fmla="*/ 13 w 1219"/>
                <a:gd name="T103" fmla="*/ 71 h 952"/>
                <a:gd name="T104" fmla="*/ 27 w 1219"/>
                <a:gd name="T105" fmla="*/ 47 h 952"/>
                <a:gd name="T106" fmla="*/ 47 w 1219"/>
                <a:gd name="T107" fmla="*/ 28 h 952"/>
                <a:gd name="T108" fmla="*/ 69 w 1219"/>
                <a:gd name="T109" fmla="*/ 13 h 952"/>
                <a:gd name="T110" fmla="*/ 95 w 1219"/>
                <a:gd name="T111" fmla="*/ 4 h 952"/>
                <a:gd name="T112" fmla="*/ 124 w 1219"/>
                <a:gd name="T113" fmla="*/ 0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19" h="952">
                  <a:moveTo>
                    <a:pt x="124" y="0"/>
                  </a:moveTo>
                  <a:lnTo>
                    <a:pt x="269" y="0"/>
                  </a:lnTo>
                  <a:lnTo>
                    <a:pt x="288" y="3"/>
                  </a:lnTo>
                  <a:lnTo>
                    <a:pt x="305" y="9"/>
                  </a:lnTo>
                  <a:lnTo>
                    <a:pt x="319" y="20"/>
                  </a:lnTo>
                  <a:lnTo>
                    <a:pt x="331" y="33"/>
                  </a:lnTo>
                  <a:lnTo>
                    <a:pt x="530" y="319"/>
                  </a:lnTo>
                  <a:lnTo>
                    <a:pt x="578" y="216"/>
                  </a:lnTo>
                  <a:lnTo>
                    <a:pt x="500" y="50"/>
                  </a:lnTo>
                  <a:lnTo>
                    <a:pt x="496" y="35"/>
                  </a:lnTo>
                  <a:lnTo>
                    <a:pt x="499" y="22"/>
                  </a:lnTo>
                  <a:lnTo>
                    <a:pt x="506" y="12"/>
                  </a:lnTo>
                  <a:lnTo>
                    <a:pt x="517" y="4"/>
                  </a:lnTo>
                  <a:lnTo>
                    <a:pt x="531" y="0"/>
                  </a:lnTo>
                  <a:lnTo>
                    <a:pt x="690" y="0"/>
                  </a:lnTo>
                  <a:lnTo>
                    <a:pt x="703" y="4"/>
                  </a:lnTo>
                  <a:lnTo>
                    <a:pt x="713" y="12"/>
                  </a:lnTo>
                  <a:lnTo>
                    <a:pt x="721" y="22"/>
                  </a:lnTo>
                  <a:lnTo>
                    <a:pt x="724" y="35"/>
                  </a:lnTo>
                  <a:lnTo>
                    <a:pt x="720" y="50"/>
                  </a:lnTo>
                  <a:lnTo>
                    <a:pt x="641" y="216"/>
                  </a:lnTo>
                  <a:lnTo>
                    <a:pt x="691" y="321"/>
                  </a:lnTo>
                  <a:lnTo>
                    <a:pt x="894" y="33"/>
                  </a:lnTo>
                  <a:lnTo>
                    <a:pt x="906" y="18"/>
                  </a:lnTo>
                  <a:lnTo>
                    <a:pt x="922" y="9"/>
                  </a:lnTo>
                  <a:lnTo>
                    <a:pt x="937" y="3"/>
                  </a:lnTo>
                  <a:lnTo>
                    <a:pt x="956" y="0"/>
                  </a:lnTo>
                  <a:lnTo>
                    <a:pt x="1094" y="0"/>
                  </a:lnTo>
                  <a:lnTo>
                    <a:pt x="1122" y="4"/>
                  </a:lnTo>
                  <a:lnTo>
                    <a:pt x="1148" y="13"/>
                  </a:lnTo>
                  <a:lnTo>
                    <a:pt x="1172" y="28"/>
                  </a:lnTo>
                  <a:lnTo>
                    <a:pt x="1191" y="47"/>
                  </a:lnTo>
                  <a:lnTo>
                    <a:pt x="1206" y="71"/>
                  </a:lnTo>
                  <a:lnTo>
                    <a:pt x="1215" y="97"/>
                  </a:lnTo>
                  <a:lnTo>
                    <a:pt x="1219" y="124"/>
                  </a:lnTo>
                  <a:lnTo>
                    <a:pt x="1219" y="154"/>
                  </a:lnTo>
                  <a:lnTo>
                    <a:pt x="1124" y="213"/>
                  </a:lnTo>
                  <a:lnTo>
                    <a:pt x="1035" y="279"/>
                  </a:lnTo>
                  <a:lnTo>
                    <a:pt x="949" y="350"/>
                  </a:lnTo>
                  <a:lnTo>
                    <a:pt x="868" y="427"/>
                  </a:lnTo>
                  <a:lnTo>
                    <a:pt x="825" y="471"/>
                  </a:lnTo>
                  <a:lnTo>
                    <a:pt x="783" y="517"/>
                  </a:lnTo>
                  <a:lnTo>
                    <a:pt x="753" y="554"/>
                  </a:lnTo>
                  <a:lnTo>
                    <a:pt x="722" y="590"/>
                  </a:lnTo>
                  <a:lnTo>
                    <a:pt x="660" y="676"/>
                  </a:lnTo>
                  <a:lnTo>
                    <a:pt x="602" y="765"/>
                  </a:lnTo>
                  <a:lnTo>
                    <a:pt x="551" y="856"/>
                  </a:lnTo>
                  <a:lnTo>
                    <a:pt x="504" y="952"/>
                  </a:lnTo>
                  <a:lnTo>
                    <a:pt x="0" y="952"/>
                  </a:lnTo>
                  <a:lnTo>
                    <a:pt x="0" y="124"/>
                  </a:lnTo>
                  <a:lnTo>
                    <a:pt x="4" y="97"/>
                  </a:lnTo>
                  <a:lnTo>
                    <a:pt x="13" y="71"/>
                  </a:lnTo>
                  <a:lnTo>
                    <a:pt x="27" y="47"/>
                  </a:lnTo>
                  <a:lnTo>
                    <a:pt x="47" y="28"/>
                  </a:lnTo>
                  <a:lnTo>
                    <a:pt x="69" y="13"/>
                  </a:lnTo>
                  <a:lnTo>
                    <a:pt x="95" y="4"/>
                  </a:lnTo>
                  <a:lnTo>
                    <a:pt x="124"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0" name="Freeform 176">
              <a:extLst>
                <a:ext uri="{FF2B5EF4-FFF2-40B4-BE49-F238E27FC236}">
                  <a16:creationId xmlns:a16="http://schemas.microsoft.com/office/drawing/2014/main" id="{A133230B-0C05-1648-A6EC-28284E88A242}"/>
                </a:ext>
              </a:extLst>
            </p:cNvPr>
            <p:cNvSpPr>
              <a:spLocks/>
            </p:cNvSpPr>
            <p:nvPr/>
          </p:nvSpPr>
          <p:spPr bwMode="auto">
            <a:xfrm>
              <a:off x="5118" y="1317"/>
              <a:ext cx="801" cy="801"/>
            </a:xfrm>
            <a:custGeom>
              <a:avLst/>
              <a:gdLst>
                <a:gd name="T0" fmla="*/ 401 w 801"/>
                <a:gd name="T1" fmla="*/ 0 h 801"/>
                <a:gd name="T2" fmla="*/ 454 w 801"/>
                <a:gd name="T3" fmla="*/ 3 h 801"/>
                <a:gd name="T4" fmla="*/ 507 w 801"/>
                <a:gd name="T5" fmla="*/ 15 h 801"/>
                <a:gd name="T6" fmla="*/ 556 w 801"/>
                <a:gd name="T7" fmla="*/ 32 h 801"/>
                <a:gd name="T8" fmla="*/ 602 w 801"/>
                <a:gd name="T9" fmla="*/ 55 h 801"/>
                <a:gd name="T10" fmla="*/ 645 w 801"/>
                <a:gd name="T11" fmla="*/ 84 h 801"/>
                <a:gd name="T12" fmla="*/ 683 w 801"/>
                <a:gd name="T13" fmla="*/ 117 h 801"/>
                <a:gd name="T14" fmla="*/ 717 w 801"/>
                <a:gd name="T15" fmla="*/ 156 h 801"/>
                <a:gd name="T16" fmla="*/ 746 w 801"/>
                <a:gd name="T17" fmla="*/ 198 h 801"/>
                <a:gd name="T18" fmla="*/ 770 w 801"/>
                <a:gd name="T19" fmla="*/ 245 h 801"/>
                <a:gd name="T20" fmla="*/ 787 w 801"/>
                <a:gd name="T21" fmla="*/ 294 h 801"/>
                <a:gd name="T22" fmla="*/ 797 w 801"/>
                <a:gd name="T23" fmla="*/ 346 h 801"/>
                <a:gd name="T24" fmla="*/ 801 w 801"/>
                <a:gd name="T25" fmla="*/ 401 h 801"/>
                <a:gd name="T26" fmla="*/ 797 w 801"/>
                <a:gd name="T27" fmla="*/ 455 h 801"/>
                <a:gd name="T28" fmla="*/ 787 w 801"/>
                <a:gd name="T29" fmla="*/ 507 h 801"/>
                <a:gd name="T30" fmla="*/ 770 w 801"/>
                <a:gd name="T31" fmla="*/ 557 h 801"/>
                <a:gd name="T32" fmla="*/ 746 w 801"/>
                <a:gd name="T33" fmla="*/ 602 h 801"/>
                <a:gd name="T34" fmla="*/ 717 w 801"/>
                <a:gd name="T35" fmla="*/ 646 h 801"/>
                <a:gd name="T36" fmla="*/ 683 w 801"/>
                <a:gd name="T37" fmla="*/ 684 h 801"/>
                <a:gd name="T38" fmla="*/ 645 w 801"/>
                <a:gd name="T39" fmla="*/ 718 h 801"/>
                <a:gd name="T40" fmla="*/ 602 w 801"/>
                <a:gd name="T41" fmla="*/ 746 h 801"/>
                <a:gd name="T42" fmla="*/ 556 w 801"/>
                <a:gd name="T43" fmla="*/ 770 h 801"/>
                <a:gd name="T44" fmla="*/ 507 w 801"/>
                <a:gd name="T45" fmla="*/ 787 h 801"/>
                <a:gd name="T46" fmla="*/ 454 w 801"/>
                <a:gd name="T47" fmla="*/ 798 h 801"/>
                <a:gd name="T48" fmla="*/ 401 w 801"/>
                <a:gd name="T49" fmla="*/ 801 h 801"/>
                <a:gd name="T50" fmla="*/ 347 w 801"/>
                <a:gd name="T51" fmla="*/ 798 h 801"/>
                <a:gd name="T52" fmla="*/ 295 w 801"/>
                <a:gd name="T53" fmla="*/ 787 h 801"/>
                <a:gd name="T54" fmla="*/ 245 w 801"/>
                <a:gd name="T55" fmla="*/ 770 h 801"/>
                <a:gd name="T56" fmla="*/ 199 w 801"/>
                <a:gd name="T57" fmla="*/ 746 h 801"/>
                <a:gd name="T58" fmla="*/ 156 w 801"/>
                <a:gd name="T59" fmla="*/ 718 h 801"/>
                <a:gd name="T60" fmla="*/ 118 w 801"/>
                <a:gd name="T61" fmla="*/ 684 h 801"/>
                <a:gd name="T62" fmla="*/ 84 w 801"/>
                <a:gd name="T63" fmla="*/ 646 h 801"/>
                <a:gd name="T64" fmla="*/ 55 w 801"/>
                <a:gd name="T65" fmla="*/ 602 h 801"/>
                <a:gd name="T66" fmla="*/ 31 w 801"/>
                <a:gd name="T67" fmla="*/ 557 h 801"/>
                <a:gd name="T68" fmla="*/ 14 w 801"/>
                <a:gd name="T69" fmla="*/ 507 h 801"/>
                <a:gd name="T70" fmla="*/ 4 w 801"/>
                <a:gd name="T71" fmla="*/ 455 h 801"/>
                <a:gd name="T72" fmla="*/ 0 w 801"/>
                <a:gd name="T73" fmla="*/ 401 h 801"/>
                <a:gd name="T74" fmla="*/ 4 w 801"/>
                <a:gd name="T75" fmla="*/ 346 h 801"/>
                <a:gd name="T76" fmla="*/ 14 w 801"/>
                <a:gd name="T77" fmla="*/ 294 h 801"/>
                <a:gd name="T78" fmla="*/ 31 w 801"/>
                <a:gd name="T79" fmla="*/ 245 h 801"/>
                <a:gd name="T80" fmla="*/ 55 w 801"/>
                <a:gd name="T81" fmla="*/ 198 h 801"/>
                <a:gd name="T82" fmla="*/ 84 w 801"/>
                <a:gd name="T83" fmla="*/ 156 h 801"/>
                <a:gd name="T84" fmla="*/ 118 w 801"/>
                <a:gd name="T85" fmla="*/ 117 h 801"/>
                <a:gd name="T86" fmla="*/ 156 w 801"/>
                <a:gd name="T87" fmla="*/ 84 h 801"/>
                <a:gd name="T88" fmla="*/ 199 w 801"/>
                <a:gd name="T89" fmla="*/ 55 h 801"/>
                <a:gd name="T90" fmla="*/ 245 w 801"/>
                <a:gd name="T91" fmla="*/ 32 h 801"/>
                <a:gd name="T92" fmla="*/ 295 w 801"/>
                <a:gd name="T93" fmla="*/ 15 h 801"/>
                <a:gd name="T94" fmla="*/ 347 w 801"/>
                <a:gd name="T95" fmla="*/ 3 h 801"/>
                <a:gd name="T96" fmla="*/ 401 w 801"/>
                <a:gd name="T97" fmla="*/ 0 h 801"/>
                <a:gd name="T98" fmla="*/ 401 w 801"/>
                <a:gd name="T99"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01" h="801">
                  <a:moveTo>
                    <a:pt x="401" y="0"/>
                  </a:moveTo>
                  <a:lnTo>
                    <a:pt x="454" y="3"/>
                  </a:lnTo>
                  <a:lnTo>
                    <a:pt x="507" y="15"/>
                  </a:lnTo>
                  <a:lnTo>
                    <a:pt x="556" y="32"/>
                  </a:lnTo>
                  <a:lnTo>
                    <a:pt x="602" y="55"/>
                  </a:lnTo>
                  <a:lnTo>
                    <a:pt x="645" y="84"/>
                  </a:lnTo>
                  <a:lnTo>
                    <a:pt x="683" y="117"/>
                  </a:lnTo>
                  <a:lnTo>
                    <a:pt x="717" y="156"/>
                  </a:lnTo>
                  <a:lnTo>
                    <a:pt x="746" y="198"/>
                  </a:lnTo>
                  <a:lnTo>
                    <a:pt x="770" y="245"/>
                  </a:lnTo>
                  <a:lnTo>
                    <a:pt x="787" y="294"/>
                  </a:lnTo>
                  <a:lnTo>
                    <a:pt x="797" y="346"/>
                  </a:lnTo>
                  <a:lnTo>
                    <a:pt x="801" y="401"/>
                  </a:lnTo>
                  <a:lnTo>
                    <a:pt x="797" y="455"/>
                  </a:lnTo>
                  <a:lnTo>
                    <a:pt x="787" y="507"/>
                  </a:lnTo>
                  <a:lnTo>
                    <a:pt x="770" y="557"/>
                  </a:lnTo>
                  <a:lnTo>
                    <a:pt x="746" y="602"/>
                  </a:lnTo>
                  <a:lnTo>
                    <a:pt x="717" y="646"/>
                  </a:lnTo>
                  <a:lnTo>
                    <a:pt x="683" y="684"/>
                  </a:lnTo>
                  <a:lnTo>
                    <a:pt x="645" y="718"/>
                  </a:lnTo>
                  <a:lnTo>
                    <a:pt x="602" y="746"/>
                  </a:lnTo>
                  <a:lnTo>
                    <a:pt x="556" y="770"/>
                  </a:lnTo>
                  <a:lnTo>
                    <a:pt x="507" y="787"/>
                  </a:lnTo>
                  <a:lnTo>
                    <a:pt x="454" y="798"/>
                  </a:lnTo>
                  <a:lnTo>
                    <a:pt x="401" y="801"/>
                  </a:lnTo>
                  <a:lnTo>
                    <a:pt x="347" y="798"/>
                  </a:lnTo>
                  <a:lnTo>
                    <a:pt x="295" y="787"/>
                  </a:lnTo>
                  <a:lnTo>
                    <a:pt x="245" y="770"/>
                  </a:lnTo>
                  <a:lnTo>
                    <a:pt x="199" y="746"/>
                  </a:lnTo>
                  <a:lnTo>
                    <a:pt x="156" y="718"/>
                  </a:lnTo>
                  <a:lnTo>
                    <a:pt x="118" y="684"/>
                  </a:lnTo>
                  <a:lnTo>
                    <a:pt x="84" y="646"/>
                  </a:lnTo>
                  <a:lnTo>
                    <a:pt x="55" y="602"/>
                  </a:lnTo>
                  <a:lnTo>
                    <a:pt x="31" y="557"/>
                  </a:lnTo>
                  <a:lnTo>
                    <a:pt x="14" y="507"/>
                  </a:lnTo>
                  <a:lnTo>
                    <a:pt x="4" y="455"/>
                  </a:lnTo>
                  <a:lnTo>
                    <a:pt x="0" y="401"/>
                  </a:lnTo>
                  <a:lnTo>
                    <a:pt x="4" y="346"/>
                  </a:lnTo>
                  <a:lnTo>
                    <a:pt x="14" y="294"/>
                  </a:lnTo>
                  <a:lnTo>
                    <a:pt x="31" y="245"/>
                  </a:lnTo>
                  <a:lnTo>
                    <a:pt x="55" y="198"/>
                  </a:lnTo>
                  <a:lnTo>
                    <a:pt x="84" y="156"/>
                  </a:lnTo>
                  <a:lnTo>
                    <a:pt x="118" y="117"/>
                  </a:lnTo>
                  <a:lnTo>
                    <a:pt x="156" y="84"/>
                  </a:lnTo>
                  <a:lnTo>
                    <a:pt x="199" y="55"/>
                  </a:lnTo>
                  <a:lnTo>
                    <a:pt x="245" y="32"/>
                  </a:lnTo>
                  <a:lnTo>
                    <a:pt x="295" y="15"/>
                  </a:lnTo>
                  <a:lnTo>
                    <a:pt x="347" y="3"/>
                  </a:lnTo>
                  <a:lnTo>
                    <a:pt x="401" y="0"/>
                  </a:lnTo>
                  <a:lnTo>
                    <a:pt x="40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1" name="Freeform 177">
              <a:extLst>
                <a:ext uri="{FF2B5EF4-FFF2-40B4-BE49-F238E27FC236}">
                  <a16:creationId xmlns:a16="http://schemas.microsoft.com/office/drawing/2014/main" id="{2F1F4FD0-B3A4-9A4E-ADA3-C308BFA57A7D}"/>
                </a:ext>
              </a:extLst>
            </p:cNvPr>
            <p:cNvSpPr>
              <a:spLocks/>
            </p:cNvSpPr>
            <p:nvPr/>
          </p:nvSpPr>
          <p:spPr bwMode="auto">
            <a:xfrm>
              <a:off x="7941" y="2197"/>
              <a:ext cx="1218" cy="952"/>
            </a:xfrm>
            <a:custGeom>
              <a:avLst/>
              <a:gdLst>
                <a:gd name="T0" fmla="*/ 124 w 1218"/>
                <a:gd name="T1" fmla="*/ 0 h 952"/>
                <a:gd name="T2" fmla="*/ 270 w 1218"/>
                <a:gd name="T3" fmla="*/ 0 h 952"/>
                <a:gd name="T4" fmla="*/ 287 w 1218"/>
                <a:gd name="T5" fmla="*/ 3 h 952"/>
                <a:gd name="T6" fmla="*/ 304 w 1218"/>
                <a:gd name="T7" fmla="*/ 9 h 952"/>
                <a:gd name="T8" fmla="*/ 319 w 1218"/>
                <a:gd name="T9" fmla="*/ 20 h 952"/>
                <a:gd name="T10" fmla="*/ 331 w 1218"/>
                <a:gd name="T11" fmla="*/ 33 h 952"/>
                <a:gd name="T12" fmla="*/ 529 w 1218"/>
                <a:gd name="T13" fmla="*/ 319 h 952"/>
                <a:gd name="T14" fmla="*/ 579 w 1218"/>
                <a:gd name="T15" fmla="*/ 216 h 952"/>
                <a:gd name="T16" fmla="*/ 499 w 1218"/>
                <a:gd name="T17" fmla="*/ 50 h 952"/>
                <a:gd name="T18" fmla="*/ 496 w 1218"/>
                <a:gd name="T19" fmla="*/ 35 h 952"/>
                <a:gd name="T20" fmla="*/ 498 w 1218"/>
                <a:gd name="T21" fmla="*/ 22 h 952"/>
                <a:gd name="T22" fmla="*/ 505 w 1218"/>
                <a:gd name="T23" fmla="*/ 12 h 952"/>
                <a:gd name="T24" fmla="*/ 516 w 1218"/>
                <a:gd name="T25" fmla="*/ 4 h 952"/>
                <a:gd name="T26" fmla="*/ 530 w 1218"/>
                <a:gd name="T27" fmla="*/ 0 h 952"/>
                <a:gd name="T28" fmla="*/ 689 w 1218"/>
                <a:gd name="T29" fmla="*/ 0 h 952"/>
                <a:gd name="T30" fmla="*/ 702 w 1218"/>
                <a:gd name="T31" fmla="*/ 4 h 952"/>
                <a:gd name="T32" fmla="*/ 714 w 1218"/>
                <a:gd name="T33" fmla="*/ 12 h 952"/>
                <a:gd name="T34" fmla="*/ 720 w 1218"/>
                <a:gd name="T35" fmla="*/ 22 h 952"/>
                <a:gd name="T36" fmla="*/ 723 w 1218"/>
                <a:gd name="T37" fmla="*/ 35 h 952"/>
                <a:gd name="T38" fmla="*/ 719 w 1218"/>
                <a:gd name="T39" fmla="*/ 50 h 952"/>
                <a:gd name="T40" fmla="*/ 640 w 1218"/>
                <a:gd name="T41" fmla="*/ 216 h 952"/>
                <a:gd name="T42" fmla="*/ 690 w 1218"/>
                <a:gd name="T43" fmla="*/ 321 h 952"/>
                <a:gd name="T44" fmla="*/ 893 w 1218"/>
                <a:gd name="T45" fmla="*/ 33 h 952"/>
                <a:gd name="T46" fmla="*/ 906 w 1218"/>
                <a:gd name="T47" fmla="*/ 18 h 952"/>
                <a:gd name="T48" fmla="*/ 921 w 1218"/>
                <a:gd name="T49" fmla="*/ 9 h 952"/>
                <a:gd name="T50" fmla="*/ 936 w 1218"/>
                <a:gd name="T51" fmla="*/ 3 h 952"/>
                <a:gd name="T52" fmla="*/ 955 w 1218"/>
                <a:gd name="T53" fmla="*/ 0 h 952"/>
                <a:gd name="T54" fmla="*/ 1093 w 1218"/>
                <a:gd name="T55" fmla="*/ 0 h 952"/>
                <a:gd name="T56" fmla="*/ 1121 w 1218"/>
                <a:gd name="T57" fmla="*/ 4 h 952"/>
                <a:gd name="T58" fmla="*/ 1147 w 1218"/>
                <a:gd name="T59" fmla="*/ 13 h 952"/>
                <a:gd name="T60" fmla="*/ 1171 w 1218"/>
                <a:gd name="T61" fmla="*/ 28 h 952"/>
                <a:gd name="T62" fmla="*/ 1190 w 1218"/>
                <a:gd name="T63" fmla="*/ 47 h 952"/>
                <a:gd name="T64" fmla="*/ 1205 w 1218"/>
                <a:gd name="T65" fmla="*/ 71 h 952"/>
                <a:gd name="T66" fmla="*/ 1214 w 1218"/>
                <a:gd name="T67" fmla="*/ 97 h 952"/>
                <a:gd name="T68" fmla="*/ 1218 w 1218"/>
                <a:gd name="T69" fmla="*/ 124 h 952"/>
                <a:gd name="T70" fmla="*/ 1218 w 1218"/>
                <a:gd name="T71" fmla="*/ 952 h 952"/>
                <a:gd name="T72" fmla="*/ 708 w 1218"/>
                <a:gd name="T73" fmla="*/ 952 h 952"/>
                <a:gd name="T74" fmla="*/ 663 w 1218"/>
                <a:gd name="T75" fmla="*/ 856 h 952"/>
                <a:gd name="T76" fmla="*/ 610 w 1218"/>
                <a:gd name="T77" fmla="*/ 763 h 952"/>
                <a:gd name="T78" fmla="*/ 553 w 1218"/>
                <a:gd name="T79" fmla="*/ 676 h 952"/>
                <a:gd name="T80" fmla="*/ 491 w 1218"/>
                <a:gd name="T81" fmla="*/ 590 h 952"/>
                <a:gd name="T82" fmla="*/ 433 w 1218"/>
                <a:gd name="T83" fmla="*/ 520 h 952"/>
                <a:gd name="T84" fmla="*/ 390 w 1218"/>
                <a:gd name="T85" fmla="*/ 473 h 952"/>
                <a:gd name="T86" fmla="*/ 346 w 1218"/>
                <a:gd name="T87" fmla="*/ 427 h 952"/>
                <a:gd name="T88" fmla="*/ 266 w 1218"/>
                <a:gd name="T89" fmla="*/ 351 h 952"/>
                <a:gd name="T90" fmla="*/ 181 w 1218"/>
                <a:gd name="T91" fmla="*/ 280 h 952"/>
                <a:gd name="T92" fmla="*/ 92 w 1218"/>
                <a:gd name="T93" fmla="*/ 216 h 952"/>
                <a:gd name="T94" fmla="*/ 0 w 1218"/>
                <a:gd name="T95" fmla="*/ 157 h 952"/>
                <a:gd name="T96" fmla="*/ 0 w 1218"/>
                <a:gd name="T97" fmla="*/ 124 h 952"/>
                <a:gd name="T98" fmla="*/ 3 w 1218"/>
                <a:gd name="T99" fmla="*/ 97 h 952"/>
                <a:gd name="T100" fmla="*/ 12 w 1218"/>
                <a:gd name="T101" fmla="*/ 71 h 952"/>
                <a:gd name="T102" fmla="*/ 27 w 1218"/>
                <a:gd name="T103" fmla="*/ 47 h 952"/>
                <a:gd name="T104" fmla="*/ 46 w 1218"/>
                <a:gd name="T105" fmla="*/ 28 h 952"/>
                <a:gd name="T106" fmla="*/ 69 w 1218"/>
                <a:gd name="T107" fmla="*/ 13 h 952"/>
                <a:gd name="T108" fmla="*/ 96 w 1218"/>
                <a:gd name="T109" fmla="*/ 4 h 952"/>
                <a:gd name="T110" fmla="*/ 124 w 1218"/>
                <a:gd name="T111" fmla="*/ 0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8" h="952">
                  <a:moveTo>
                    <a:pt x="124" y="0"/>
                  </a:moveTo>
                  <a:lnTo>
                    <a:pt x="270" y="0"/>
                  </a:lnTo>
                  <a:lnTo>
                    <a:pt x="287" y="3"/>
                  </a:lnTo>
                  <a:lnTo>
                    <a:pt x="304" y="9"/>
                  </a:lnTo>
                  <a:lnTo>
                    <a:pt x="319" y="20"/>
                  </a:lnTo>
                  <a:lnTo>
                    <a:pt x="331" y="33"/>
                  </a:lnTo>
                  <a:lnTo>
                    <a:pt x="529" y="319"/>
                  </a:lnTo>
                  <a:lnTo>
                    <a:pt x="579" y="216"/>
                  </a:lnTo>
                  <a:lnTo>
                    <a:pt x="499" y="50"/>
                  </a:lnTo>
                  <a:lnTo>
                    <a:pt x="496" y="35"/>
                  </a:lnTo>
                  <a:lnTo>
                    <a:pt x="498" y="22"/>
                  </a:lnTo>
                  <a:lnTo>
                    <a:pt x="505" y="12"/>
                  </a:lnTo>
                  <a:lnTo>
                    <a:pt x="516" y="4"/>
                  </a:lnTo>
                  <a:lnTo>
                    <a:pt x="530" y="0"/>
                  </a:lnTo>
                  <a:lnTo>
                    <a:pt x="689" y="0"/>
                  </a:lnTo>
                  <a:lnTo>
                    <a:pt x="702" y="4"/>
                  </a:lnTo>
                  <a:lnTo>
                    <a:pt x="714" y="12"/>
                  </a:lnTo>
                  <a:lnTo>
                    <a:pt x="720" y="22"/>
                  </a:lnTo>
                  <a:lnTo>
                    <a:pt x="723" y="35"/>
                  </a:lnTo>
                  <a:lnTo>
                    <a:pt x="719" y="50"/>
                  </a:lnTo>
                  <a:lnTo>
                    <a:pt x="640" y="216"/>
                  </a:lnTo>
                  <a:lnTo>
                    <a:pt x="690" y="321"/>
                  </a:lnTo>
                  <a:lnTo>
                    <a:pt x="893" y="33"/>
                  </a:lnTo>
                  <a:lnTo>
                    <a:pt x="906" y="18"/>
                  </a:lnTo>
                  <a:lnTo>
                    <a:pt x="921" y="9"/>
                  </a:lnTo>
                  <a:lnTo>
                    <a:pt x="936" y="3"/>
                  </a:lnTo>
                  <a:lnTo>
                    <a:pt x="955" y="0"/>
                  </a:lnTo>
                  <a:lnTo>
                    <a:pt x="1093" y="0"/>
                  </a:lnTo>
                  <a:lnTo>
                    <a:pt x="1121" y="4"/>
                  </a:lnTo>
                  <a:lnTo>
                    <a:pt x="1147" y="13"/>
                  </a:lnTo>
                  <a:lnTo>
                    <a:pt x="1171" y="28"/>
                  </a:lnTo>
                  <a:lnTo>
                    <a:pt x="1190" y="47"/>
                  </a:lnTo>
                  <a:lnTo>
                    <a:pt x="1205" y="71"/>
                  </a:lnTo>
                  <a:lnTo>
                    <a:pt x="1214" y="97"/>
                  </a:lnTo>
                  <a:lnTo>
                    <a:pt x="1218" y="124"/>
                  </a:lnTo>
                  <a:lnTo>
                    <a:pt x="1218" y="952"/>
                  </a:lnTo>
                  <a:lnTo>
                    <a:pt x="708" y="952"/>
                  </a:lnTo>
                  <a:lnTo>
                    <a:pt x="663" y="856"/>
                  </a:lnTo>
                  <a:lnTo>
                    <a:pt x="610" y="763"/>
                  </a:lnTo>
                  <a:lnTo>
                    <a:pt x="553" y="676"/>
                  </a:lnTo>
                  <a:lnTo>
                    <a:pt x="491" y="590"/>
                  </a:lnTo>
                  <a:lnTo>
                    <a:pt x="433" y="520"/>
                  </a:lnTo>
                  <a:lnTo>
                    <a:pt x="390" y="473"/>
                  </a:lnTo>
                  <a:lnTo>
                    <a:pt x="346" y="427"/>
                  </a:lnTo>
                  <a:lnTo>
                    <a:pt x="266" y="351"/>
                  </a:lnTo>
                  <a:lnTo>
                    <a:pt x="181" y="280"/>
                  </a:lnTo>
                  <a:lnTo>
                    <a:pt x="92" y="216"/>
                  </a:lnTo>
                  <a:lnTo>
                    <a:pt x="0" y="157"/>
                  </a:lnTo>
                  <a:lnTo>
                    <a:pt x="0" y="124"/>
                  </a:lnTo>
                  <a:lnTo>
                    <a:pt x="3" y="97"/>
                  </a:lnTo>
                  <a:lnTo>
                    <a:pt x="12" y="71"/>
                  </a:lnTo>
                  <a:lnTo>
                    <a:pt x="27" y="47"/>
                  </a:lnTo>
                  <a:lnTo>
                    <a:pt x="46" y="28"/>
                  </a:lnTo>
                  <a:lnTo>
                    <a:pt x="69" y="13"/>
                  </a:lnTo>
                  <a:lnTo>
                    <a:pt x="96" y="4"/>
                  </a:lnTo>
                  <a:lnTo>
                    <a:pt x="124"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2" name="Freeform 178">
              <a:extLst>
                <a:ext uri="{FF2B5EF4-FFF2-40B4-BE49-F238E27FC236}">
                  <a16:creationId xmlns:a16="http://schemas.microsoft.com/office/drawing/2014/main" id="{F4F879AD-F24B-2F41-9F25-D7AAA3EA1077}"/>
                </a:ext>
              </a:extLst>
            </p:cNvPr>
            <p:cNvSpPr>
              <a:spLocks/>
            </p:cNvSpPr>
            <p:nvPr/>
          </p:nvSpPr>
          <p:spPr bwMode="auto">
            <a:xfrm>
              <a:off x="8149" y="1317"/>
              <a:ext cx="802" cy="801"/>
            </a:xfrm>
            <a:custGeom>
              <a:avLst/>
              <a:gdLst>
                <a:gd name="T0" fmla="*/ 401 w 802"/>
                <a:gd name="T1" fmla="*/ 0 h 801"/>
                <a:gd name="T2" fmla="*/ 455 w 802"/>
                <a:gd name="T3" fmla="*/ 3 h 801"/>
                <a:gd name="T4" fmla="*/ 507 w 802"/>
                <a:gd name="T5" fmla="*/ 15 h 801"/>
                <a:gd name="T6" fmla="*/ 557 w 802"/>
                <a:gd name="T7" fmla="*/ 32 h 801"/>
                <a:gd name="T8" fmla="*/ 603 w 802"/>
                <a:gd name="T9" fmla="*/ 55 h 801"/>
                <a:gd name="T10" fmla="*/ 644 w 802"/>
                <a:gd name="T11" fmla="*/ 84 h 801"/>
                <a:gd name="T12" fmla="*/ 684 w 802"/>
                <a:gd name="T13" fmla="*/ 117 h 801"/>
                <a:gd name="T14" fmla="*/ 718 w 802"/>
                <a:gd name="T15" fmla="*/ 156 h 801"/>
                <a:gd name="T16" fmla="*/ 747 w 802"/>
                <a:gd name="T17" fmla="*/ 198 h 801"/>
                <a:gd name="T18" fmla="*/ 769 w 802"/>
                <a:gd name="T19" fmla="*/ 245 h 801"/>
                <a:gd name="T20" fmla="*/ 787 w 802"/>
                <a:gd name="T21" fmla="*/ 294 h 801"/>
                <a:gd name="T22" fmla="*/ 798 w 802"/>
                <a:gd name="T23" fmla="*/ 346 h 801"/>
                <a:gd name="T24" fmla="*/ 802 w 802"/>
                <a:gd name="T25" fmla="*/ 401 h 801"/>
                <a:gd name="T26" fmla="*/ 798 w 802"/>
                <a:gd name="T27" fmla="*/ 455 h 801"/>
                <a:gd name="T28" fmla="*/ 787 w 802"/>
                <a:gd name="T29" fmla="*/ 507 h 801"/>
                <a:gd name="T30" fmla="*/ 769 w 802"/>
                <a:gd name="T31" fmla="*/ 557 h 801"/>
                <a:gd name="T32" fmla="*/ 747 w 802"/>
                <a:gd name="T33" fmla="*/ 602 h 801"/>
                <a:gd name="T34" fmla="*/ 718 w 802"/>
                <a:gd name="T35" fmla="*/ 646 h 801"/>
                <a:gd name="T36" fmla="*/ 684 w 802"/>
                <a:gd name="T37" fmla="*/ 684 h 801"/>
                <a:gd name="T38" fmla="*/ 644 w 802"/>
                <a:gd name="T39" fmla="*/ 718 h 801"/>
                <a:gd name="T40" fmla="*/ 603 w 802"/>
                <a:gd name="T41" fmla="*/ 746 h 801"/>
                <a:gd name="T42" fmla="*/ 557 w 802"/>
                <a:gd name="T43" fmla="*/ 770 h 801"/>
                <a:gd name="T44" fmla="*/ 507 w 802"/>
                <a:gd name="T45" fmla="*/ 787 h 801"/>
                <a:gd name="T46" fmla="*/ 455 w 802"/>
                <a:gd name="T47" fmla="*/ 798 h 801"/>
                <a:gd name="T48" fmla="*/ 401 w 802"/>
                <a:gd name="T49" fmla="*/ 801 h 801"/>
                <a:gd name="T50" fmla="*/ 346 w 802"/>
                <a:gd name="T51" fmla="*/ 798 h 801"/>
                <a:gd name="T52" fmla="*/ 293 w 802"/>
                <a:gd name="T53" fmla="*/ 787 h 801"/>
                <a:gd name="T54" fmla="*/ 245 w 802"/>
                <a:gd name="T55" fmla="*/ 770 h 801"/>
                <a:gd name="T56" fmla="*/ 198 w 802"/>
                <a:gd name="T57" fmla="*/ 746 h 801"/>
                <a:gd name="T58" fmla="*/ 156 w 802"/>
                <a:gd name="T59" fmla="*/ 718 h 801"/>
                <a:gd name="T60" fmla="*/ 117 w 802"/>
                <a:gd name="T61" fmla="*/ 684 h 801"/>
                <a:gd name="T62" fmla="*/ 83 w 802"/>
                <a:gd name="T63" fmla="*/ 646 h 801"/>
                <a:gd name="T64" fmla="*/ 54 w 802"/>
                <a:gd name="T65" fmla="*/ 602 h 801"/>
                <a:gd name="T66" fmla="*/ 32 w 802"/>
                <a:gd name="T67" fmla="*/ 557 h 801"/>
                <a:gd name="T68" fmla="*/ 13 w 802"/>
                <a:gd name="T69" fmla="*/ 507 h 801"/>
                <a:gd name="T70" fmla="*/ 3 w 802"/>
                <a:gd name="T71" fmla="*/ 455 h 801"/>
                <a:gd name="T72" fmla="*/ 0 w 802"/>
                <a:gd name="T73" fmla="*/ 401 h 801"/>
                <a:gd name="T74" fmla="*/ 3 w 802"/>
                <a:gd name="T75" fmla="*/ 346 h 801"/>
                <a:gd name="T76" fmla="*/ 13 w 802"/>
                <a:gd name="T77" fmla="*/ 294 h 801"/>
                <a:gd name="T78" fmla="*/ 32 w 802"/>
                <a:gd name="T79" fmla="*/ 245 h 801"/>
                <a:gd name="T80" fmla="*/ 54 w 802"/>
                <a:gd name="T81" fmla="*/ 198 h 801"/>
                <a:gd name="T82" fmla="*/ 83 w 802"/>
                <a:gd name="T83" fmla="*/ 156 h 801"/>
                <a:gd name="T84" fmla="*/ 117 w 802"/>
                <a:gd name="T85" fmla="*/ 117 h 801"/>
                <a:gd name="T86" fmla="*/ 156 w 802"/>
                <a:gd name="T87" fmla="*/ 84 h 801"/>
                <a:gd name="T88" fmla="*/ 198 w 802"/>
                <a:gd name="T89" fmla="*/ 55 h 801"/>
                <a:gd name="T90" fmla="*/ 245 w 802"/>
                <a:gd name="T91" fmla="*/ 32 h 801"/>
                <a:gd name="T92" fmla="*/ 293 w 802"/>
                <a:gd name="T93" fmla="*/ 15 h 801"/>
                <a:gd name="T94" fmla="*/ 346 w 802"/>
                <a:gd name="T95" fmla="*/ 3 h 801"/>
                <a:gd name="T96" fmla="*/ 401 w 802"/>
                <a:gd name="T97"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2" h="801">
                  <a:moveTo>
                    <a:pt x="401" y="0"/>
                  </a:moveTo>
                  <a:lnTo>
                    <a:pt x="455" y="3"/>
                  </a:lnTo>
                  <a:lnTo>
                    <a:pt x="507" y="15"/>
                  </a:lnTo>
                  <a:lnTo>
                    <a:pt x="557" y="32"/>
                  </a:lnTo>
                  <a:lnTo>
                    <a:pt x="603" y="55"/>
                  </a:lnTo>
                  <a:lnTo>
                    <a:pt x="644" y="84"/>
                  </a:lnTo>
                  <a:lnTo>
                    <a:pt x="684" y="117"/>
                  </a:lnTo>
                  <a:lnTo>
                    <a:pt x="718" y="156"/>
                  </a:lnTo>
                  <a:lnTo>
                    <a:pt x="747" y="198"/>
                  </a:lnTo>
                  <a:lnTo>
                    <a:pt x="769" y="245"/>
                  </a:lnTo>
                  <a:lnTo>
                    <a:pt x="787" y="294"/>
                  </a:lnTo>
                  <a:lnTo>
                    <a:pt x="798" y="346"/>
                  </a:lnTo>
                  <a:lnTo>
                    <a:pt x="802" y="401"/>
                  </a:lnTo>
                  <a:lnTo>
                    <a:pt x="798" y="455"/>
                  </a:lnTo>
                  <a:lnTo>
                    <a:pt x="787" y="507"/>
                  </a:lnTo>
                  <a:lnTo>
                    <a:pt x="769" y="557"/>
                  </a:lnTo>
                  <a:lnTo>
                    <a:pt x="747" y="602"/>
                  </a:lnTo>
                  <a:lnTo>
                    <a:pt x="718" y="646"/>
                  </a:lnTo>
                  <a:lnTo>
                    <a:pt x="684" y="684"/>
                  </a:lnTo>
                  <a:lnTo>
                    <a:pt x="644" y="718"/>
                  </a:lnTo>
                  <a:lnTo>
                    <a:pt x="603" y="746"/>
                  </a:lnTo>
                  <a:lnTo>
                    <a:pt x="557" y="770"/>
                  </a:lnTo>
                  <a:lnTo>
                    <a:pt x="507" y="787"/>
                  </a:lnTo>
                  <a:lnTo>
                    <a:pt x="455" y="798"/>
                  </a:lnTo>
                  <a:lnTo>
                    <a:pt x="401" y="801"/>
                  </a:lnTo>
                  <a:lnTo>
                    <a:pt x="346" y="798"/>
                  </a:lnTo>
                  <a:lnTo>
                    <a:pt x="293" y="787"/>
                  </a:lnTo>
                  <a:lnTo>
                    <a:pt x="245" y="770"/>
                  </a:lnTo>
                  <a:lnTo>
                    <a:pt x="198" y="746"/>
                  </a:lnTo>
                  <a:lnTo>
                    <a:pt x="156" y="718"/>
                  </a:lnTo>
                  <a:lnTo>
                    <a:pt x="117" y="684"/>
                  </a:lnTo>
                  <a:lnTo>
                    <a:pt x="83" y="646"/>
                  </a:lnTo>
                  <a:lnTo>
                    <a:pt x="54" y="602"/>
                  </a:lnTo>
                  <a:lnTo>
                    <a:pt x="32" y="557"/>
                  </a:lnTo>
                  <a:lnTo>
                    <a:pt x="13" y="507"/>
                  </a:lnTo>
                  <a:lnTo>
                    <a:pt x="3" y="455"/>
                  </a:lnTo>
                  <a:lnTo>
                    <a:pt x="0" y="401"/>
                  </a:lnTo>
                  <a:lnTo>
                    <a:pt x="3" y="346"/>
                  </a:lnTo>
                  <a:lnTo>
                    <a:pt x="13" y="294"/>
                  </a:lnTo>
                  <a:lnTo>
                    <a:pt x="32" y="245"/>
                  </a:lnTo>
                  <a:lnTo>
                    <a:pt x="54" y="198"/>
                  </a:lnTo>
                  <a:lnTo>
                    <a:pt x="83" y="156"/>
                  </a:lnTo>
                  <a:lnTo>
                    <a:pt x="117" y="117"/>
                  </a:lnTo>
                  <a:lnTo>
                    <a:pt x="156" y="84"/>
                  </a:lnTo>
                  <a:lnTo>
                    <a:pt x="198" y="55"/>
                  </a:lnTo>
                  <a:lnTo>
                    <a:pt x="245" y="32"/>
                  </a:lnTo>
                  <a:lnTo>
                    <a:pt x="293" y="15"/>
                  </a:lnTo>
                  <a:lnTo>
                    <a:pt x="346" y="3"/>
                  </a:lnTo>
                  <a:lnTo>
                    <a:pt x="40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3" name="Freeform 179">
              <a:extLst>
                <a:ext uri="{FF2B5EF4-FFF2-40B4-BE49-F238E27FC236}">
                  <a16:creationId xmlns:a16="http://schemas.microsoft.com/office/drawing/2014/main" id="{67105CFD-7F53-FB48-9FED-AD3DDF735E94}"/>
                </a:ext>
              </a:extLst>
            </p:cNvPr>
            <p:cNvSpPr>
              <a:spLocks/>
            </p:cNvSpPr>
            <p:nvPr/>
          </p:nvSpPr>
          <p:spPr bwMode="auto">
            <a:xfrm>
              <a:off x="8262" y="4809"/>
              <a:ext cx="918" cy="822"/>
            </a:xfrm>
            <a:custGeom>
              <a:avLst/>
              <a:gdLst>
                <a:gd name="T0" fmla="*/ 281 w 918"/>
                <a:gd name="T1" fmla="*/ 0 h 822"/>
                <a:gd name="T2" fmla="*/ 830 w 918"/>
                <a:gd name="T3" fmla="*/ 421 h 822"/>
                <a:gd name="T4" fmla="*/ 857 w 918"/>
                <a:gd name="T5" fmla="*/ 445 h 822"/>
                <a:gd name="T6" fmla="*/ 880 w 918"/>
                <a:gd name="T7" fmla="*/ 472 h 822"/>
                <a:gd name="T8" fmla="*/ 897 w 918"/>
                <a:gd name="T9" fmla="*/ 504 h 822"/>
                <a:gd name="T10" fmla="*/ 909 w 918"/>
                <a:gd name="T11" fmla="*/ 535 h 822"/>
                <a:gd name="T12" fmla="*/ 916 w 918"/>
                <a:gd name="T13" fmla="*/ 569 h 822"/>
                <a:gd name="T14" fmla="*/ 918 w 918"/>
                <a:gd name="T15" fmla="*/ 603 h 822"/>
                <a:gd name="T16" fmla="*/ 915 w 918"/>
                <a:gd name="T17" fmla="*/ 637 h 822"/>
                <a:gd name="T18" fmla="*/ 906 w 918"/>
                <a:gd name="T19" fmla="*/ 671 h 822"/>
                <a:gd name="T20" fmla="*/ 892 w 918"/>
                <a:gd name="T21" fmla="*/ 704 h 822"/>
                <a:gd name="T22" fmla="*/ 872 w 918"/>
                <a:gd name="T23" fmla="*/ 734 h 822"/>
                <a:gd name="T24" fmla="*/ 848 w 918"/>
                <a:gd name="T25" fmla="*/ 760 h 822"/>
                <a:gd name="T26" fmla="*/ 821 w 918"/>
                <a:gd name="T27" fmla="*/ 782 h 822"/>
                <a:gd name="T28" fmla="*/ 792 w 918"/>
                <a:gd name="T29" fmla="*/ 800 h 822"/>
                <a:gd name="T30" fmla="*/ 761 w 918"/>
                <a:gd name="T31" fmla="*/ 811 h 822"/>
                <a:gd name="T32" fmla="*/ 728 w 918"/>
                <a:gd name="T33" fmla="*/ 819 h 822"/>
                <a:gd name="T34" fmla="*/ 694 w 918"/>
                <a:gd name="T35" fmla="*/ 822 h 822"/>
                <a:gd name="T36" fmla="*/ 658 w 918"/>
                <a:gd name="T37" fmla="*/ 819 h 822"/>
                <a:gd name="T38" fmla="*/ 624 w 918"/>
                <a:gd name="T39" fmla="*/ 810 h 822"/>
                <a:gd name="T40" fmla="*/ 590 w 918"/>
                <a:gd name="T41" fmla="*/ 796 h 822"/>
                <a:gd name="T42" fmla="*/ 559 w 918"/>
                <a:gd name="T43" fmla="*/ 776 h 822"/>
                <a:gd name="T44" fmla="*/ 0 w 918"/>
                <a:gd name="T45" fmla="*/ 348 h 822"/>
                <a:gd name="T46" fmla="*/ 25 w 918"/>
                <a:gd name="T47" fmla="*/ 323 h 822"/>
                <a:gd name="T48" fmla="*/ 97 w 918"/>
                <a:gd name="T49" fmla="*/ 248 h 822"/>
                <a:gd name="T50" fmla="*/ 162 w 918"/>
                <a:gd name="T51" fmla="*/ 169 h 822"/>
                <a:gd name="T52" fmla="*/ 225 w 918"/>
                <a:gd name="T53" fmla="*/ 86 h 822"/>
                <a:gd name="T54" fmla="*/ 281 w 918"/>
                <a:gd name="T55" fmla="*/ 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8" h="822">
                  <a:moveTo>
                    <a:pt x="281" y="0"/>
                  </a:moveTo>
                  <a:lnTo>
                    <a:pt x="830" y="421"/>
                  </a:lnTo>
                  <a:lnTo>
                    <a:pt x="857" y="445"/>
                  </a:lnTo>
                  <a:lnTo>
                    <a:pt x="880" y="472"/>
                  </a:lnTo>
                  <a:lnTo>
                    <a:pt x="897" y="504"/>
                  </a:lnTo>
                  <a:lnTo>
                    <a:pt x="909" y="535"/>
                  </a:lnTo>
                  <a:lnTo>
                    <a:pt x="916" y="569"/>
                  </a:lnTo>
                  <a:lnTo>
                    <a:pt x="918" y="603"/>
                  </a:lnTo>
                  <a:lnTo>
                    <a:pt x="915" y="637"/>
                  </a:lnTo>
                  <a:lnTo>
                    <a:pt x="906" y="671"/>
                  </a:lnTo>
                  <a:lnTo>
                    <a:pt x="892" y="704"/>
                  </a:lnTo>
                  <a:lnTo>
                    <a:pt x="872" y="734"/>
                  </a:lnTo>
                  <a:lnTo>
                    <a:pt x="848" y="760"/>
                  </a:lnTo>
                  <a:lnTo>
                    <a:pt x="821" y="782"/>
                  </a:lnTo>
                  <a:lnTo>
                    <a:pt x="792" y="800"/>
                  </a:lnTo>
                  <a:lnTo>
                    <a:pt x="761" y="811"/>
                  </a:lnTo>
                  <a:lnTo>
                    <a:pt x="728" y="819"/>
                  </a:lnTo>
                  <a:lnTo>
                    <a:pt x="694" y="822"/>
                  </a:lnTo>
                  <a:lnTo>
                    <a:pt x="658" y="819"/>
                  </a:lnTo>
                  <a:lnTo>
                    <a:pt x="624" y="810"/>
                  </a:lnTo>
                  <a:lnTo>
                    <a:pt x="590" y="796"/>
                  </a:lnTo>
                  <a:lnTo>
                    <a:pt x="559" y="776"/>
                  </a:lnTo>
                  <a:lnTo>
                    <a:pt x="0" y="348"/>
                  </a:lnTo>
                  <a:lnTo>
                    <a:pt x="25" y="323"/>
                  </a:lnTo>
                  <a:lnTo>
                    <a:pt x="97" y="248"/>
                  </a:lnTo>
                  <a:lnTo>
                    <a:pt x="162" y="169"/>
                  </a:lnTo>
                  <a:lnTo>
                    <a:pt x="225" y="86"/>
                  </a:lnTo>
                  <a:lnTo>
                    <a:pt x="28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4" name="Freeform 180">
              <a:extLst>
                <a:ext uri="{FF2B5EF4-FFF2-40B4-BE49-F238E27FC236}">
                  <a16:creationId xmlns:a16="http://schemas.microsoft.com/office/drawing/2014/main" id="{4B22894B-F128-9047-932C-0E873B3AF385}"/>
                </a:ext>
              </a:extLst>
            </p:cNvPr>
            <p:cNvSpPr>
              <a:spLocks/>
            </p:cNvSpPr>
            <p:nvPr/>
          </p:nvSpPr>
          <p:spPr bwMode="auto">
            <a:xfrm>
              <a:off x="6426" y="3746"/>
              <a:ext cx="1218" cy="950"/>
            </a:xfrm>
            <a:custGeom>
              <a:avLst/>
              <a:gdLst>
                <a:gd name="T0" fmla="*/ 124 w 1218"/>
                <a:gd name="T1" fmla="*/ 0 h 950"/>
                <a:gd name="T2" fmla="*/ 270 w 1218"/>
                <a:gd name="T3" fmla="*/ 0 h 950"/>
                <a:gd name="T4" fmla="*/ 287 w 1218"/>
                <a:gd name="T5" fmla="*/ 2 h 950"/>
                <a:gd name="T6" fmla="*/ 304 w 1218"/>
                <a:gd name="T7" fmla="*/ 9 h 950"/>
                <a:gd name="T8" fmla="*/ 319 w 1218"/>
                <a:gd name="T9" fmla="*/ 18 h 950"/>
                <a:gd name="T10" fmla="*/ 331 w 1218"/>
                <a:gd name="T11" fmla="*/ 32 h 950"/>
                <a:gd name="T12" fmla="*/ 529 w 1218"/>
                <a:gd name="T13" fmla="*/ 318 h 950"/>
                <a:gd name="T14" fmla="*/ 577 w 1218"/>
                <a:gd name="T15" fmla="*/ 214 h 950"/>
                <a:gd name="T16" fmla="*/ 499 w 1218"/>
                <a:gd name="T17" fmla="*/ 48 h 950"/>
                <a:gd name="T18" fmla="*/ 495 w 1218"/>
                <a:gd name="T19" fmla="*/ 35 h 950"/>
                <a:gd name="T20" fmla="*/ 498 w 1218"/>
                <a:gd name="T21" fmla="*/ 22 h 950"/>
                <a:gd name="T22" fmla="*/ 504 w 1218"/>
                <a:gd name="T23" fmla="*/ 10 h 950"/>
                <a:gd name="T24" fmla="*/ 516 w 1218"/>
                <a:gd name="T25" fmla="*/ 2 h 950"/>
                <a:gd name="T26" fmla="*/ 529 w 1218"/>
                <a:gd name="T27" fmla="*/ 0 h 950"/>
                <a:gd name="T28" fmla="*/ 687 w 1218"/>
                <a:gd name="T29" fmla="*/ 0 h 950"/>
                <a:gd name="T30" fmla="*/ 702 w 1218"/>
                <a:gd name="T31" fmla="*/ 2 h 950"/>
                <a:gd name="T32" fmla="*/ 712 w 1218"/>
                <a:gd name="T33" fmla="*/ 10 h 950"/>
                <a:gd name="T34" fmla="*/ 720 w 1218"/>
                <a:gd name="T35" fmla="*/ 22 h 950"/>
                <a:gd name="T36" fmla="*/ 721 w 1218"/>
                <a:gd name="T37" fmla="*/ 35 h 950"/>
                <a:gd name="T38" fmla="*/ 719 w 1218"/>
                <a:gd name="T39" fmla="*/ 48 h 950"/>
                <a:gd name="T40" fmla="*/ 639 w 1218"/>
                <a:gd name="T41" fmla="*/ 214 h 950"/>
                <a:gd name="T42" fmla="*/ 689 w 1218"/>
                <a:gd name="T43" fmla="*/ 319 h 950"/>
                <a:gd name="T44" fmla="*/ 893 w 1218"/>
                <a:gd name="T45" fmla="*/ 31 h 950"/>
                <a:gd name="T46" fmla="*/ 905 w 1218"/>
                <a:gd name="T47" fmla="*/ 18 h 950"/>
                <a:gd name="T48" fmla="*/ 919 w 1218"/>
                <a:gd name="T49" fmla="*/ 8 h 950"/>
                <a:gd name="T50" fmla="*/ 936 w 1218"/>
                <a:gd name="T51" fmla="*/ 1 h 950"/>
                <a:gd name="T52" fmla="*/ 955 w 1218"/>
                <a:gd name="T53" fmla="*/ 0 h 950"/>
                <a:gd name="T54" fmla="*/ 1092 w 1218"/>
                <a:gd name="T55" fmla="*/ 0 h 950"/>
                <a:gd name="T56" fmla="*/ 1121 w 1218"/>
                <a:gd name="T57" fmla="*/ 2 h 950"/>
                <a:gd name="T58" fmla="*/ 1147 w 1218"/>
                <a:gd name="T59" fmla="*/ 11 h 950"/>
                <a:gd name="T60" fmla="*/ 1171 w 1218"/>
                <a:gd name="T61" fmla="*/ 27 h 950"/>
                <a:gd name="T62" fmla="*/ 1189 w 1218"/>
                <a:gd name="T63" fmla="*/ 45 h 950"/>
                <a:gd name="T64" fmla="*/ 1205 w 1218"/>
                <a:gd name="T65" fmla="*/ 69 h 950"/>
                <a:gd name="T66" fmla="*/ 1214 w 1218"/>
                <a:gd name="T67" fmla="*/ 95 h 950"/>
                <a:gd name="T68" fmla="*/ 1216 w 1218"/>
                <a:gd name="T69" fmla="*/ 124 h 950"/>
                <a:gd name="T70" fmla="*/ 1218 w 1218"/>
                <a:gd name="T71" fmla="*/ 124 h 950"/>
                <a:gd name="T72" fmla="*/ 1218 w 1218"/>
                <a:gd name="T73" fmla="*/ 950 h 950"/>
                <a:gd name="T74" fmla="*/ 0 w 1218"/>
                <a:gd name="T75" fmla="*/ 950 h 950"/>
                <a:gd name="T76" fmla="*/ 0 w 1218"/>
                <a:gd name="T77" fmla="*/ 124 h 950"/>
                <a:gd name="T78" fmla="*/ 3 w 1218"/>
                <a:gd name="T79" fmla="*/ 95 h 950"/>
                <a:gd name="T80" fmla="*/ 12 w 1218"/>
                <a:gd name="T81" fmla="*/ 69 h 950"/>
                <a:gd name="T82" fmla="*/ 26 w 1218"/>
                <a:gd name="T83" fmla="*/ 45 h 950"/>
                <a:gd name="T84" fmla="*/ 46 w 1218"/>
                <a:gd name="T85" fmla="*/ 27 h 950"/>
                <a:gd name="T86" fmla="*/ 69 w 1218"/>
                <a:gd name="T87" fmla="*/ 13 h 950"/>
                <a:gd name="T88" fmla="*/ 96 w 1218"/>
                <a:gd name="T89" fmla="*/ 2 h 950"/>
                <a:gd name="T90" fmla="*/ 124 w 1218"/>
                <a:gd name="T91"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950">
                  <a:moveTo>
                    <a:pt x="124" y="0"/>
                  </a:moveTo>
                  <a:lnTo>
                    <a:pt x="270" y="0"/>
                  </a:lnTo>
                  <a:lnTo>
                    <a:pt x="287" y="2"/>
                  </a:lnTo>
                  <a:lnTo>
                    <a:pt x="304" y="9"/>
                  </a:lnTo>
                  <a:lnTo>
                    <a:pt x="319" y="18"/>
                  </a:lnTo>
                  <a:lnTo>
                    <a:pt x="331" y="32"/>
                  </a:lnTo>
                  <a:lnTo>
                    <a:pt x="529" y="318"/>
                  </a:lnTo>
                  <a:lnTo>
                    <a:pt x="577" y="214"/>
                  </a:lnTo>
                  <a:lnTo>
                    <a:pt x="499" y="48"/>
                  </a:lnTo>
                  <a:lnTo>
                    <a:pt x="495" y="35"/>
                  </a:lnTo>
                  <a:lnTo>
                    <a:pt x="498" y="22"/>
                  </a:lnTo>
                  <a:lnTo>
                    <a:pt x="504" y="10"/>
                  </a:lnTo>
                  <a:lnTo>
                    <a:pt x="516" y="2"/>
                  </a:lnTo>
                  <a:lnTo>
                    <a:pt x="529" y="0"/>
                  </a:lnTo>
                  <a:lnTo>
                    <a:pt x="687" y="0"/>
                  </a:lnTo>
                  <a:lnTo>
                    <a:pt x="702" y="2"/>
                  </a:lnTo>
                  <a:lnTo>
                    <a:pt x="712" y="10"/>
                  </a:lnTo>
                  <a:lnTo>
                    <a:pt x="720" y="22"/>
                  </a:lnTo>
                  <a:lnTo>
                    <a:pt x="721" y="35"/>
                  </a:lnTo>
                  <a:lnTo>
                    <a:pt x="719" y="48"/>
                  </a:lnTo>
                  <a:lnTo>
                    <a:pt x="639" y="214"/>
                  </a:lnTo>
                  <a:lnTo>
                    <a:pt x="689" y="319"/>
                  </a:lnTo>
                  <a:lnTo>
                    <a:pt x="893" y="31"/>
                  </a:lnTo>
                  <a:lnTo>
                    <a:pt x="905" y="18"/>
                  </a:lnTo>
                  <a:lnTo>
                    <a:pt x="919" y="8"/>
                  </a:lnTo>
                  <a:lnTo>
                    <a:pt x="936" y="1"/>
                  </a:lnTo>
                  <a:lnTo>
                    <a:pt x="955" y="0"/>
                  </a:lnTo>
                  <a:lnTo>
                    <a:pt x="1092" y="0"/>
                  </a:lnTo>
                  <a:lnTo>
                    <a:pt x="1121" y="2"/>
                  </a:lnTo>
                  <a:lnTo>
                    <a:pt x="1147" y="11"/>
                  </a:lnTo>
                  <a:lnTo>
                    <a:pt x="1171" y="27"/>
                  </a:lnTo>
                  <a:lnTo>
                    <a:pt x="1189" y="45"/>
                  </a:lnTo>
                  <a:lnTo>
                    <a:pt x="1205" y="69"/>
                  </a:lnTo>
                  <a:lnTo>
                    <a:pt x="1214" y="95"/>
                  </a:lnTo>
                  <a:lnTo>
                    <a:pt x="1216" y="124"/>
                  </a:lnTo>
                  <a:lnTo>
                    <a:pt x="1218" y="124"/>
                  </a:lnTo>
                  <a:lnTo>
                    <a:pt x="1218" y="950"/>
                  </a:lnTo>
                  <a:lnTo>
                    <a:pt x="0" y="950"/>
                  </a:lnTo>
                  <a:lnTo>
                    <a:pt x="0" y="124"/>
                  </a:lnTo>
                  <a:lnTo>
                    <a:pt x="3" y="95"/>
                  </a:lnTo>
                  <a:lnTo>
                    <a:pt x="12" y="69"/>
                  </a:lnTo>
                  <a:lnTo>
                    <a:pt x="26" y="45"/>
                  </a:lnTo>
                  <a:lnTo>
                    <a:pt x="46" y="27"/>
                  </a:lnTo>
                  <a:lnTo>
                    <a:pt x="69" y="13"/>
                  </a:lnTo>
                  <a:lnTo>
                    <a:pt x="96" y="2"/>
                  </a:lnTo>
                  <a:lnTo>
                    <a:pt x="124"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5" name="Freeform 181">
              <a:extLst>
                <a:ext uri="{FF2B5EF4-FFF2-40B4-BE49-F238E27FC236}">
                  <a16:creationId xmlns:a16="http://schemas.microsoft.com/office/drawing/2014/main" id="{9C1EA52E-3E94-744A-9B52-FB9CA1DEED51}"/>
                </a:ext>
              </a:extLst>
            </p:cNvPr>
            <p:cNvSpPr>
              <a:spLocks/>
            </p:cNvSpPr>
            <p:nvPr/>
          </p:nvSpPr>
          <p:spPr bwMode="auto">
            <a:xfrm>
              <a:off x="6633" y="2865"/>
              <a:ext cx="801" cy="801"/>
            </a:xfrm>
            <a:custGeom>
              <a:avLst/>
              <a:gdLst>
                <a:gd name="T0" fmla="*/ 401 w 801"/>
                <a:gd name="T1" fmla="*/ 0 h 801"/>
                <a:gd name="T2" fmla="*/ 456 w 801"/>
                <a:gd name="T3" fmla="*/ 4 h 801"/>
                <a:gd name="T4" fmla="*/ 508 w 801"/>
                <a:gd name="T5" fmla="*/ 14 h 801"/>
                <a:gd name="T6" fmla="*/ 556 w 801"/>
                <a:gd name="T7" fmla="*/ 31 h 801"/>
                <a:gd name="T8" fmla="*/ 604 w 801"/>
                <a:gd name="T9" fmla="*/ 55 h 801"/>
                <a:gd name="T10" fmla="*/ 645 w 801"/>
                <a:gd name="T11" fmla="*/ 83 h 801"/>
                <a:gd name="T12" fmla="*/ 685 w 801"/>
                <a:gd name="T13" fmla="*/ 117 h 801"/>
                <a:gd name="T14" fmla="*/ 719 w 801"/>
                <a:gd name="T15" fmla="*/ 157 h 801"/>
                <a:gd name="T16" fmla="*/ 748 w 801"/>
                <a:gd name="T17" fmla="*/ 199 h 801"/>
                <a:gd name="T18" fmla="*/ 770 w 801"/>
                <a:gd name="T19" fmla="*/ 244 h 801"/>
                <a:gd name="T20" fmla="*/ 788 w 801"/>
                <a:gd name="T21" fmla="*/ 294 h 801"/>
                <a:gd name="T22" fmla="*/ 799 w 801"/>
                <a:gd name="T23" fmla="*/ 347 h 801"/>
                <a:gd name="T24" fmla="*/ 801 w 801"/>
                <a:gd name="T25" fmla="*/ 400 h 801"/>
                <a:gd name="T26" fmla="*/ 799 w 801"/>
                <a:gd name="T27" fmla="*/ 455 h 801"/>
                <a:gd name="T28" fmla="*/ 788 w 801"/>
                <a:gd name="T29" fmla="*/ 508 h 801"/>
                <a:gd name="T30" fmla="*/ 770 w 801"/>
                <a:gd name="T31" fmla="*/ 556 h 801"/>
                <a:gd name="T32" fmla="*/ 748 w 801"/>
                <a:gd name="T33" fmla="*/ 603 h 801"/>
                <a:gd name="T34" fmla="*/ 719 w 801"/>
                <a:gd name="T35" fmla="*/ 645 h 801"/>
                <a:gd name="T36" fmla="*/ 685 w 801"/>
                <a:gd name="T37" fmla="*/ 684 h 801"/>
                <a:gd name="T38" fmla="*/ 645 w 801"/>
                <a:gd name="T39" fmla="*/ 718 h 801"/>
                <a:gd name="T40" fmla="*/ 604 w 801"/>
                <a:gd name="T41" fmla="*/ 747 h 801"/>
                <a:gd name="T42" fmla="*/ 556 w 801"/>
                <a:gd name="T43" fmla="*/ 769 h 801"/>
                <a:gd name="T44" fmla="*/ 508 w 801"/>
                <a:gd name="T45" fmla="*/ 786 h 801"/>
                <a:gd name="T46" fmla="*/ 456 w 801"/>
                <a:gd name="T47" fmla="*/ 798 h 801"/>
                <a:gd name="T48" fmla="*/ 401 w 801"/>
                <a:gd name="T49" fmla="*/ 801 h 801"/>
                <a:gd name="T50" fmla="*/ 347 w 801"/>
                <a:gd name="T51" fmla="*/ 798 h 801"/>
                <a:gd name="T52" fmla="*/ 294 w 801"/>
                <a:gd name="T53" fmla="*/ 786 h 801"/>
                <a:gd name="T54" fmla="*/ 245 w 801"/>
                <a:gd name="T55" fmla="*/ 769 h 801"/>
                <a:gd name="T56" fmla="*/ 199 w 801"/>
                <a:gd name="T57" fmla="*/ 747 h 801"/>
                <a:gd name="T58" fmla="*/ 157 w 801"/>
                <a:gd name="T59" fmla="*/ 718 h 801"/>
                <a:gd name="T60" fmla="*/ 118 w 801"/>
                <a:gd name="T61" fmla="*/ 684 h 801"/>
                <a:gd name="T62" fmla="*/ 84 w 801"/>
                <a:gd name="T63" fmla="*/ 645 h 801"/>
                <a:gd name="T64" fmla="*/ 55 w 801"/>
                <a:gd name="T65" fmla="*/ 603 h 801"/>
                <a:gd name="T66" fmla="*/ 33 w 801"/>
                <a:gd name="T67" fmla="*/ 556 h 801"/>
                <a:gd name="T68" fmla="*/ 14 w 801"/>
                <a:gd name="T69" fmla="*/ 508 h 801"/>
                <a:gd name="T70" fmla="*/ 4 w 801"/>
                <a:gd name="T71" fmla="*/ 455 h 801"/>
                <a:gd name="T72" fmla="*/ 0 w 801"/>
                <a:gd name="T73" fmla="*/ 400 h 801"/>
                <a:gd name="T74" fmla="*/ 4 w 801"/>
                <a:gd name="T75" fmla="*/ 347 h 801"/>
                <a:gd name="T76" fmla="*/ 14 w 801"/>
                <a:gd name="T77" fmla="*/ 294 h 801"/>
                <a:gd name="T78" fmla="*/ 33 w 801"/>
                <a:gd name="T79" fmla="*/ 244 h 801"/>
                <a:gd name="T80" fmla="*/ 55 w 801"/>
                <a:gd name="T81" fmla="*/ 199 h 801"/>
                <a:gd name="T82" fmla="*/ 84 w 801"/>
                <a:gd name="T83" fmla="*/ 157 h 801"/>
                <a:gd name="T84" fmla="*/ 118 w 801"/>
                <a:gd name="T85" fmla="*/ 117 h 801"/>
                <a:gd name="T86" fmla="*/ 157 w 801"/>
                <a:gd name="T87" fmla="*/ 83 h 801"/>
                <a:gd name="T88" fmla="*/ 199 w 801"/>
                <a:gd name="T89" fmla="*/ 55 h 801"/>
                <a:gd name="T90" fmla="*/ 245 w 801"/>
                <a:gd name="T91" fmla="*/ 31 h 801"/>
                <a:gd name="T92" fmla="*/ 294 w 801"/>
                <a:gd name="T93" fmla="*/ 14 h 801"/>
                <a:gd name="T94" fmla="*/ 347 w 801"/>
                <a:gd name="T95" fmla="*/ 4 h 801"/>
                <a:gd name="T96" fmla="*/ 401 w 801"/>
                <a:gd name="T97" fmla="*/ 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1" h="801">
                  <a:moveTo>
                    <a:pt x="401" y="0"/>
                  </a:moveTo>
                  <a:lnTo>
                    <a:pt x="456" y="4"/>
                  </a:lnTo>
                  <a:lnTo>
                    <a:pt x="508" y="14"/>
                  </a:lnTo>
                  <a:lnTo>
                    <a:pt x="556" y="31"/>
                  </a:lnTo>
                  <a:lnTo>
                    <a:pt x="604" y="55"/>
                  </a:lnTo>
                  <a:lnTo>
                    <a:pt x="645" y="83"/>
                  </a:lnTo>
                  <a:lnTo>
                    <a:pt x="685" y="117"/>
                  </a:lnTo>
                  <a:lnTo>
                    <a:pt x="719" y="157"/>
                  </a:lnTo>
                  <a:lnTo>
                    <a:pt x="748" y="199"/>
                  </a:lnTo>
                  <a:lnTo>
                    <a:pt x="770" y="244"/>
                  </a:lnTo>
                  <a:lnTo>
                    <a:pt x="788" y="294"/>
                  </a:lnTo>
                  <a:lnTo>
                    <a:pt x="799" y="347"/>
                  </a:lnTo>
                  <a:lnTo>
                    <a:pt x="801" y="400"/>
                  </a:lnTo>
                  <a:lnTo>
                    <a:pt x="799" y="455"/>
                  </a:lnTo>
                  <a:lnTo>
                    <a:pt x="788" y="508"/>
                  </a:lnTo>
                  <a:lnTo>
                    <a:pt x="770" y="556"/>
                  </a:lnTo>
                  <a:lnTo>
                    <a:pt x="748" y="603"/>
                  </a:lnTo>
                  <a:lnTo>
                    <a:pt x="719" y="645"/>
                  </a:lnTo>
                  <a:lnTo>
                    <a:pt x="685" y="684"/>
                  </a:lnTo>
                  <a:lnTo>
                    <a:pt x="645" y="718"/>
                  </a:lnTo>
                  <a:lnTo>
                    <a:pt x="604" y="747"/>
                  </a:lnTo>
                  <a:lnTo>
                    <a:pt x="556" y="769"/>
                  </a:lnTo>
                  <a:lnTo>
                    <a:pt x="508" y="786"/>
                  </a:lnTo>
                  <a:lnTo>
                    <a:pt x="456" y="798"/>
                  </a:lnTo>
                  <a:lnTo>
                    <a:pt x="401" y="801"/>
                  </a:lnTo>
                  <a:lnTo>
                    <a:pt x="347" y="798"/>
                  </a:lnTo>
                  <a:lnTo>
                    <a:pt x="294" y="786"/>
                  </a:lnTo>
                  <a:lnTo>
                    <a:pt x="245" y="769"/>
                  </a:lnTo>
                  <a:lnTo>
                    <a:pt x="199" y="747"/>
                  </a:lnTo>
                  <a:lnTo>
                    <a:pt x="157" y="718"/>
                  </a:lnTo>
                  <a:lnTo>
                    <a:pt x="118" y="684"/>
                  </a:lnTo>
                  <a:lnTo>
                    <a:pt x="84" y="645"/>
                  </a:lnTo>
                  <a:lnTo>
                    <a:pt x="55" y="603"/>
                  </a:lnTo>
                  <a:lnTo>
                    <a:pt x="33" y="556"/>
                  </a:lnTo>
                  <a:lnTo>
                    <a:pt x="14" y="508"/>
                  </a:lnTo>
                  <a:lnTo>
                    <a:pt x="4" y="455"/>
                  </a:lnTo>
                  <a:lnTo>
                    <a:pt x="0" y="400"/>
                  </a:lnTo>
                  <a:lnTo>
                    <a:pt x="4" y="347"/>
                  </a:lnTo>
                  <a:lnTo>
                    <a:pt x="14" y="294"/>
                  </a:lnTo>
                  <a:lnTo>
                    <a:pt x="33" y="244"/>
                  </a:lnTo>
                  <a:lnTo>
                    <a:pt x="55" y="199"/>
                  </a:lnTo>
                  <a:lnTo>
                    <a:pt x="84" y="157"/>
                  </a:lnTo>
                  <a:lnTo>
                    <a:pt x="118" y="117"/>
                  </a:lnTo>
                  <a:lnTo>
                    <a:pt x="157" y="83"/>
                  </a:lnTo>
                  <a:lnTo>
                    <a:pt x="199" y="55"/>
                  </a:lnTo>
                  <a:lnTo>
                    <a:pt x="245" y="31"/>
                  </a:lnTo>
                  <a:lnTo>
                    <a:pt x="294" y="14"/>
                  </a:lnTo>
                  <a:lnTo>
                    <a:pt x="347" y="4"/>
                  </a:lnTo>
                  <a:lnTo>
                    <a:pt x="401"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sp>
          <p:nvSpPr>
            <p:cNvPr id="36" name="Freeform 182">
              <a:extLst>
                <a:ext uri="{FF2B5EF4-FFF2-40B4-BE49-F238E27FC236}">
                  <a16:creationId xmlns:a16="http://schemas.microsoft.com/office/drawing/2014/main" id="{55EB254C-65A7-3045-9CBD-7E79CD316179}"/>
                </a:ext>
              </a:extLst>
            </p:cNvPr>
            <p:cNvSpPr>
              <a:spLocks noEditPoints="1"/>
            </p:cNvSpPr>
            <p:nvPr/>
          </p:nvSpPr>
          <p:spPr bwMode="auto">
            <a:xfrm>
              <a:off x="5369" y="2215"/>
              <a:ext cx="3325" cy="3325"/>
            </a:xfrm>
            <a:custGeom>
              <a:avLst/>
              <a:gdLst>
                <a:gd name="T0" fmla="*/ 1476 w 3325"/>
                <a:gd name="T1" fmla="*/ 495 h 3325"/>
                <a:gd name="T2" fmla="*/ 1210 w 3325"/>
                <a:gd name="T3" fmla="*/ 570 h 3325"/>
                <a:gd name="T4" fmla="*/ 969 w 3325"/>
                <a:gd name="T5" fmla="*/ 705 h 3325"/>
                <a:gd name="T6" fmla="*/ 791 w 3325"/>
                <a:gd name="T7" fmla="*/ 863 h 3325"/>
                <a:gd name="T8" fmla="*/ 680 w 3325"/>
                <a:gd name="T9" fmla="*/ 1004 h 3325"/>
                <a:gd name="T10" fmla="*/ 559 w 3325"/>
                <a:gd name="T11" fmla="*/ 1235 h 3325"/>
                <a:gd name="T12" fmla="*/ 493 w 3325"/>
                <a:gd name="T13" fmla="*/ 1487 h 3325"/>
                <a:gd name="T14" fmla="*/ 485 w 3325"/>
                <a:gd name="T15" fmla="*/ 1757 h 3325"/>
                <a:gd name="T16" fmla="*/ 538 w 3325"/>
                <a:gd name="T17" fmla="*/ 2029 h 3325"/>
                <a:gd name="T18" fmla="*/ 654 w 3325"/>
                <a:gd name="T19" fmla="*/ 2281 h 3325"/>
                <a:gd name="T20" fmla="*/ 827 w 3325"/>
                <a:gd name="T21" fmla="*/ 2499 h 3325"/>
                <a:gd name="T22" fmla="*/ 1026 w 3325"/>
                <a:gd name="T23" fmla="*/ 2660 h 3325"/>
                <a:gd name="T24" fmla="*/ 1249 w 3325"/>
                <a:gd name="T25" fmla="*/ 2772 h 3325"/>
                <a:gd name="T26" fmla="*/ 1493 w 3325"/>
                <a:gd name="T27" fmla="*/ 2835 h 3325"/>
                <a:gd name="T28" fmla="*/ 1758 w 3325"/>
                <a:gd name="T29" fmla="*/ 2842 h 3325"/>
                <a:gd name="T30" fmla="*/ 2030 w 3325"/>
                <a:gd name="T31" fmla="*/ 2789 h 3325"/>
                <a:gd name="T32" fmla="*/ 2280 w 3325"/>
                <a:gd name="T33" fmla="*/ 2674 h 3325"/>
                <a:gd name="T34" fmla="*/ 2500 w 3325"/>
                <a:gd name="T35" fmla="*/ 2499 h 3325"/>
                <a:gd name="T36" fmla="*/ 2673 w 3325"/>
                <a:gd name="T37" fmla="*/ 2281 h 3325"/>
                <a:gd name="T38" fmla="*/ 2788 w 3325"/>
                <a:gd name="T39" fmla="*/ 2029 h 3325"/>
                <a:gd name="T40" fmla="*/ 2843 w 3325"/>
                <a:gd name="T41" fmla="*/ 1757 h 3325"/>
                <a:gd name="T42" fmla="*/ 2834 w 3325"/>
                <a:gd name="T43" fmla="*/ 1487 h 3325"/>
                <a:gd name="T44" fmla="*/ 2767 w 3325"/>
                <a:gd name="T45" fmla="*/ 1235 h 3325"/>
                <a:gd name="T46" fmla="*/ 2647 w 3325"/>
                <a:gd name="T47" fmla="*/ 1004 h 3325"/>
                <a:gd name="T48" fmla="*/ 2537 w 3325"/>
                <a:gd name="T49" fmla="*/ 866 h 3325"/>
                <a:gd name="T50" fmla="*/ 2357 w 3325"/>
                <a:gd name="T51" fmla="*/ 705 h 3325"/>
                <a:gd name="T52" fmla="*/ 2116 w 3325"/>
                <a:gd name="T53" fmla="*/ 570 h 3325"/>
                <a:gd name="T54" fmla="*/ 1850 w 3325"/>
                <a:gd name="T55" fmla="*/ 495 h 3325"/>
                <a:gd name="T56" fmla="*/ 1662 w 3325"/>
                <a:gd name="T57" fmla="*/ 0 h 3325"/>
                <a:gd name="T58" fmla="*/ 1993 w 3325"/>
                <a:gd name="T59" fmla="*/ 34 h 3325"/>
                <a:gd name="T60" fmla="*/ 2310 w 3325"/>
                <a:gd name="T61" fmla="*/ 131 h 3325"/>
                <a:gd name="T62" fmla="*/ 2571 w 3325"/>
                <a:gd name="T63" fmla="*/ 271 h 3325"/>
                <a:gd name="T64" fmla="*/ 2775 w 3325"/>
                <a:gd name="T65" fmla="*/ 428 h 3325"/>
                <a:gd name="T66" fmla="*/ 2984 w 3325"/>
                <a:gd name="T67" fmla="*/ 654 h 3325"/>
                <a:gd name="T68" fmla="*/ 3157 w 3325"/>
                <a:gd name="T69" fmla="*/ 934 h 3325"/>
                <a:gd name="T70" fmla="*/ 3235 w 3325"/>
                <a:gd name="T71" fmla="*/ 1120 h 3325"/>
                <a:gd name="T72" fmla="*/ 3310 w 3325"/>
                <a:gd name="T73" fmla="*/ 1442 h 3325"/>
                <a:gd name="T74" fmla="*/ 3321 w 3325"/>
                <a:gd name="T75" fmla="*/ 1774 h 3325"/>
                <a:gd name="T76" fmla="*/ 3267 w 3325"/>
                <a:gd name="T77" fmla="*/ 2101 h 3325"/>
                <a:gd name="T78" fmla="*/ 3161 w 3325"/>
                <a:gd name="T79" fmla="*/ 2384 h 3325"/>
                <a:gd name="T80" fmla="*/ 3030 w 3325"/>
                <a:gd name="T81" fmla="*/ 2609 h 3325"/>
                <a:gd name="T82" fmla="*/ 2839 w 3325"/>
                <a:gd name="T83" fmla="*/ 2838 h 3325"/>
                <a:gd name="T84" fmla="*/ 2652 w 3325"/>
                <a:gd name="T85" fmla="*/ 2999 h 3325"/>
                <a:gd name="T86" fmla="*/ 2400 w 3325"/>
                <a:gd name="T87" fmla="*/ 3154 h 3325"/>
                <a:gd name="T88" fmla="*/ 2101 w 3325"/>
                <a:gd name="T89" fmla="*/ 3267 h 3325"/>
                <a:gd name="T90" fmla="*/ 1775 w 3325"/>
                <a:gd name="T91" fmla="*/ 3322 h 3325"/>
                <a:gd name="T92" fmla="*/ 1441 w 3325"/>
                <a:gd name="T93" fmla="*/ 3311 h 3325"/>
                <a:gd name="T94" fmla="*/ 1120 w 3325"/>
                <a:gd name="T95" fmla="*/ 3234 h 3325"/>
                <a:gd name="T96" fmla="*/ 825 w 3325"/>
                <a:gd name="T97" fmla="*/ 3099 h 3325"/>
                <a:gd name="T98" fmla="*/ 566 w 3325"/>
                <a:gd name="T99" fmla="*/ 2912 h 3325"/>
                <a:gd name="T100" fmla="*/ 345 w 3325"/>
                <a:gd name="T101" fmla="*/ 2677 h 3325"/>
                <a:gd name="T102" fmla="*/ 176 w 3325"/>
                <a:gd name="T103" fmla="*/ 2406 h 3325"/>
                <a:gd name="T104" fmla="*/ 58 w 3325"/>
                <a:gd name="T105" fmla="*/ 2101 h 3325"/>
                <a:gd name="T106" fmla="*/ 3 w 3325"/>
                <a:gd name="T107" fmla="*/ 1774 h 3325"/>
                <a:gd name="T108" fmla="*/ 15 w 3325"/>
                <a:gd name="T109" fmla="*/ 1442 h 3325"/>
                <a:gd name="T110" fmla="*/ 91 w 3325"/>
                <a:gd name="T111" fmla="*/ 1120 h 3325"/>
                <a:gd name="T112" fmla="*/ 219 w 3325"/>
                <a:gd name="T113" fmla="*/ 837 h 3325"/>
                <a:gd name="T114" fmla="*/ 411 w 3325"/>
                <a:gd name="T115" fmla="*/ 568 h 3325"/>
                <a:gd name="T116" fmla="*/ 617 w 3325"/>
                <a:gd name="T117" fmla="*/ 370 h 3325"/>
                <a:gd name="T118" fmla="*/ 841 w 3325"/>
                <a:gd name="T119" fmla="*/ 218 h 3325"/>
                <a:gd name="T120" fmla="*/ 1119 w 3325"/>
                <a:gd name="T121" fmla="*/ 92 h 3325"/>
                <a:gd name="T122" fmla="*/ 1441 w 3325"/>
                <a:gd name="T123" fmla="*/ 16 h 3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5" h="3325">
                  <a:moveTo>
                    <a:pt x="1663" y="481"/>
                  </a:moveTo>
                  <a:lnTo>
                    <a:pt x="1569" y="483"/>
                  </a:lnTo>
                  <a:lnTo>
                    <a:pt x="1476" y="495"/>
                  </a:lnTo>
                  <a:lnTo>
                    <a:pt x="1386" y="514"/>
                  </a:lnTo>
                  <a:lnTo>
                    <a:pt x="1297" y="538"/>
                  </a:lnTo>
                  <a:lnTo>
                    <a:pt x="1210" y="570"/>
                  </a:lnTo>
                  <a:lnTo>
                    <a:pt x="1126" y="608"/>
                  </a:lnTo>
                  <a:lnTo>
                    <a:pt x="1047" y="654"/>
                  </a:lnTo>
                  <a:lnTo>
                    <a:pt x="969" y="705"/>
                  </a:lnTo>
                  <a:lnTo>
                    <a:pt x="896" y="762"/>
                  </a:lnTo>
                  <a:lnTo>
                    <a:pt x="827" y="826"/>
                  </a:lnTo>
                  <a:lnTo>
                    <a:pt x="791" y="863"/>
                  </a:lnTo>
                  <a:lnTo>
                    <a:pt x="758" y="901"/>
                  </a:lnTo>
                  <a:lnTo>
                    <a:pt x="731" y="934"/>
                  </a:lnTo>
                  <a:lnTo>
                    <a:pt x="680" y="1004"/>
                  </a:lnTo>
                  <a:lnTo>
                    <a:pt x="634" y="1079"/>
                  </a:lnTo>
                  <a:lnTo>
                    <a:pt x="593" y="1155"/>
                  </a:lnTo>
                  <a:lnTo>
                    <a:pt x="559" y="1235"/>
                  </a:lnTo>
                  <a:lnTo>
                    <a:pt x="532" y="1317"/>
                  </a:lnTo>
                  <a:lnTo>
                    <a:pt x="510" y="1401"/>
                  </a:lnTo>
                  <a:lnTo>
                    <a:pt x="493" y="1487"/>
                  </a:lnTo>
                  <a:lnTo>
                    <a:pt x="483" y="1574"/>
                  </a:lnTo>
                  <a:lnTo>
                    <a:pt x="481" y="1663"/>
                  </a:lnTo>
                  <a:lnTo>
                    <a:pt x="485" y="1757"/>
                  </a:lnTo>
                  <a:lnTo>
                    <a:pt x="495" y="1850"/>
                  </a:lnTo>
                  <a:lnTo>
                    <a:pt x="514" y="1942"/>
                  </a:lnTo>
                  <a:lnTo>
                    <a:pt x="538" y="2029"/>
                  </a:lnTo>
                  <a:lnTo>
                    <a:pt x="570" y="2116"/>
                  </a:lnTo>
                  <a:lnTo>
                    <a:pt x="608" y="2200"/>
                  </a:lnTo>
                  <a:lnTo>
                    <a:pt x="654" y="2281"/>
                  </a:lnTo>
                  <a:lnTo>
                    <a:pt x="705" y="2357"/>
                  </a:lnTo>
                  <a:lnTo>
                    <a:pt x="764" y="2430"/>
                  </a:lnTo>
                  <a:lnTo>
                    <a:pt x="827" y="2499"/>
                  </a:lnTo>
                  <a:lnTo>
                    <a:pt x="889" y="2558"/>
                  </a:lnTo>
                  <a:lnTo>
                    <a:pt x="956" y="2612"/>
                  </a:lnTo>
                  <a:lnTo>
                    <a:pt x="1026" y="2660"/>
                  </a:lnTo>
                  <a:lnTo>
                    <a:pt x="1098" y="2702"/>
                  </a:lnTo>
                  <a:lnTo>
                    <a:pt x="1172" y="2740"/>
                  </a:lnTo>
                  <a:lnTo>
                    <a:pt x="1249" y="2772"/>
                  </a:lnTo>
                  <a:lnTo>
                    <a:pt x="1329" y="2799"/>
                  </a:lnTo>
                  <a:lnTo>
                    <a:pt x="1411" y="2819"/>
                  </a:lnTo>
                  <a:lnTo>
                    <a:pt x="1493" y="2835"/>
                  </a:lnTo>
                  <a:lnTo>
                    <a:pt x="1578" y="2844"/>
                  </a:lnTo>
                  <a:lnTo>
                    <a:pt x="1663" y="2846"/>
                  </a:lnTo>
                  <a:lnTo>
                    <a:pt x="1758" y="2842"/>
                  </a:lnTo>
                  <a:lnTo>
                    <a:pt x="1850" y="2832"/>
                  </a:lnTo>
                  <a:lnTo>
                    <a:pt x="1941" y="2814"/>
                  </a:lnTo>
                  <a:lnTo>
                    <a:pt x="2030" y="2789"/>
                  </a:lnTo>
                  <a:lnTo>
                    <a:pt x="2116" y="2757"/>
                  </a:lnTo>
                  <a:lnTo>
                    <a:pt x="2200" y="2718"/>
                  </a:lnTo>
                  <a:lnTo>
                    <a:pt x="2280" y="2674"/>
                  </a:lnTo>
                  <a:lnTo>
                    <a:pt x="2357" y="2621"/>
                  </a:lnTo>
                  <a:lnTo>
                    <a:pt x="2431" y="2564"/>
                  </a:lnTo>
                  <a:lnTo>
                    <a:pt x="2500" y="2499"/>
                  </a:lnTo>
                  <a:lnTo>
                    <a:pt x="2564" y="2430"/>
                  </a:lnTo>
                  <a:lnTo>
                    <a:pt x="2622" y="2357"/>
                  </a:lnTo>
                  <a:lnTo>
                    <a:pt x="2673" y="2281"/>
                  </a:lnTo>
                  <a:lnTo>
                    <a:pt x="2719" y="2200"/>
                  </a:lnTo>
                  <a:lnTo>
                    <a:pt x="2757" y="2116"/>
                  </a:lnTo>
                  <a:lnTo>
                    <a:pt x="2788" y="2029"/>
                  </a:lnTo>
                  <a:lnTo>
                    <a:pt x="2814" y="1942"/>
                  </a:lnTo>
                  <a:lnTo>
                    <a:pt x="2831" y="1850"/>
                  </a:lnTo>
                  <a:lnTo>
                    <a:pt x="2843" y="1757"/>
                  </a:lnTo>
                  <a:lnTo>
                    <a:pt x="2846" y="1663"/>
                  </a:lnTo>
                  <a:lnTo>
                    <a:pt x="2843" y="1575"/>
                  </a:lnTo>
                  <a:lnTo>
                    <a:pt x="2834" y="1487"/>
                  </a:lnTo>
                  <a:lnTo>
                    <a:pt x="2817" y="1401"/>
                  </a:lnTo>
                  <a:lnTo>
                    <a:pt x="2795" y="1317"/>
                  </a:lnTo>
                  <a:lnTo>
                    <a:pt x="2767" y="1235"/>
                  </a:lnTo>
                  <a:lnTo>
                    <a:pt x="2733" y="1156"/>
                  </a:lnTo>
                  <a:lnTo>
                    <a:pt x="2692" y="1079"/>
                  </a:lnTo>
                  <a:lnTo>
                    <a:pt x="2647" y="1004"/>
                  </a:lnTo>
                  <a:lnTo>
                    <a:pt x="2594" y="934"/>
                  </a:lnTo>
                  <a:lnTo>
                    <a:pt x="2572" y="906"/>
                  </a:lnTo>
                  <a:lnTo>
                    <a:pt x="2537" y="866"/>
                  </a:lnTo>
                  <a:lnTo>
                    <a:pt x="2500" y="826"/>
                  </a:lnTo>
                  <a:lnTo>
                    <a:pt x="2431" y="762"/>
                  </a:lnTo>
                  <a:lnTo>
                    <a:pt x="2357" y="705"/>
                  </a:lnTo>
                  <a:lnTo>
                    <a:pt x="2280" y="654"/>
                  </a:lnTo>
                  <a:lnTo>
                    <a:pt x="2200" y="608"/>
                  </a:lnTo>
                  <a:lnTo>
                    <a:pt x="2116" y="570"/>
                  </a:lnTo>
                  <a:lnTo>
                    <a:pt x="2030" y="538"/>
                  </a:lnTo>
                  <a:lnTo>
                    <a:pt x="1941" y="514"/>
                  </a:lnTo>
                  <a:lnTo>
                    <a:pt x="1850" y="495"/>
                  </a:lnTo>
                  <a:lnTo>
                    <a:pt x="1758" y="483"/>
                  </a:lnTo>
                  <a:lnTo>
                    <a:pt x="1663" y="481"/>
                  </a:lnTo>
                  <a:close/>
                  <a:moveTo>
                    <a:pt x="1662" y="0"/>
                  </a:moveTo>
                  <a:lnTo>
                    <a:pt x="1775" y="4"/>
                  </a:lnTo>
                  <a:lnTo>
                    <a:pt x="1885" y="16"/>
                  </a:lnTo>
                  <a:lnTo>
                    <a:pt x="1993" y="34"/>
                  </a:lnTo>
                  <a:lnTo>
                    <a:pt x="2101" y="59"/>
                  </a:lnTo>
                  <a:lnTo>
                    <a:pt x="2205" y="92"/>
                  </a:lnTo>
                  <a:lnTo>
                    <a:pt x="2310" y="131"/>
                  </a:lnTo>
                  <a:lnTo>
                    <a:pt x="2399" y="173"/>
                  </a:lnTo>
                  <a:lnTo>
                    <a:pt x="2487" y="219"/>
                  </a:lnTo>
                  <a:lnTo>
                    <a:pt x="2571" y="271"/>
                  </a:lnTo>
                  <a:lnTo>
                    <a:pt x="2641" y="320"/>
                  </a:lnTo>
                  <a:lnTo>
                    <a:pt x="2709" y="372"/>
                  </a:lnTo>
                  <a:lnTo>
                    <a:pt x="2775" y="428"/>
                  </a:lnTo>
                  <a:lnTo>
                    <a:pt x="2838" y="487"/>
                  </a:lnTo>
                  <a:lnTo>
                    <a:pt x="2914" y="568"/>
                  </a:lnTo>
                  <a:lnTo>
                    <a:pt x="2984" y="654"/>
                  </a:lnTo>
                  <a:lnTo>
                    <a:pt x="3047" y="744"/>
                  </a:lnTo>
                  <a:lnTo>
                    <a:pt x="3105" y="837"/>
                  </a:lnTo>
                  <a:lnTo>
                    <a:pt x="3157" y="934"/>
                  </a:lnTo>
                  <a:lnTo>
                    <a:pt x="3177" y="974"/>
                  </a:lnTo>
                  <a:lnTo>
                    <a:pt x="3194" y="1016"/>
                  </a:lnTo>
                  <a:lnTo>
                    <a:pt x="3235" y="1120"/>
                  </a:lnTo>
                  <a:lnTo>
                    <a:pt x="3267" y="1226"/>
                  </a:lnTo>
                  <a:lnTo>
                    <a:pt x="3292" y="1333"/>
                  </a:lnTo>
                  <a:lnTo>
                    <a:pt x="3310" y="1442"/>
                  </a:lnTo>
                  <a:lnTo>
                    <a:pt x="3321" y="1552"/>
                  </a:lnTo>
                  <a:lnTo>
                    <a:pt x="3325" y="1663"/>
                  </a:lnTo>
                  <a:lnTo>
                    <a:pt x="3321" y="1774"/>
                  </a:lnTo>
                  <a:lnTo>
                    <a:pt x="3310" y="1885"/>
                  </a:lnTo>
                  <a:lnTo>
                    <a:pt x="3292" y="1994"/>
                  </a:lnTo>
                  <a:lnTo>
                    <a:pt x="3267" y="2101"/>
                  </a:lnTo>
                  <a:lnTo>
                    <a:pt x="3235" y="2206"/>
                  </a:lnTo>
                  <a:lnTo>
                    <a:pt x="3194" y="2310"/>
                  </a:lnTo>
                  <a:lnTo>
                    <a:pt x="3161" y="2384"/>
                  </a:lnTo>
                  <a:lnTo>
                    <a:pt x="3125" y="2456"/>
                  </a:lnTo>
                  <a:lnTo>
                    <a:pt x="3084" y="2526"/>
                  </a:lnTo>
                  <a:lnTo>
                    <a:pt x="3030" y="2609"/>
                  </a:lnTo>
                  <a:lnTo>
                    <a:pt x="2971" y="2689"/>
                  </a:lnTo>
                  <a:lnTo>
                    <a:pt x="2907" y="2765"/>
                  </a:lnTo>
                  <a:lnTo>
                    <a:pt x="2839" y="2838"/>
                  </a:lnTo>
                  <a:lnTo>
                    <a:pt x="2802" y="2872"/>
                  </a:lnTo>
                  <a:lnTo>
                    <a:pt x="2729" y="2939"/>
                  </a:lnTo>
                  <a:lnTo>
                    <a:pt x="2652" y="2999"/>
                  </a:lnTo>
                  <a:lnTo>
                    <a:pt x="2571" y="3056"/>
                  </a:lnTo>
                  <a:lnTo>
                    <a:pt x="2487" y="3107"/>
                  </a:lnTo>
                  <a:lnTo>
                    <a:pt x="2400" y="3154"/>
                  </a:lnTo>
                  <a:lnTo>
                    <a:pt x="2310" y="3195"/>
                  </a:lnTo>
                  <a:lnTo>
                    <a:pt x="2207" y="3234"/>
                  </a:lnTo>
                  <a:lnTo>
                    <a:pt x="2101" y="3267"/>
                  </a:lnTo>
                  <a:lnTo>
                    <a:pt x="1993" y="3293"/>
                  </a:lnTo>
                  <a:lnTo>
                    <a:pt x="1885" y="3311"/>
                  </a:lnTo>
                  <a:lnTo>
                    <a:pt x="1775" y="3322"/>
                  </a:lnTo>
                  <a:lnTo>
                    <a:pt x="1663" y="3325"/>
                  </a:lnTo>
                  <a:lnTo>
                    <a:pt x="1552" y="3322"/>
                  </a:lnTo>
                  <a:lnTo>
                    <a:pt x="1441" y="3311"/>
                  </a:lnTo>
                  <a:lnTo>
                    <a:pt x="1332" y="3293"/>
                  </a:lnTo>
                  <a:lnTo>
                    <a:pt x="1225" y="3267"/>
                  </a:lnTo>
                  <a:lnTo>
                    <a:pt x="1120" y="3234"/>
                  </a:lnTo>
                  <a:lnTo>
                    <a:pt x="1016" y="3195"/>
                  </a:lnTo>
                  <a:lnTo>
                    <a:pt x="918" y="3150"/>
                  </a:lnTo>
                  <a:lnTo>
                    <a:pt x="825" y="3099"/>
                  </a:lnTo>
                  <a:lnTo>
                    <a:pt x="735" y="3043"/>
                  </a:lnTo>
                  <a:lnTo>
                    <a:pt x="648" y="2980"/>
                  </a:lnTo>
                  <a:lnTo>
                    <a:pt x="566" y="2912"/>
                  </a:lnTo>
                  <a:lnTo>
                    <a:pt x="487" y="2838"/>
                  </a:lnTo>
                  <a:lnTo>
                    <a:pt x="413" y="2760"/>
                  </a:lnTo>
                  <a:lnTo>
                    <a:pt x="345" y="2677"/>
                  </a:lnTo>
                  <a:lnTo>
                    <a:pt x="283" y="2591"/>
                  </a:lnTo>
                  <a:lnTo>
                    <a:pt x="226" y="2501"/>
                  </a:lnTo>
                  <a:lnTo>
                    <a:pt x="176" y="2406"/>
                  </a:lnTo>
                  <a:lnTo>
                    <a:pt x="130" y="2310"/>
                  </a:lnTo>
                  <a:lnTo>
                    <a:pt x="91" y="2206"/>
                  </a:lnTo>
                  <a:lnTo>
                    <a:pt x="58" y="2101"/>
                  </a:lnTo>
                  <a:lnTo>
                    <a:pt x="33" y="1994"/>
                  </a:lnTo>
                  <a:lnTo>
                    <a:pt x="15" y="1884"/>
                  </a:lnTo>
                  <a:lnTo>
                    <a:pt x="3" y="1774"/>
                  </a:lnTo>
                  <a:lnTo>
                    <a:pt x="0" y="1663"/>
                  </a:lnTo>
                  <a:lnTo>
                    <a:pt x="3" y="1552"/>
                  </a:lnTo>
                  <a:lnTo>
                    <a:pt x="15" y="1442"/>
                  </a:lnTo>
                  <a:lnTo>
                    <a:pt x="33" y="1332"/>
                  </a:lnTo>
                  <a:lnTo>
                    <a:pt x="58" y="1226"/>
                  </a:lnTo>
                  <a:lnTo>
                    <a:pt x="91" y="1120"/>
                  </a:lnTo>
                  <a:lnTo>
                    <a:pt x="130" y="1016"/>
                  </a:lnTo>
                  <a:lnTo>
                    <a:pt x="168" y="934"/>
                  </a:lnTo>
                  <a:lnTo>
                    <a:pt x="219" y="837"/>
                  </a:lnTo>
                  <a:lnTo>
                    <a:pt x="278" y="743"/>
                  </a:lnTo>
                  <a:lnTo>
                    <a:pt x="341" y="654"/>
                  </a:lnTo>
                  <a:lnTo>
                    <a:pt x="411" y="568"/>
                  </a:lnTo>
                  <a:lnTo>
                    <a:pt x="487" y="487"/>
                  </a:lnTo>
                  <a:lnTo>
                    <a:pt x="550" y="427"/>
                  </a:lnTo>
                  <a:lnTo>
                    <a:pt x="617" y="370"/>
                  </a:lnTo>
                  <a:lnTo>
                    <a:pt x="686" y="317"/>
                  </a:lnTo>
                  <a:lnTo>
                    <a:pt x="758" y="267"/>
                  </a:lnTo>
                  <a:lnTo>
                    <a:pt x="841" y="218"/>
                  </a:lnTo>
                  <a:lnTo>
                    <a:pt x="927" y="172"/>
                  </a:lnTo>
                  <a:lnTo>
                    <a:pt x="1015" y="131"/>
                  </a:lnTo>
                  <a:lnTo>
                    <a:pt x="1119" y="92"/>
                  </a:lnTo>
                  <a:lnTo>
                    <a:pt x="1225" y="59"/>
                  </a:lnTo>
                  <a:lnTo>
                    <a:pt x="1332" y="34"/>
                  </a:lnTo>
                  <a:lnTo>
                    <a:pt x="1441" y="16"/>
                  </a:lnTo>
                  <a:lnTo>
                    <a:pt x="1551" y="4"/>
                  </a:lnTo>
                  <a:lnTo>
                    <a:pt x="1662" y="0"/>
                  </a:lnTo>
                  <a:close/>
                </a:path>
              </a:pathLst>
            </a:custGeom>
            <a:grpFill/>
            <a:ln w="0">
              <a:noFill/>
              <a:prstDash val="solid"/>
              <a:round/>
              <a:headEnd/>
              <a:tailEnd/>
            </a:ln>
          </p:spPr>
          <p:txBody>
            <a:bodyPr/>
            <a:lstStyle/>
            <a:p>
              <a:pPr eaLnBrk="1" fontAlgn="auto" hangingPunct="1">
                <a:spcBef>
                  <a:spcPts val="0"/>
                </a:spcBef>
                <a:spcAft>
                  <a:spcPts val="0"/>
                </a:spcAft>
                <a:defRPr/>
              </a:pPr>
              <a:endParaRPr lang="en-US" dirty="0">
                <a:latin typeface="+mn-lt"/>
              </a:endParaRPr>
            </a:p>
          </p:txBody>
        </p:sp>
      </p:grpSp>
      <p:sp>
        <p:nvSpPr>
          <p:cNvPr id="22543" name="Plassholder for bilde 7">
            <a:extLst>
              <a:ext uri="{FF2B5EF4-FFF2-40B4-BE49-F238E27FC236}">
                <a16:creationId xmlns:a16="http://schemas.microsoft.com/office/drawing/2014/main" id="{372EF3B2-B2EF-6E49-907A-74FEB5B48A38}"/>
              </a:ext>
            </a:extLst>
          </p:cNvPr>
          <p:cNvSpPr>
            <a:spLocks noGrp="1" noTextEdit="1"/>
          </p:cNvSpPr>
          <p:nvPr>
            <p:ph type="pic" sz="quarter" idx="10"/>
          </p:nvPr>
        </p:nvSpPr>
        <p:spPr>
          <a:xfrm>
            <a:off x="1857375" y="1031875"/>
            <a:ext cx="5514975" cy="8224838"/>
          </a:xfrm>
          <a:custGeom>
            <a:avLst/>
            <a:gdLst>
              <a:gd name="T0" fmla="*/ 0 w 3676650"/>
              <a:gd name="T1" fmla="*/ 0 h 5481776"/>
              <a:gd name="T2" fmla="*/ 4229100 w 3676650"/>
              <a:gd name="T3" fmla="*/ 0 h 5481776"/>
              <a:gd name="T4" fmla="*/ 5514975 w 3676650"/>
              <a:gd name="T5" fmla="*/ 1286073 h 5481776"/>
              <a:gd name="T6" fmla="*/ 5514975 w 3676650"/>
              <a:gd name="T7" fmla="*/ 8223933 h 5481776"/>
              <a:gd name="T8" fmla="*/ 0 w 3676650"/>
              <a:gd name="T9" fmla="*/ 8223933 h 54817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76650" h="5481776">
                <a:moveTo>
                  <a:pt x="0" y="0"/>
                </a:moveTo>
                <a:lnTo>
                  <a:pt x="2819400" y="0"/>
                </a:lnTo>
                <a:lnTo>
                  <a:pt x="3676650" y="857250"/>
                </a:lnTo>
                <a:lnTo>
                  <a:pt x="3676650" y="5481776"/>
                </a:lnTo>
                <a:lnTo>
                  <a:pt x="0" y="5481776"/>
                </a:lnTo>
                <a:lnTo>
                  <a:pt x="0" y="0"/>
                </a:lnTo>
                <a:close/>
              </a:path>
            </a:pathLst>
          </a:custGeom>
        </p:spPr>
      </p:sp>
      <p:sp>
        <p:nvSpPr>
          <p:cNvPr id="12" name="Oval 11">
            <a:extLst>
              <a:ext uri="{FF2B5EF4-FFF2-40B4-BE49-F238E27FC236}">
                <a16:creationId xmlns:a16="http://schemas.microsoft.com/office/drawing/2014/main" id="{AA4327A9-E365-DD44-AC1A-BBCB5FC48F82}"/>
              </a:ext>
            </a:extLst>
          </p:cNvPr>
          <p:cNvSpPr/>
          <p:nvPr/>
        </p:nvSpPr>
        <p:spPr>
          <a:xfrm>
            <a:off x="1057275" y="4659313"/>
            <a:ext cx="1714500" cy="1714500"/>
          </a:xfrm>
          <a:prstGeom prst="ellipse">
            <a:avLst/>
          </a:prstGeom>
          <a:solidFill>
            <a:srgbClr val="92D05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3" name="Oval 12">
            <a:extLst>
              <a:ext uri="{FF2B5EF4-FFF2-40B4-BE49-F238E27FC236}">
                <a16:creationId xmlns:a16="http://schemas.microsoft.com/office/drawing/2014/main" id="{817817B3-D30A-2A47-8E95-F1D786E3058E}"/>
              </a:ext>
            </a:extLst>
          </p:cNvPr>
          <p:cNvSpPr/>
          <p:nvPr/>
        </p:nvSpPr>
        <p:spPr>
          <a:xfrm>
            <a:off x="1243013" y="4845050"/>
            <a:ext cx="1343025" cy="134302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22546" name="Freeform 32">
            <a:extLst>
              <a:ext uri="{FF2B5EF4-FFF2-40B4-BE49-F238E27FC236}">
                <a16:creationId xmlns:a16="http://schemas.microsoft.com/office/drawing/2014/main" id="{2F658E90-DF7B-A24F-98D4-0CB42CEEE1C7}"/>
              </a:ext>
            </a:extLst>
          </p:cNvPr>
          <p:cNvSpPr>
            <a:spLocks noEditPoints="1"/>
          </p:cNvSpPr>
          <p:nvPr/>
        </p:nvSpPr>
        <p:spPr bwMode="auto">
          <a:xfrm>
            <a:off x="1652588" y="5302250"/>
            <a:ext cx="523875" cy="428625"/>
          </a:xfrm>
          <a:custGeom>
            <a:avLst/>
            <a:gdLst>
              <a:gd name="T0" fmla="*/ 368599 w 361"/>
              <a:gd name="T1" fmla="*/ 0 h 297"/>
              <a:gd name="T2" fmla="*/ 346831 w 361"/>
              <a:gd name="T3" fmla="*/ 2886 h 297"/>
              <a:gd name="T4" fmla="*/ 304747 w 361"/>
              <a:gd name="T5" fmla="*/ 21648 h 297"/>
              <a:gd name="T6" fmla="*/ 107387 w 361"/>
              <a:gd name="T7" fmla="*/ 215034 h 297"/>
              <a:gd name="T8" fmla="*/ 100131 w 361"/>
              <a:gd name="T9" fmla="*/ 222250 h 297"/>
              <a:gd name="T10" fmla="*/ 94327 w 361"/>
              <a:gd name="T11" fmla="*/ 238125 h 297"/>
              <a:gd name="T12" fmla="*/ 94327 w 361"/>
              <a:gd name="T13" fmla="*/ 256886 h 297"/>
              <a:gd name="T14" fmla="*/ 100131 w 361"/>
              <a:gd name="T15" fmla="*/ 272761 h 297"/>
              <a:gd name="T16" fmla="*/ 242347 w 361"/>
              <a:gd name="T17" fmla="*/ 415636 h 297"/>
              <a:gd name="T18" fmla="*/ 249602 w 361"/>
              <a:gd name="T19" fmla="*/ 421409 h 297"/>
              <a:gd name="T20" fmla="*/ 265565 w 361"/>
              <a:gd name="T21" fmla="*/ 428625 h 297"/>
              <a:gd name="T22" fmla="*/ 284431 w 361"/>
              <a:gd name="T23" fmla="*/ 428625 h 297"/>
              <a:gd name="T24" fmla="*/ 301845 w 361"/>
              <a:gd name="T25" fmla="*/ 421409 h 297"/>
              <a:gd name="T26" fmla="*/ 491949 w 361"/>
              <a:gd name="T27" fmla="*/ 233795 h 297"/>
              <a:gd name="T28" fmla="*/ 505010 w 361"/>
              <a:gd name="T29" fmla="*/ 217920 h 297"/>
              <a:gd name="T30" fmla="*/ 520973 w 361"/>
              <a:gd name="T31" fmla="*/ 176068 h 297"/>
              <a:gd name="T32" fmla="*/ 523875 w 361"/>
              <a:gd name="T33" fmla="*/ 47625 h 297"/>
              <a:gd name="T34" fmla="*/ 523875 w 361"/>
              <a:gd name="T35" fmla="*/ 37523 h 297"/>
              <a:gd name="T36" fmla="*/ 515168 w 361"/>
              <a:gd name="T37" fmla="*/ 21648 h 297"/>
              <a:gd name="T38" fmla="*/ 502107 w 361"/>
              <a:gd name="T39" fmla="*/ 8659 h 297"/>
              <a:gd name="T40" fmla="*/ 486144 w 361"/>
              <a:gd name="T41" fmla="*/ 2886 h 297"/>
              <a:gd name="T42" fmla="*/ 478889 w 361"/>
              <a:gd name="T43" fmla="*/ 0 h 297"/>
              <a:gd name="T44" fmla="*/ 415037 w 361"/>
              <a:gd name="T45" fmla="*/ 154420 h 297"/>
              <a:gd name="T46" fmla="*/ 397623 w 361"/>
              <a:gd name="T47" fmla="*/ 151534 h 297"/>
              <a:gd name="T48" fmla="*/ 381660 w 361"/>
              <a:gd name="T49" fmla="*/ 141432 h 297"/>
              <a:gd name="T50" fmla="*/ 372953 w 361"/>
              <a:gd name="T51" fmla="*/ 125557 h 297"/>
              <a:gd name="T52" fmla="*/ 368599 w 361"/>
              <a:gd name="T53" fmla="*/ 106795 h 297"/>
              <a:gd name="T54" fmla="*/ 371501 w 361"/>
              <a:gd name="T55" fmla="*/ 99580 h 297"/>
              <a:gd name="T56" fmla="*/ 375855 w 361"/>
              <a:gd name="T57" fmla="*/ 83705 h 297"/>
              <a:gd name="T58" fmla="*/ 388916 w 361"/>
              <a:gd name="T59" fmla="*/ 70716 h 297"/>
              <a:gd name="T60" fmla="*/ 404878 w 361"/>
              <a:gd name="T61" fmla="*/ 63500 h 297"/>
              <a:gd name="T62" fmla="*/ 415037 w 361"/>
              <a:gd name="T63" fmla="*/ 63500 h 297"/>
              <a:gd name="T64" fmla="*/ 433902 w 361"/>
              <a:gd name="T65" fmla="*/ 64943 h 297"/>
              <a:gd name="T66" fmla="*/ 446963 w 361"/>
              <a:gd name="T67" fmla="*/ 76489 h 297"/>
              <a:gd name="T68" fmla="*/ 457121 w 361"/>
              <a:gd name="T69" fmla="*/ 92364 h 297"/>
              <a:gd name="T70" fmla="*/ 462926 w 361"/>
              <a:gd name="T71" fmla="*/ 106795 h 297"/>
              <a:gd name="T72" fmla="*/ 460023 w 361"/>
              <a:gd name="T73" fmla="*/ 118341 h 297"/>
              <a:gd name="T74" fmla="*/ 455670 w 361"/>
              <a:gd name="T75" fmla="*/ 134216 h 297"/>
              <a:gd name="T76" fmla="*/ 441158 w 361"/>
              <a:gd name="T77" fmla="*/ 147205 h 297"/>
              <a:gd name="T78" fmla="*/ 423744 w 361"/>
              <a:gd name="T79" fmla="*/ 154420 h 297"/>
              <a:gd name="T80" fmla="*/ 415037 w 361"/>
              <a:gd name="T81" fmla="*/ 154420 h 297"/>
              <a:gd name="T82" fmla="*/ 204616 w 361"/>
              <a:gd name="T83" fmla="*/ 424295 h 297"/>
              <a:gd name="T84" fmla="*/ 188653 w 361"/>
              <a:gd name="T85" fmla="*/ 428625 h 297"/>
              <a:gd name="T86" fmla="*/ 162532 w 361"/>
              <a:gd name="T87" fmla="*/ 424295 h 297"/>
              <a:gd name="T88" fmla="*/ 13061 w 361"/>
              <a:gd name="T89" fmla="*/ 279977 h 297"/>
              <a:gd name="T90" fmla="*/ 7256 w 361"/>
              <a:gd name="T91" fmla="*/ 272761 h 297"/>
              <a:gd name="T92" fmla="*/ 0 w 361"/>
              <a:gd name="T93" fmla="*/ 256886 h 297"/>
              <a:gd name="T94" fmla="*/ 0 w 361"/>
              <a:gd name="T95" fmla="*/ 238125 h 297"/>
              <a:gd name="T96" fmla="*/ 7256 w 361"/>
              <a:gd name="T97" fmla="*/ 222250 h 297"/>
              <a:gd name="T98" fmla="*/ 197360 w 361"/>
              <a:gd name="T99" fmla="*/ 34636 h 297"/>
              <a:gd name="T100" fmla="*/ 213323 w 361"/>
              <a:gd name="T101" fmla="*/ 21648 h 297"/>
              <a:gd name="T102" fmla="*/ 255407 w 361"/>
              <a:gd name="T103" fmla="*/ 2886 h 297"/>
              <a:gd name="T104" fmla="*/ 39182 w 361"/>
              <a:gd name="T105" fmla="*/ 235239 h 297"/>
              <a:gd name="T106" fmla="*/ 33377 w 361"/>
              <a:gd name="T107" fmla="*/ 241011 h 297"/>
              <a:gd name="T108" fmla="*/ 33377 w 361"/>
              <a:gd name="T109" fmla="*/ 254000 h 297"/>
              <a:gd name="T110" fmla="*/ 39182 w 361"/>
              <a:gd name="T111" fmla="*/ 259773 h 2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1" h="297">
                <a:moveTo>
                  <a:pt x="330" y="0"/>
                </a:moveTo>
                <a:lnTo>
                  <a:pt x="254" y="0"/>
                </a:lnTo>
                <a:lnTo>
                  <a:pt x="239" y="2"/>
                </a:lnTo>
                <a:lnTo>
                  <a:pt x="225" y="7"/>
                </a:lnTo>
                <a:lnTo>
                  <a:pt x="210" y="15"/>
                </a:lnTo>
                <a:lnTo>
                  <a:pt x="199" y="24"/>
                </a:lnTo>
                <a:lnTo>
                  <a:pt x="74" y="149"/>
                </a:lnTo>
                <a:lnTo>
                  <a:pt x="69" y="154"/>
                </a:lnTo>
                <a:lnTo>
                  <a:pt x="67" y="160"/>
                </a:lnTo>
                <a:lnTo>
                  <a:pt x="65" y="165"/>
                </a:lnTo>
                <a:lnTo>
                  <a:pt x="63" y="172"/>
                </a:lnTo>
                <a:lnTo>
                  <a:pt x="65" y="178"/>
                </a:lnTo>
                <a:lnTo>
                  <a:pt x="67" y="183"/>
                </a:lnTo>
                <a:lnTo>
                  <a:pt x="69" y="189"/>
                </a:lnTo>
                <a:lnTo>
                  <a:pt x="74" y="194"/>
                </a:lnTo>
                <a:lnTo>
                  <a:pt x="167" y="288"/>
                </a:lnTo>
                <a:lnTo>
                  <a:pt x="172" y="292"/>
                </a:lnTo>
                <a:lnTo>
                  <a:pt x="178" y="296"/>
                </a:lnTo>
                <a:lnTo>
                  <a:pt x="183" y="297"/>
                </a:lnTo>
                <a:lnTo>
                  <a:pt x="190" y="297"/>
                </a:lnTo>
                <a:lnTo>
                  <a:pt x="196" y="297"/>
                </a:lnTo>
                <a:lnTo>
                  <a:pt x="201" y="296"/>
                </a:lnTo>
                <a:lnTo>
                  <a:pt x="208" y="292"/>
                </a:lnTo>
                <a:lnTo>
                  <a:pt x="212" y="288"/>
                </a:lnTo>
                <a:lnTo>
                  <a:pt x="339" y="162"/>
                </a:lnTo>
                <a:lnTo>
                  <a:pt x="348" y="151"/>
                </a:lnTo>
                <a:lnTo>
                  <a:pt x="355" y="136"/>
                </a:lnTo>
                <a:lnTo>
                  <a:pt x="359" y="122"/>
                </a:lnTo>
                <a:lnTo>
                  <a:pt x="361" y="107"/>
                </a:lnTo>
                <a:lnTo>
                  <a:pt x="361" y="33"/>
                </a:lnTo>
                <a:lnTo>
                  <a:pt x="361" y="26"/>
                </a:lnTo>
                <a:lnTo>
                  <a:pt x="359" y="20"/>
                </a:lnTo>
                <a:lnTo>
                  <a:pt x="355" y="15"/>
                </a:lnTo>
                <a:lnTo>
                  <a:pt x="352" y="9"/>
                </a:lnTo>
                <a:lnTo>
                  <a:pt x="346" y="6"/>
                </a:lnTo>
                <a:lnTo>
                  <a:pt x="341" y="4"/>
                </a:lnTo>
                <a:lnTo>
                  <a:pt x="335" y="2"/>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6" y="69"/>
                </a:lnTo>
                <a:lnTo>
                  <a:pt x="257" y="64"/>
                </a:lnTo>
                <a:lnTo>
                  <a:pt x="259" y="58"/>
                </a:lnTo>
                <a:lnTo>
                  <a:pt x="263" y="53"/>
                </a:lnTo>
                <a:lnTo>
                  <a:pt x="268" y="49"/>
                </a:lnTo>
                <a:lnTo>
                  <a:pt x="274" y="45"/>
                </a:lnTo>
                <a:lnTo>
                  <a:pt x="279" y="44"/>
                </a:lnTo>
                <a:lnTo>
                  <a:pt x="286" y="44"/>
                </a:lnTo>
                <a:lnTo>
                  <a:pt x="292" y="44"/>
                </a:lnTo>
                <a:lnTo>
                  <a:pt x="299" y="45"/>
                </a:lnTo>
                <a:lnTo>
                  <a:pt x="304" y="49"/>
                </a:lnTo>
                <a:lnTo>
                  <a:pt x="308" y="53"/>
                </a:lnTo>
                <a:lnTo>
                  <a:pt x="314" y="58"/>
                </a:lnTo>
                <a:lnTo>
                  <a:pt x="315" y="64"/>
                </a:lnTo>
                <a:lnTo>
                  <a:pt x="317" y="69"/>
                </a:lnTo>
                <a:lnTo>
                  <a:pt x="319" y="74"/>
                </a:lnTo>
                <a:lnTo>
                  <a:pt x="317" y="82"/>
                </a:lnTo>
                <a:lnTo>
                  <a:pt x="315" y="87"/>
                </a:lnTo>
                <a:lnTo>
                  <a:pt x="314" y="93"/>
                </a:lnTo>
                <a:lnTo>
                  <a:pt x="308" y="98"/>
                </a:lnTo>
                <a:lnTo>
                  <a:pt x="304" y="102"/>
                </a:lnTo>
                <a:lnTo>
                  <a:pt x="299" y="105"/>
                </a:lnTo>
                <a:lnTo>
                  <a:pt x="292" y="107"/>
                </a:lnTo>
                <a:lnTo>
                  <a:pt x="286" y="107"/>
                </a:lnTo>
                <a:close/>
                <a:moveTo>
                  <a:pt x="27" y="180"/>
                </a:moveTo>
                <a:lnTo>
                  <a:pt x="141" y="294"/>
                </a:lnTo>
                <a:lnTo>
                  <a:pt x="130" y="297"/>
                </a:lnTo>
                <a:lnTo>
                  <a:pt x="121" y="297"/>
                </a:lnTo>
                <a:lnTo>
                  <a:pt x="112" y="294"/>
                </a:lnTo>
                <a:lnTo>
                  <a:pt x="103" y="288"/>
                </a:lnTo>
                <a:lnTo>
                  <a:pt x="9" y="194"/>
                </a:lnTo>
                <a:lnTo>
                  <a:pt x="5" y="189"/>
                </a:lnTo>
                <a:lnTo>
                  <a:pt x="2" y="183"/>
                </a:lnTo>
                <a:lnTo>
                  <a:pt x="0" y="178"/>
                </a:lnTo>
                <a:lnTo>
                  <a:pt x="0" y="172"/>
                </a:lnTo>
                <a:lnTo>
                  <a:pt x="0" y="165"/>
                </a:lnTo>
                <a:lnTo>
                  <a:pt x="2" y="160"/>
                </a:lnTo>
                <a:lnTo>
                  <a:pt x="5" y="154"/>
                </a:lnTo>
                <a:lnTo>
                  <a:pt x="9" y="149"/>
                </a:lnTo>
                <a:lnTo>
                  <a:pt x="136" y="24"/>
                </a:lnTo>
                <a:lnTo>
                  <a:pt x="147" y="15"/>
                </a:lnTo>
                <a:lnTo>
                  <a:pt x="161" y="7"/>
                </a:lnTo>
                <a:lnTo>
                  <a:pt x="176" y="2"/>
                </a:lnTo>
                <a:lnTo>
                  <a:pt x="190" y="0"/>
                </a:lnTo>
                <a:lnTo>
                  <a:pt x="27" y="163"/>
                </a:lnTo>
                <a:lnTo>
                  <a:pt x="23" y="167"/>
                </a:lnTo>
                <a:lnTo>
                  <a:pt x="23" y="172"/>
                </a:lnTo>
                <a:lnTo>
                  <a:pt x="23" y="176"/>
                </a:lnTo>
                <a:lnTo>
                  <a:pt x="27"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82880" tIns="91440" rIns="182880" bIns="91440"/>
          <a:lstStyle/>
          <a:p>
            <a:endParaRPr lang="nb-NO" dirty="0"/>
          </a:p>
        </p:txBody>
      </p:sp>
    </p:spTree>
  </p:cSld>
  <p:clrMapOvr>
    <a:masterClrMapping/>
  </p:clrMapOvr>
  <p:transition spd="med" advClick="0" advTm="1000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Picture Placeholder 21">
            <a:extLst>
              <a:ext uri="{FF2B5EF4-FFF2-40B4-BE49-F238E27FC236}">
                <a16:creationId xmlns:a16="http://schemas.microsoft.com/office/drawing/2014/main" id="{391A079C-7296-6B45-BBF7-E6F6A12BFAF9}"/>
              </a:ext>
            </a:extLst>
          </p:cNvPr>
          <p:cNvSpPr>
            <a:spLocks noGrp="1" noTextEdit="1"/>
          </p:cNvSpPr>
          <p:nvPr>
            <p:ph type="pic" sz="quarter" idx="10"/>
          </p:nvPr>
        </p:nvSpPr>
        <p:spPr>
          <a:xfrm>
            <a:off x="8415338" y="3954463"/>
            <a:ext cx="2381250" cy="2381250"/>
          </a:xfrm>
          <a:custGeom>
            <a:avLst/>
            <a:gdLst>
              <a:gd name="T0" fmla="*/ 0 w 1587742"/>
              <a:gd name="T1" fmla="*/ 0 h 1587742"/>
              <a:gd name="T2" fmla="*/ 2381250 w 1587742"/>
              <a:gd name="T3" fmla="*/ 0 h 1587742"/>
              <a:gd name="T4" fmla="*/ 2381250 w 1587742"/>
              <a:gd name="T5" fmla="*/ 2381250 h 1587742"/>
              <a:gd name="T6" fmla="*/ 0 w 1587742"/>
              <a:gd name="T7" fmla="*/ 2381250 h 1587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7742" h="1587742">
                <a:moveTo>
                  <a:pt x="0" y="0"/>
                </a:moveTo>
                <a:lnTo>
                  <a:pt x="1587742" y="0"/>
                </a:lnTo>
                <a:lnTo>
                  <a:pt x="1587742" y="1587742"/>
                </a:lnTo>
                <a:lnTo>
                  <a:pt x="0" y="1587742"/>
                </a:lnTo>
                <a:lnTo>
                  <a:pt x="0" y="0"/>
                </a:lnTo>
                <a:close/>
              </a:path>
            </a:pathLst>
          </a:custGeom>
          <a:solidFill>
            <a:srgbClr val="354154"/>
          </a:solidFill>
        </p:spPr>
      </p:sp>
      <p:sp>
        <p:nvSpPr>
          <p:cNvPr id="23554" name="Picture Placeholder 28">
            <a:extLst>
              <a:ext uri="{FF2B5EF4-FFF2-40B4-BE49-F238E27FC236}">
                <a16:creationId xmlns:a16="http://schemas.microsoft.com/office/drawing/2014/main" id="{904B6AD2-D975-464E-B68F-E8F95B22669B}"/>
              </a:ext>
            </a:extLst>
          </p:cNvPr>
          <p:cNvSpPr>
            <a:spLocks noGrp="1" noTextEdit="1"/>
          </p:cNvSpPr>
          <p:nvPr>
            <p:ph type="pic" sz="quarter" idx="11"/>
          </p:nvPr>
        </p:nvSpPr>
        <p:spPr>
          <a:xfrm>
            <a:off x="11410950" y="3954463"/>
            <a:ext cx="2381250" cy="2381250"/>
          </a:xfrm>
          <a:custGeom>
            <a:avLst/>
            <a:gdLst>
              <a:gd name="T0" fmla="*/ 0 w 1587742"/>
              <a:gd name="T1" fmla="*/ 0 h 1587742"/>
              <a:gd name="T2" fmla="*/ 2381250 w 1587742"/>
              <a:gd name="T3" fmla="*/ 0 h 1587742"/>
              <a:gd name="T4" fmla="*/ 2381250 w 1587742"/>
              <a:gd name="T5" fmla="*/ 2381250 h 1587742"/>
              <a:gd name="T6" fmla="*/ 0 w 1587742"/>
              <a:gd name="T7" fmla="*/ 2381250 h 1587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7742" h="1587742">
                <a:moveTo>
                  <a:pt x="0" y="0"/>
                </a:moveTo>
                <a:lnTo>
                  <a:pt x="1587742" y="0"/>
                </a:lnTo>
                <a:lnTo>
                  <a:pt x="1587742" y="1587742"/>
                </a:lnTo>
                <a:lnTo>
                  <a:pt x="0" y="1587742"/>
                </a:lnTo>
                <a:lnTo>
                  <a:pt x="0" y="0"/>
                </a:lnTo>
                <a:close/>
              </a:path>
            </a:pathLst>
          </a:custGeom>
          <a:solidFill>
            <a:srgbClr val="354154"/>
          </a:solidFill>
        </p:spPr>
      </p:sp>
      <p:sp>
        <p:nvSpPr>
          <p:cNvPr id="23555" name="Picture Placeholder 30">
            <a:extLst>
              <a:ext uri="{FF2B5EF4-FFF2-40B4-BE49-F238E27FC236}">
                <a16:creationId xmlns:a16="http://schemas.microsoft.com/office/drawing/2014/main" id="{CBD73978-4430-D24A-A485-993287DE287C}"/>
              </a:ext>
            </a:extLst>
          </p:cNvPr>
          <p:cNvSpPr>
            <a:spLocks noGrp="1" noTextEdit="1"/>
          </p:cNvSpPr>
          <p:nvPr>
            <p:ph type="pic" sz="quarter" idx="12"/>
          </p:nvPr>
        </p:nvSpPr>
        <p:spPr>
          <a:xfrm>
            <a:off x="14406563" y="3954463"/>
            <a:ext cx="2381250" cy="2381250"/>
          </a:xfrm>
          <a:custGeom>
            <a:avLst/>
            <a:gdLst>
              <a:gd name="T0" fmla="*/ 0 w 1587742"/>
              <a:gd name="T1" fmla="*/ 0 h 1587742"/>
              <a:gd name="T2" fmla="*/ 2381250 w 1587742"/>
              <a:gd name="T3" fmla="*/ 0 h 1587742"/>
              <a:gd name="T4" fmla="*/ 2381250 w 1587742"/>
              <a:gd name="T5" fmla="*/ 2381250 h 1587742"/>
              <a:gd name="T6" fmla="*/ 0 w 1587742"/>
              <a:gd name="T7" fmla="*/ 2381250 h 1587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87742" h="1587742">
                <a:moveTo>
                  <a:pt x="0" y="0"/>
                </a:moveTo>
                <a:lnTo>
                  <a:pt x="1587742" y="0"/>
                </a:lnTo>
                <a:lnTo>
                  <a:pt x="1587742" y="1587742"/>
                </a:lnTo>
                <a:lnTo>
                  <a:pt x="0" y="1587742"/>
                </a:lnTo>
                <a:lnTo>
                  <a:pt x="0" y="0"/>
                </a:lnTo>
                <a:close/>
              </a:path>
            </a:pathLst>
          </a:custGeom>
          <a:solidFill>
            <a:srgbClr val="354154"/>
          </a:solidFill>
        </p:spPr>
      </p:sp>
      <p:sp>
        <p:nvSpPr>
          <p:cNvPr id="2" name="Freeform: Shape 1">
            <a:extLst>
              <a:ext uri="{FF2B5EF4-FFF2-40B4-BE49-F238E27FC236}">
                <a16:creationId xmlns:a16="http://schemas.microsoft.com/office/drawing/2014/main" id="{AAA6C1AD-2E15-794F-9C30-936ADC30AE7B}"/>
              </a:ext>
            </a:extLst>
          </p:cNvPr>
          <p:cNvSpPr/>
          <p:nvPr/>
        </p:nvSpPr>
        <p:spPr>
          <a:xfrm>
            <a:off x="741363"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Circle: Hollow 9">
            <a:extLst>
              <a:ext uri="{FF2B5EF4-FFF2-40B4-BE49-F238E27FC236}">
                <a16:creationId xmlns:a16="http://schemas.microsoft.com/office/drawing/2014/main" id="{270D5E31-34A2-FD40-AB95-46C9ADC29A1B}"/>
              </a:ext>
            </a:extLst>
          </p:cNvPr>
          <p:cNvSpPr/>
          <p:nvPr/>
        </p:nvSpPr>
        <p:spPr>
          <a:xfrm>
            <a:off x="16116300" y="4473575"/>
            <a:ext cx="1343025" cy="1343025"/>
          </a:xfrm>
          <a:prstGeom prst="donut">
            <a:avLst>
              <a:gd name="adj" fmla="val 7976"/>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9" name="TextBox 8">
            <a:extLst>
              <a:ext uri="{FF2B5EF4-FFF2-40B4-BE49-F238E27FC236}">
                <a16:creationId xmlns:a16="http://schemas.microsoft.com/office/drawing/2014/main" id="{F60D0DE0-C848-6947-B629-2779648C5711}"/>
              </a:ext>
            </a:extLst>
          </p:cNvPr>
          <p:cNvSpPr txBox="1"/>
          <p:nvPr/>
        </p:nvSpPr>
        <p:spPr>
          <a:xfrm>
            <a:off x="2136775" y="2573338"/>
            <a:ext cx="5600700"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a:t>
            </a:r>
            <a:r>
              <a:rPr lang="id-ID" sz="7000" dirty="0">
                <a:solidFill>
                  <a:schemeClr val="accent1"/>
                </a:solidFill>
                <a:latin typeface="Impact" panose="020B0806030902050204" pitchFamily="34" charset="0"/>
              </a:rPr>
              <a:t> </a:t>
            </a:r>
            <a:r>
              <a:rPr lang="id-ID" sz="7000" dirty="0">
                <a:solidFill>
                  <a:srgbClr val="92D050"/>
                </a:solidFill>
                <a:latin typeface="Impact" panose="020B0806030902050204" pitchFamily="34" charset="0"/>
              </a:rPr>
              <a:t>Project Here</a:t>
            </a:r>
          </a:p>
        </p:txBody>
      </p:sp>
      <p:sp>
        <p:nvSpPr>
          <p:cNvPr id="11" name="TextBox 10">
            <a:extLst>
              <a:ext uri="{FF2B5EF4-FFF2-40B4-BE49-F238E27FC236}">
                <a16:creationId xmlns:a16="http://schemas.microsoft.com/office/drawing/2014/main" id="{0102951F-6C81-6849-8A3E-D14D953D4E7C}"/>
              </a:ext>
            </a:extLst>
          </p:cNvPr>
          <p:cNvSpPr txBox="1"/>
          <p:nvPr/>
        </p:nvSpPr>
        <p:spPr>
          <a:xfrm>
            <a:off x="2147888" y="5145088"/>
            <a:ext cx="3967162" cy="346075"/>
          </a:xfrm>
          <a:prstGeom prst="rect">
            <a:avLst/>
          </a:prstGeom>
          <a:noFill/>
        </p:spPr>
        <p:txBody>
          <a:bodyPr wrap="none">
            <a:spAutoFit/>
          </a:bodyPr>
          <a:lstStyle/>
          <a:p>
            <a:pPr eaLnBrk="1" fontAlgn="auto" hangingPunct="1">
              <a:spcBef>
                <a:spcPts val="0"/>
              </a:spcBef>
              <a:spcAft>
                <a:spcPts val="0"/>
              </a:spcAft>
              <a:defRPr/>
            </a:pPr>
            <a:r>
              <a:rPr lang="id-ID" sz="1650" b="1" dirty="0">
                <a:solidFill>
                  <a:schemeClr val="tx1">
                    <a:lumMod val="50000"/>
                    <a:lumOff val="50000"/>
                  </a:schemeClr>
                </a:solidFill>
                <a:latin typeface="+mn-lt"/>
              </a:rPr>
              <a:t>LUXURY REAL ESTATE PRESENTATION</a:t>
            </a:r>
          </a:p>
        </p:txBody>
      </p:sp>
      <p:sp>
        <p:nvSpPr>
          <p:cNvPr id="12" name="Rectangle 11">
            <a:extLst>
              <a:ext uri="{FF2B5EF4-FFF2-40B4-BE49-F238E27FC236}">
                <a16:creationId xmlns:a16="http://schemas.microsoft.com/office/drawing/2014/main" id="{C213DEF9-7DD7-1841-ACA5-5204D565DB42}"/>
              </a:ext>
            </a:extLst>
          </p:cNvPr>
          <p:cNvSpPr/>
          <p:nvPr/>
        </p:nvSpPr>
        <p:spPr>
          <a:xfrm>
            <a:off x="2211388" y="2192338"/>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solidFill>
                <a:srgbClr val="92D050"/>
              </a:solidFill>
            </a:endParaRPr>
          </a:p>
        </p:txBody>
      </p:sp>
      <p:sp>
        <p:nvSpPr>
          <p:cNvPr id="13" name="Rectangle 12">
            <a:extLst>
              <a:ext uri="{FF2B5EF4-FFF2-40B4-BE49-F238E27FC236}">
                <a16:creationId xmlns:a16="http://schemas.microsoft.com/office/drawing/2014/main" id="{36C12771-67FD-2840-9B51-112C495BEE69}"/>
              </a:ext>
            </a:extLst>
          </p:cNvPr>
          <p:cNvSpPr/>
          <p:nvPr/>
        </p:nvSpPr>
        <p:spPr>
          <a:xfrm>
            <a:off x="2170113" y="6502400"/>
            <a:ext cx="5321300" cy="2124075"/>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a:t>
            </a:r>
            <a:endParaRPr lang="id-ID" dirty="0">
              <a:solidFill>
                <a:schemeClr val="tx1">
                  <a:lumMod val="50000"/>
                  <a:lumOff val="50000"/>
                </a:schemeClr>
              </a:solidFill>
              <a:latin typeface="+mn-lt"/>
            </a:endParaRPr>
          </a:p>
        </p:txBody>
      </p:sp>
      <p:sp>
        <p:nvSpPr>
          <p:cNvPr id="14" name="TextBox 13">
            <a:extLst>
              <a:ext uri="{FF2B5EF4-FFF2-40B4-BE49-F238E27FC236}">
                <a16:creationId xmlns:a16="http://schemas.microsoft.com/office/drawing/2014/main" id="{D4E3EE23-E65A-3A48-86FA-5B2A735EAE28}"/>
              </a:ext>
            </a:extLst>
          </p:cNvPr>
          <p:cNvSpPr txBox="1"/>
          <p:nvPr/>
        </p:nvSpPr>
        <p:spPr>
          <a:xfrm>
            <a:off x="2147888" y="5988050"/>
            <a:ext cx="4252912" cy="369888"/>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All Out At All Project</a:t>
            </a:r>
          </a:p>
        </p:txBody>
      </p:sp>
      <p:sp>
        <p:nvSpPr>
          <p:cNvPr id="15" name="Rectangle 14">
            <a:extLst>
              <a:ext uri="{FF2B5EF4-FFF2-40B4-BE49-F238E27FC236}">
                <a16:creationId xmlns:a16="http://schemas.microsoft.com/office/drawing/2014/main" id="{D3086D4C-4DDB-5049-94F2-5D5E44265A62}"/>
              </a:ext>
            </a:extLst>
          </p:cNvPr>
          <p:cNvSpPr/>
          <p:nvPr/>
        </p:nvSpPr>
        <p:spPr>
          <a:xfrm>
            <a:off x="8313738" y="7175500"/>
            <a:ext cx="2828925"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ipsumilsi dolor sit amet, consectetur adipis</a:t>
            </a:r>
            <a:endParaRPr lang="id-ID" dirty="0">
              <a:solidFill>
                <a:schemeClr val="tx1">
                  <a:lumMod val="50000"/>
                  <a:lumOff val="50000"/>
                </a:schemeClr>
              </a:solidFill>
              <a:latin typeface="+mn-lt"/>
            </a:endParaRPr>
          </a:p>
        </p:txBody>
      </p:sp>
      <p:sp>
        <p:nvSpPr>
          <p:cNvPr id="16" name="TextBox 15">
            <a:extLst>
              <a:ext uri="{FF2B5EF4-FFF2-40B4-BE49-F238E27FC236}">
                <a16:creationId xmlns:a16="http://schemas.microsoft.com/office/drawing/2014/main" id="{A8C58201-37FA-8C41-82B1-89015B45EDF0}"/>
              </a:ext>
            </a:extLst>
          </p:cNvPr>
          <p:cNvSpPr txBox="1"/>
          <p:nvPr/>
        </p:nvSpPr>
        <p:spPr>
          <a:xfrm>
            <a:off x="8323263" y="6750050"/>
            <a:ext cx="2330450" cy="368300"/>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Tokyo, 2000</a:t>
            </a:r>
          </a:p>
        </p:txBody>
      </p:sp>
      <p:sp>
        <p:nvSpPr>
          <p:cNvPr id="20" name="Rectangle 19">
            <a:extLst>
              <a:ext uri="{FF2B5EF4-FFF2-40B4-BE49-F238E27FC236}">
                <a16:creationId xmlns:a16="http://schemas.microsoft.com/office/drawing/2014/main" id="{251C2491-0200-FE49-9FB7-5B201625ABFF}"/>
              </a:ext>
            </a:extLst>
          </p:cNvPr>
          <p:cNvSpPr/>
          <p:nvPr/>
        </p:nvSpPr>
        <p:spPr>
          <a:xfrm>
            <a:off x="11309350" y="7175500"/>
            <a:ext cx="2828925"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ipsumilsi dolor sit amet, consectetur adipis</a:t>
            </a:r>
            <a:endParaRPr lang="id-ID" dirty="0">
              <a:solidFill>
                <a:schemeClr val="tx1">
                  <a:lumMod val="50000"/>
                  <a:lumOff val="50000"/>
                </a:schemeClr>
              </a:solidFill>
              <a:latin typeface="+mn-lt"/>
            </a:endParaRPr>
          </a:p>
        </p:txBody>
      </p:sp>
      <p:sp>
        <p:nvSpPr>
          <p:cNvPr id="21" name="TextBox 20">
            <a:extLst>
              <a:ext uri="{FF2B5EF4-FFF2-40B4-BE49-F238E27FC236}">
                <a16:creationId xmlns:a16="http://schemas.microsoft.com/office/drawing/2014/main" id="{A8B25A0F-CED4-E240-989A-4BE4AB533F0B}"/>
              </a:ext>
            </a:extLst>
          </p:cNvPr>
          <p:cNvSpPr txBox="1"/>
          <p:nvPr/>
        </p:nvSpPr>
        <p:spPr>
          <a:xfrm>
            <a:off x="11318875" y="6750050"/>
            <a:ext cx="2330450" cy="368300"/>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Bali, 2001</a:t>
            </a:r>
          </a:p>
        </p:txBody>
      </p:sp>
      <p:sp>
        <p:nvSpPr>
          <p:cNvPr id="23" name="Rectangle 22">
            <a:extLst>
              <a:ext uri="{FF2B5EF4-FFF2-40B4-BE49-F238E27FC236}">
                <a16:creationId xmlns:a16="http://schemas.microsoft.com/office/drawing/2014/main" id="{E0CD4583-F4D6-2B4D-9A17-C1ADDA7FA5D8}"/>
              </a:ext>
            </a:extLst>
          </p:cNvPr>
          <p:cNvSpPr/>
          <p:nvPr/>
        </p:nvSpPr>
        <p:spPr>
          <a:xfrm>
            <a:off x="14304963" y="7175500"/>
            <a:ext cx="2828925" cy="877888"/>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ipsumilsi dolor sit amet, consectetur adipis</a:t>
            </a:r>
            <a:endParaRPr lang="id-ID" dirty="0">
              <a:solidFill>
                <a:schemeClr val="tx1">
                  <a:lumMod val="50000"/>
                  <a:lumOff val="50000"/>
                </a:schemeClr>
              </a:solidFill>
              <a:latin typeface="+mn-lt"/>
            </a:endParaRPr>
          </a:p>
        </p:txBody>
      </p:sp>
      <p:sp>
        <p:nvSpPr>
          <p:cNvPr id="24" name="TextBox 23">
            <a:extLst>
              <a:ext uri="{FF2B5EF4-FFF2-40B4-BE49-F238E27FC236}">
                <a16:creationId xmlns:a16="http://schemas.microsoft.com/office/drawing/2014/main" id="{DC111ED1-73F5-0444-9C4A-E5B302890CED}"/>
              </a:ext>
            </a:extLst>
          </p:cNvPr>
          <p:cNvSpPr txBox="1"/>
          <p:nvPr/>
        </p:nvSpPr>
        <p:spPr>
          <a:xfrm>
            <a:off x="14314488" y="6750050"/>
            <a:ext cx="2330450" cy="368300"/>
          </a:xfrm>
          <a:prstGeom prst="rect">
            <a:avLst/>
          </a:prstGeom>
          <a:noFill/>
        </p:spPr>
        <p:txBody>
          <a:bodyPr>
            <a:spAutoFit/>
          </a:bodyPr>
          <a:lstStyle/>
          <a:p>
            <a:pPr eaLnBrk="1" fontAlgn="auto" hangingPunct="1">
              <a:spcBef>
                <a:spcPts val="0"/>
              </a:spcBef>
              <a:spcAft>
                <a:spcPts val="0"/>
              </a:spcAft>
              <a:defRPr/>
            </a:pPr>
            <a:r>
              <a:rPr lang="id-ID" b="1" dirty="0">
                <a:solidFill>
                  <a:schemeClr val="tx1">
                    <a:lumMod val="65000"/>
                    <a:lumOff val="35000"/>
                  </a:schemeClr>
                </a:solidFill>
                <a:latin typeface="+mn-lt"/>
              </a:rPr>
              <a:t>Macaw, 2005</a:t>
            </a:r>
          </a:p>
        </p:txBody>
      </p:sp>
    </p:spTree>
  </p:cSld>
  <p:clrMapOvr>
    <a:masterClrMapping/>
  </p:clrMapOvr>
  <p:transition spd="med" advClick="0" advTm="100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4A26EF4D-DC59-C845-9664-7F618DE94069}"/>
              </a:ext>
            </a:extLst>
          </p:cNvPr>
          <p:cNvSpPr/>
          <p:nvPr/>
        </p:nvSpPr>
        <p:spPr>
          <a:xfrm>
            <a:off x="16392525" y="539750"/>
            <a:ext cx="968375" cy="871538"/>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Right Triangle 9">
            <a:extLst>
              <a:ext uri="{FF2B5EF4-FFF2-40B4-BE49-F238E27FC236}">
                <a16:creationId xmlns:a16="http://schemas.microsoft.com/office/drawing/2014/main" id="{E2057C91-1F92-8844-9F7E-B142308E7C52}"/>
              </a:ext>
            </a:extLst>
          </p:cNvPr>
          <p:cNvSpPr/>
          <p:nvPr/>
        </p:nvSpPr>
        <p:spPr>
          <a:xfrm flipH="1">
            <a:off x="8080375" y="7974013"/>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TextBox 10">
            <a:extLst>
              <a:ext uri="{FF2B5EF4-FFF2-40B4-BE49-F238E27FC236}">
                <a16:creationId xmlns:a16="http://schemas.microsoft.com/office/drawing/2014/main" id="{C6D0457B-8534-1940-BE72-598885128DAE}"/>
              </a:ext>
            </a:extLst>
          </p:cNvPr>
          <p:cNvSpPr txBox="1"/>
          <p:nvPr/>
        </p:nvSpPr>
        <p:spPr>
          <a:xfrm>
            <a:off x="9975850" y="2573338"/>
            <a:ext cx="5600700" cy="2246312"/>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 </a:t>
            </a:r>
            <a:r>
              <a:rPr lang="id-ID" sz="7000" dirty="0">
                <a:solidFill>
                  <a:srgbClr val="92D050"/>
                </a:solidFill>
                <a:latin typeface="Impact" panose="020B0806030902050204" pitchFamily="34" charset="0"/>
              </a:rPr>
              <a:t>Vision Here</a:t>
            </a:r>
          </a:p>
        </p:txBody>
      </p:sp>
      <p:sp>
        <p:nvSpPr>
          <p:cNvPr id="13" name="Rectangle 12">
            <a:extLst>
              <a:ext uri="{FF2B5EF4-FFF2-40B4-BE49-F238E27FC236}">
                <a16:creationId xmlns:a16="http://schemas.microsoft.com/office/drawing/2014/main" id="{A3EF68E4-617A-E145-91CB-DA13F4019472}"/>
              </a:ext>
            </a:extLst>
          </p:cNvPr>
          <p:cNvSpPr/>
          <p:nvPr/>
        </p:nvSpPr>
        <p:spPr>
          <a:xfrm>
            <a:off x="10129838" y="2406650"/>
            <a:ext cx="800100" cy="10953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Rectangle 13">
            <a:extLst>
              <a:ext uri="{FF2B5EF4-FFF2-40B4-BE49-F238E27FC236}">
                <a16:creationId xmlns:a16="http://schemas.microsoft.com/office/drawing/2014/main" id="{101A03DC-8952-A440-A42D-3C8B3777C9A6}"/>
              </a:ext>
            </a:extLst>
          </p:cNvPr>
          <p:cNvSpPr/>
          <p:nvPr/>
        </p:nvSpPr>
        <p:spPr>
          <a:xfrm>
            <a:off x="10015538" y="5207000"/>
            <a:ext cx="6118225" cy="1708150"/>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 habitasse platea dictumst. Rutrum tellus pellentesque</a:t>
            </a:r>
            <a:endParaRPr lang="id-ID" dirty="0">
              <a:solidFill>
                <a:schemeClr val="tx1">
                  <a:lumMod val="50000"/>
                  <a:lumOff val="50000"/>
                </a:schemeClr>
              </a:solidFill>
              <a:latin typeface="+mn-lt"/>
            </a:endParaRPr>
          </a:p>
        </p:txBody>
      </p:sp>
      <p:sp>
        <p:nvSpPr>
          <p:cNvPr id="15" name="Rectangle 14">
            <a:extLst>
              <a:ext uri="{FF2B5EF4-FFF2-40B4-BE49-F238E27FC236}">
                <a16:creationId xmlns:a16="http://schemas.microsoft.com/office/drawing/2014/main" id="{3A87CDBB-D917-AB43-9819-EDBB7F6A3951}"/>
              </a:ext>
            </a:extLst>
          </p:cNvPr>
          <p:cNvSpPr/>
          <p:nvPr/>
        </p:nvSpPr>
        <p:spPr>
          <a:xfrm>
            <a:off x="10015538" y="7131050"/>
            <a:ext cx="6118225" cy="1292225"/>
          </a:xfrm>
          <a:prstGeom prst="rect">
            <a:avLst/>
          </a:prstGeom>
          <a:noFill/>
        </p:spPr>
        <p:txBody>
          <a:bodyPr>
            <a:spAutoFit/>
          </a:bodyPr>
          <a:lstStyle/>
          <a:p>
            <a:pPr algn="just" eaLnBrk="1" fontAlgn="auto" hangingPunct="1">
              <a:lnSpc>
                <a:spcPct val="150000"/>
              </a:lnSpc>
              <a:spcBef>
                <a:spcPts val="0"/>
              </a:spcBef>
              <a:spcAft>
                <a:spcPts val="0"/>
              </a:spcAft>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 et dolore magna aliqua. Lacus sed viverra tellus in hac</a:t>
            </a:r>
            <a:endParaRPr lang="id-ID" dirty="0">
              <a:solidFill>
                <a:schemeClr val="tx1">
                  <a:lumMod val="50000"/>
                  <a:lumOff val="50000"/>
                </a:schemeClr>
              </a:solidFill>
              <a:latin typeface="+mn-lt"/>
            </a:endParaRPr>
          </a:p>
        </p:txBody>
      </p:sp>
      <p:sp>
        <p:nvSpPr>
          <p:cNvPr id="24583" name="Picture Placeholder 21">
            <a:extLst>
              <a:ext uri="{FF2B5EF4-FFF2-40B4-BE49-F238E27FC236}">
                <a16:creationId xmlns:a16="http://schemas.microsoft.com/office/drawing/2014/main" id="{5F1A7523-3411-D14A-8C3A-D36A90418BF4}"/>
              </a:ext>
            </a:extLst>
          </p:cNvPr>
          <p:cNvSpPr>
            <a:spLocks noGrp="1" noTextEdit="1"/>
          </p:cNvSpPr>
          <p:nvPr>
            <p:ph type="pic" sz="quarter" idx="10"/>
          </p:nvPr>
        </p:nvSpPr>
        <p:spPr>
          <a:xfrm>
            <a:off x="927100" y="974725"/>
            <a:ext cx="6016625" cy="9313863"/>
          </a:xfrm>
          <a:custGeom>
            <a:avLst/>
            <a:gdLst>
              <a:gd name="T0" fmla="*/ 0 w 4011310"/>
              <a:gd name="T1" fmla="*/ 0 h 6209318"/>
              <a:gd name="T2" fmla="*/ 6017418 w 4011310"/>
              <a:gd name="T3" fmla="*/ 0 h 6209318"/>
              <a:gd name="T4" fmla="*/ 6017418 w 4011310"/>
              <a:gd name="T5" fmla="*/ 9313068 h 6209318"/>
              <a:gd name="T6" fmla="*/ 0 w 4011310"/>
              <a:gd name="T7" fmla="*/ 9313068 h 62093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11310" h="6209318">
                <a:moveTo>
                  <a:pt x="0" y="0"/>
                </a:moveTo>
                <a:lnTo>
                  <a:pt x="4011310" y="0"/>
                </a:lnTo>
                <a:lnTo>
                  <a:pt x="4011310" y="6209318"/>
                </a:lnTo>
                <a:lnTo>
                  <a:pt x="0" y="6209318"/>
                </a:lnTo>
                <a:lnTo>
                  <a:pt x="0" y="0"/>
                </a:lnTo>
                <a:close/>
              </a:path>
            </a:pathLst>
          </a:custGeom>
          <a:solidFill>
            <a:srgbClr val="354154"/>
          </a:solidFill>
        </p:spPr>
      </p:sp>
      <p:sp>
        <p:nvSpPr>
          <p:cNvPr id="24584" name="Picture Placeholder 23">
            <a:extLst>
              <a:ext uri="{FF2B5EF4-FFF2-40B4-BE49-F238E27FC236}">
                <a16:creationId xmlns:a16="http://schemas.microsoft.com/office/drawing/2014/main" id="{1183409A-4C51-C94E-BFAF-9EC87635AE7F}"/>
              </a:ext>
            </a:extLst>
          </p:cNvPr>
          <p:cNvSpPr>
            <a:spLocks noGrp="1" noTextEdit="1"/>
          </p:cNvSpPr>
          <p:nvPr>
            <p:ph type="pic" sz="quarter" idx="11"/>
          </p:nvPr>
        </p:nvSpPr>
        <p:spPr>
          <a:xfrm>
            <a:off x="4908550" y="3602038"/>
            <a:ext cx="4200525" cy="5657850"/>
          </a:xfrm>
          <a:custGeom>
            <a:avLst/>
            <a:gdLst>
              <a:gd name="T0" fmla="*/ 0 w 2800350"/>
              <a:gd name="T1" fmla="*/ 0 h 3771900"/>
              <a:gd name="T2" fmla="*/ 4200525 w 2800350"/>
              <a:gd name="T3" fmla="*/ 0 h 3771900"/>
              <a:gd name="T4" fmla="*/ 4200525 w 2800350"/>
              <a:gd name="T5" fmla="*/ 4372650 h 3771900"/>
              <a:gd name="T6" fmla="*/ 2914650 w 2800350"/>
              <a:gd name="T7" fmla="*/ 5658723 h 3771900"/>
              <a:gd name="T8" fmla="*/ 0 w 2800350"/>
              <a:gd name="T9" fmla="*/ 5658723 h 37719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0350" h="3771900">
                <a:moveTo>
                  <a:pt x="0" y="0"/>
                </a:moveTo>
                <a:lnTo>
                  <a:pt x="2800350" y="0"/>
                </a:lnTo>
                <a:lnTo>
                  <a:pt x="2800350" y="2914650"/>
                </a:lnTo>
                <a:lnTo>
                  <a:pt x="1943100" y="3771900"/>
                </a:lnTo>
                <a:lnTo>
                  <a:pt x="0" y="3771900"/>
                </a:lnTo>
                <a:lnTo>
                  <a:pt x="0" y="0"/>
                </a:lnTo>
                <a:close/>
              </a:path>
            </a:pathLst>
          </a:custGeom>
          <a:solidFill>
            <a:srgbClr val="354154"/>
          </a:solidFill>
        </p:spPr>
      </p:sp>
    </p:spTree>
  </p:cSld>
  <p:clrMapOvr>
    <a:masterClrMapping/>
  </p:clrMapOvr>
  <p:transition spd="med" advClick="0" advTm="1000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EA490F1C-DFD1-B34D-9A19-AF733E84E914}"/>
              </a:ext>
            </a:extLst>
          </p:cNvPr>
          <p:cNvSpPr/>
          <p:nvPr/>
        </p:nvSpPr>
        <p:spPr>
          <a:xfrm>
            <a:off x="741363" y="474663"/>
            <a:ext cx="971550" cy="871537"/>
          </a:xfrm>
          <a:custGeom>
            <a:avLst/>
            <a:gdLst>
              <a:gd name="connsiteX0" fmla="*/ 1490637 w 5273524"/>
              <a:gd name="connsiteY0" fmla="*/ 3707651 h 4735604"/>
              <a:gd name="connsiteX1" fmla="*/ 1490637 w 5273524"/>
              <a:gd name="connsiteY1" fmla="*/ 3799091 h 4735604"/>
              <a:gd name="connsiteX2" fmla="*/ 1856397 w 5273524"/>
              <a:gd name="connsiteY2" fmla="*/ 3799091 h 4735604"/>
              <a:gd name="connsiteX3" fmla="*/ 1856397 w 5273524"/>
              <a:gd name="connsiteY3" fmla="*/ 3707651 h 4735604"/>
              <a:gd name="connsiteX4" fmla="*/ 2768155 w 5273524"/>
              <a:gd name="connsiteY4" fmla="*/ 3446516 h 4735604"/>
              <a:gd name="connsiteX5" fmla="*/ 2768155 w 5273524"/>
              <a:gd name="connsiteY5" fmla="*/ 3624016 h 4735604"/>
              <a:gd name="connsiteX6" fmla="*/ 2945655 w 5273524"/>
              <a:gd name="connsiteY6" fmla="*/ 3624016 h 4735604"/>
              <a:gd name="connsiteX7" fmla="*/ 2945655 w 5273524"/>
              <a:gd name="connsiteY7" fmla="*/ 3446516 h 4735604"/>
              <a:gd name="connsiteX8" fmla="*/ 1490637 w 5273524"/>
              <a:gd name="connsiteY8" fmla="*/ 3395339 h 4735604"/>
              <a:gd name="connsiteX9" fmla="*/ 1490637 w 5273524"/>
              <a:gd name="connsiteY9" fmla="*/ 3486779 h 4735604"/>
              <a:gd name="connsiteX10" fmla="*/ 1856397 w 5273524"/>
              <a:gd name="connsiteY10" fmla="*/ 3486779 h 4735604"/>
              <a:gd name="connsiteX11" fmla="*/ 1856397 w 5273524"/>
              <a:gd name="connsiteY11" fmla="*/ 3395339 h 4735604"/>
              <a:gd name="connsiteX12" fmla="*/ 1490637 w 5273524"/>
              <a:gd name="connsiteY12" fmla="*/ 3083026 h 4735604"/>
              <a:gd name="connsiteX13" fmla="*/ 1490637 w 5273524"/>
              <a:gd name="connsiteY13" fmla="*/ 3174466 h 4735604"/>
              <a:gd name="connsiteX14" fmla="*/ 1856397 w 5273524"/>
              <a:gd name="connsiteY14" fmla="*/ 3174466 h 4735604"/>
              <a:gd name="connsiteX15" fmla="*/ 1856397 w 5273524"/>
              <a:gd name="connsiteY15" fmla="*/ 3083026 h 4735604"/>
              <a:gd name="connsiteX16" fmla="*/ 2768155 w 5273524"/>
              <a:gd name="connsiteY16" fmla="*/ 3025411 h 4735604"/>
              <a:gd name="connsiteX17" fmla="*/ 2768155 w 5273524"/>
              <a:gd name="connsiteY17" fmla="*/ 3202911 h 4735604"/>
              <a:gd name="connsiteX18" fmla="*/ 2945655 w 5273524"/>
              <a:gd name="connsiteY18" fmla="*/ 3202911 h 4735604"/>
              <a:gd name="connsiteX19" fmla="*/ 2945655 w 5273524"/>
              <a:gd name="connsiteY19" fmla="*/ 3025411 h 4735604"/>
              <a:gd name="connsiteX20" fmla="*/ 1490637 w 5273524"/>
              <a:gd name="connsiteY20" fmla="*/ 2770713 h 4735604"/>
              <a:gd name="connsiteX21" fmla="*/ 1490637 w 5273524"/>
              <a:gd name="connsiteY21" fmla="*/ 2862153 h 4735604"/>
              <a:gd name="connsiteX22" fmla="*/ 1856397 w 5273524"/>
              <a:gd name="connsiteY22" fmla="*/ 2862153 h 4735604"/>
              <a:gd name="connsiteX23" fmla="*/ 1856397 w 5273524"/>
              <a:gd name="connsiteY23" fmla="*/ 2770713 h 4735604"/>
              <a:gd name="connsiteX24" fmla="*/ 2768155 w 5273524"/>
              <a:gd name="connsiteY24" fmla="*/ 2604306 h 4735604"/>
              <a:gd name="connsiteX25" fmla="*/ 2768155 w 5273524"/>
              <a:gd name="connsiteY25" fmla="*/ 2781806 h 4735604"/>
              <a:gd name="connsiteX26" fmla="*/ 2945655 w 5273524"/>
              <a:gd name="connsiteY26" fmla="*/ 2781806 h 4735604"/>
              <a:gd name="connsiteX27" fmla="*/ 2945655 w 5273524"/>
              <a:gd name="connsiteY27" fmla="*/ 2604306 h 4735604"/>
              <a:gd name="connsiteX28" fmla="*/ 1490637 w 5273524"/>
              <a:gd name="connsiteY28" fmla="*/ 2458400 h 4735604"/>
              <a:gd name="connsiteX29" fmla="*/ 1490637 w 5273524"/>
              <a:gd name="connsiteY29" fmla="*/ 2549840 h 4735604"/>
              <a:gd name="connsiteX30" fmla="*/ 1856397 w 5273524"/>
              <a:gd name="connsiteY30" fmla="*/ 2549840 h 4735604"/>
              <a:gd name="connsiteX31" fmla="*/ 1856397 w 5273524"/>
              <a:gd name="connsiteY31" fmla="*/ 2458400 h 4735604"/>
              <a:gd name="connsiteX32" fmla="*/ 2768155 w 5273524"/>
              <a:gd name="connsiteY32" fmla="*/ 2183201 h 4735604"/>
              <a:gd name="connsiteX33" fmla="*/ 2768155 w 5273524"/>
              <a:gd name="connsiteY33" fmla="*/ 2360701 h 4735604"/>
              <a:gd name="connsiteX34" fmla="*/ 2945655 w 5273524"/>
              <a:gd name="connsiteY34" fmla="*/ 2360701 h 4735604"/>
              <a:gd name="connsiteX35" fmla="*/ 2945655 w 5273524"/>
              <a:gd name="connsiteY35" fmla="*/ 2183201 h 4735604"/>
              <a:gd name="connsiteX36" fmla="*/ 3811929 w 5273524"/>
              <a:gd name="connsiteY36" fmla="*/ 1070758 h 4735604"/>
              <a:gd name="connsiteX37" fmla="*/ 3811929 w 5273524"/>
              <a:gd name="connsiteY37" fmla="*/ 3813958 h 4735604"/>
              <a:gd name="connsiteX38" fmla="*/ 3903369 w 5273524"/>
              <a:gd name="connsiteY38" fmla="*/ 3813958 h 4735604"/>
              <a:gd name="connsiteX39" fmla="*/ 3903369 w 5273524"/>
              <a:gd name="connsiteY39" fmla="*/ 1070758 h 4735604"/>
              <a:gd name="connsiteX40" fmla="*/ 4008444 w 5273524"/>
              <a:gd name="connsiteY40" fmla="*/ 846170 h 4735604"/>
              <a:gd name="connsiteX41" fmla="*/ 4008444 w 5273524"/>
              <a:gd name="connsiteY41" fmla="*/ 3589370 h 4735604"/>
              <a:gd name="connsiteX42" fmla="*/ 4099884 w 5273524"/>
              <a:gd name="connsiteY42" fmla="*/ 3589370 h 4735604"/>
              <a:gd name="connsiteX43" fmla="*/ 4099884 w 5273524"/>
              <a:gd name="connsiteY43" fmla="*/ 846170 h 4735604"/>
              <a:gd name="connsiteX44" fmla="*/ 4277150 w 5273524"/>
              <a:gd name="connsiteY44" fmla="*/ 0 h 4735604"/>
              <a:gd name="connsiteX45" fmla="*/ 4277150 w 5273524"/>
              <a:gd name="connsiteY45" fmla="*/ 4246496 h 4735604"/>
              <a:gd name="connsiteX46" fmla="*/ 4480653 w 5273524"/>
              <a:gd name="connsiteY46" fmla="*/ 4301524 h 4735604"/>
              <a:gd name="connsiteX47" fmla="*/ 5233646 w 5273524"/>
              <a:gd name="connsiteY47" fmla="*/ 4640917 h 4735604"/>
              <a:gd name="connsiteX48" fmla="*/ 5273524 w 5273524"/>
              <a:gd name="connsiteY48" fmla="*/ 4672317 h 4735604"/>
              <a:gd name="connsiteX49" fmla="*/ 5161291 w 5273524"/>
              <a:gd name="connsiteY49" fmla="*/ 4625477 h 4735604"/>
              <a:gd name="connsiteX50" fmla="*/ 2709034 w 5273524"/>
              <a:gd name="connsiteY50" fmla="*/ 4240190 h 4735604"/>
              <a:gd name="connsiteX51" fmla="*/ 32945 w 5273524"/>
              <a:gd name="connsiteY51" fmla="*/ 4718893 h 4735604"/>
              <a:gd name="connsiteX52" fmla="*/ 0 w 5273524"/>
              <a:gd name="connsiteY52" fmla="*/ 4735604 h 4735604"/>
              <a:gd name="connsiteX53" fmla="*/ 120253 w 5273524"/>
              <a:gd name="connsiteY53" fmla="*/ 4640917 h 4735604"/>
              <a:gd name="connsiteX54" fmla="*/ 873247 w 5273524"/>
              <a:gd name="connsiteY54" fmla="*/ 4301524 h 4735604"/>
              <a:gd name="connsiteX55" fmla="*/ 956433 w 5273524"/>
              <a:gd name="connsiteY55" fmla="*/ 4279030 h 4735604"/>
              <a:gd name="connsiteX56" fmla="*/ 956433 w 5273524"/>
              <a:gd name="connsiteY56" fmla="*/ 2449311 h 4735604"/>
              <a:gd name="connsiteX57" fmla="*/ 1967086 w 5273524"/>
              <a:gd name="connsiteY57" fmla="*/ 1425717 h 4735604"/>
              <a:gd name="connsiteX58" fmla="*/ 1967086 w 5273524"/>
              <a:gd name="connsiteY58" fmla="*/ 4097654 h 4735604"/>
              <a:gd name="connsiteX59" fmla="*/ 2111465 w 5273524"/>
              <a:gd name="connsiteY59" fmla="*/ 4086595 h 4735604"/>
              <a:gd name="connsiteX60" fmla="*/ 2111465 w 5273524"/>
              <a:gd name="connsiteY60" fmla="*/ 765960 h 4735604"/>
              <a:gd name="connsiteX61" fmla="*/ 3122118 w 5273524"/>
              <a:gd name="connsiteY61" fmla="*/ 2013512 h 4735604"/>
              <a:gd name="connsiteX62" fmla="*/ 3122118 w 5273524"/>
              <a:gd name="connsiteY62" fmla="*/ 4077380 h 4735604"/>
              <a:gd name="connsiteX63" fmla="*/ 3266497 w 5273524"/>
              <a:gd name="connsiteY63" fmla="*/ 4088439 h 4735604"/>
              <a:gd name="connsiteX64" fmla="*/ 3266497 w 5273524"/>
              <a:gd name="connsiteY64" fmla="*/ 944155 h 47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273524" h="4735604">
                <a:moveTo>
                  <a:pt x="1490637" y="3707651"/>
                </a:moveTo>
                <a:lnTo>
                  <a:pt x="1490637" y="3799091"/>
                </a:lnTo>
                <a:lnTo>
                  <a:pt x="1856397" y="3799091"/>
                </a:lnTo>
                <a:lnTo>
                  <a:pt x="1856397" y="3707651"/>
                </a:lnTo>
                <a:close/>
                <a:moveTo>
                  <a:pt x="2768155" y="3446516"/>
                </a:moveTo>
                <a:lnTo>
                  <a:pt x="2768155" y="3624016"/>
                </a:lnTo>
                <a:lnTo>
                  <a:pt x="2945655" y="3624016"/>
                </a:lnTo>
                <a:lnTo>
                  <a:pt x="2945655" y="3446516"/>
                </a:lnTo>
                <a:close/>
                <a:moveTo>
                  <a:pt x="1490637" y="3395339"/>
                </a:moveTo>
                <a:lnTo>
                  <a:pt x="1490637" y="3486779"/>
                </a:lnTo>
                <a:lnTo>
                  <a:pt x="1856397" y="3486779"/>
                </a:lnTo>
                <a:lnTo>
                  <a:pt x="1856397" y="3395339"/>
                </a:lnTo>
                <a:close/>
                <a:moveTo>
                  <a:pt x="1490637" y="3083026"/>
                </a:moveTo>
                <a:lnTo>
                  <a:pt x="1490637" y="3174466"/>
                </a:lnTo>
                <a:lnTo>
                  <a:pt x="1856397" y="3174466"/>
                </a:lnTo>
                <a:lnTo>
                  <a:pt x="1856397" y="3083026"/>
                </a:lnTo>
                <a:close/>
                <a:moveTo>
                  <a:pt x="2768155" y="3025411"/>
                </a:moveTo>
                <a:lnTo>
                  <a:pt x="2768155" y="3202911"/>
                </a:lnTo>
                <a:lnTo>
                  <a:pt x="2945655" y="3202911"/>
                </a:lnTo>
                <a:lnTo>
                  <a:pt x="2945655" y="3025411"/>
                </a:lnTo>
                <a:close/>
                <a:moveTo>
                  <a:pt x="1490637" y="2770713"/>
                </a:moveTo>
                <a:lnTo>
                  <a:pt x="1490637" y="2862153"/>
                </a:lnTo>
                <a:lnTo>
                  <a:pt x="1856397" y="2862153"/>
                </a:lnTo>
                <a:lnTo>
                  <a:pt x="1856397" y="2770713"/>
                </a:lnTo>
                <a:close/>
                <a:moveTo>
                  <a:pt x="2768155" y="2604306"/>
                </a:moveTo>
                <a:lnTo>
                  <a:pt x="2768155" y="2781806"/>
                </a:lnTo>
                <a:lnTo>
                  <a:pt x="2945655" y="2781806"/>
                </a:lnTo>
                <a:lnTo>
                  <a:pt x="2945655" y="2604306"/>
                </a:lnTo>
                <a:close/>
                <a:moveTo>
                  <a:pt x="1490637" y="2458400"/>
                </a:moveTo>
                <a:lnTo>
                  <a:pt x="1490637" y="2549840"/>
                </a:lnTo>
                <a:lnTo>
                  <a:pt x="1856397" y="2549840"/>
                </a:lnTo>
                <a:lnTo>
                  <a:pt x="1856397" y="2458400"/>
                </a:lnTo>
                <a:close/>
                <a:moveTo>
                  <a:pt x="2768155" y="2183201"/>
                </a:moveTo>
                <a:lnTo>
                  <a:pt x="2768155" y="2360701"/>
                </a:lnTo>
                <a:lnTo>
                  <a:pt x="2945655" y="2360701"/>
                </a:lnTo>
                <a:lnTo>
                  <a:pt x="2945655" y="2183201"/>
                </a:lnTo>
                <a:close/>
                <a:moveTo>
                  <a:pt x="3811929" y="1070758"/>
                </a:moveTo>
                <a:lnTo>
                  <a:pt x="3811929" y="3813958"/>
                </a:lnTo>
                <a:lnTo>
                  <a:pt x="3903369" y="3813958"/>
                </a:lnTo>
                <a:lnTo>
                  <a:pt x="3903369" y="1070758"/>
                </a:lnTo>
                <a:close/>
                <a:moveTo>
                  <a:pt x="4008444" y="846170"/>
                </a:moveTo>
                <a:lnTo>
                  <a:pt x="4008444" y="3589370"/>
                </a:lnTo>
                <a:lnTo>
                  <a:pt x="4099884" y="3589370"/>
                </a:lnTo>
                <a:lnTo>
                  <a:pt x="4099884" y="846170"/>
                </a:lnTo>
                <a:close/>
                <a:moveTo>
                  <a:pt x="4277150" y="0"/>
                </a:moveTo>
                <a:lnTo>
                  <a:pt x="4277150" y="4246496"/>
                </a:lnTo>
                <a:lnTo>
                  <a:pt x="4480653" y="4301524"/>
                </a:lnTo>
                <a:cubicBezTo>
                  <a:pt x="4788097" y="4393876"/>
                  <a:pt x="5045158" y="4509306"/>
                  <a:pt x="5233646" y="4640917"/>
                </a:cubicBezTo>
                <a:lnTo>
                  <a:pt x="5273524" y="4672317"/>
                </a:lnTo>
                <a:lnTo>
                  <a:pt x="5161291" y="4625477"/>
                </a:lnTo>
                <a:cubicBezTo>
                  <a:pt x="4533704" y="4387427"/>
                  <a:pt x="3666700" y="4240190"/>
                  <a:pt x="2709034" y="4240190"/>
                </a:cubicBezTo>
                <a:cubicBezTo>
                  <a:pt x="1631660" y="4240190"/>
                  <a:pt x="669030" y="4426537"/>
                  <a:pt x="32945" y="4718893"/>
                </a:cubicBezTo>
                <a:lnTo>
                  <a:pt x="0" y="4735604"/>
                </a:lnTo>
                <a:lnTo>
                  <a:pt x="120253" y="4640917"/>
                </a:lnTo>
                <a:cubicBezTo>
                  <a:pt x="308741" y="4509306"/>
                  <a:pt x="565802" y="4393876"/>
                  <a:pt x="873247" y="4301524"/>
                </a:cubicBezTo>
                <a:lnTo>
                  <a:pt x="956433" y="4279030"/>
                </a:lnTo>
                <a:lnTo>
                  <a:pt x="956433" y="2449311"/>
                </a:lnTo>
                <a:lnTo>
                  <a:pt x="1967086" y="1425717"/>
                </a:lnTo>
                <a:lnTo>
                  <a:pt x="1967086" y="4097654"/>
                </a:lnTo>
                <a:lnTo>
                  <a:pt x="2111465" y="4086595"/>
                </a:lnTo>
                <a:lnTo>
                  <a:pt x="2111465" y="765960"/>
                </a:lnTo>
                <a:lnTo>
                  <a:pt x="3122118" y="2013512"/>
                </a:lnTo>
                <a:lnTo>
                  <a:pt x="3122118" y="4077380"/>
                </a:lnTo>
                <a:lnTo>
                  <a:pt x="3266497" y="4088439"/>
                </a:lnTo>
                <a:lnTo>
                  <a:pt x="3266497" y="94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0" name="Right Triangle 9">
            <a:extLst>
              <a:ext uri="{FF2B5EF4-FFF2-40B4-BE49-F238E27FC236}">
                <a16:creationId xmlns:a16="http://schemas.microsoft.com/office/drawing/2014/main" id="{63F2C6AE-22D1-5A43-A043-9CBFC611D9B3}"/>
              </a:ext>
            </a:extLst>
          </p:cNvPr>
          <p:cNvSpPr/>
          <p:nvPr/>
        </p:nvSpPr>
        <p:spPr>
          <a:xfrm>
            <a:off x="8915400" y="8088313"/>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4" name="Right Triangle 13">
            <a:extLst>
              <a:ext uri="{FF2B5EF4-FFF2-40B4-BE49-F238E27FC236}">
                <a16:creationId xmlns:a16="http://schemas.microsoft.com/office/drawing/2014/main" id="{15467E5A-ED1B-D040-8E19-9443B6F1A094}"/>
              </a:ext>
            </a:extLst>
          </p:cNvPr>
          <p:cNvSpPr/>
          <p:nvPr/>
        </p:nvSpPr>
        <p:spPr>
          <a:xfrm flipV="1">
            <a:off x="11544300" y="974725"/>
            <a:ext cx="1285875" cy="1285875"/>
          </a:xfrm>
          <a:prstGeom prst="r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1" name="TextBox 10">
            <a:extLst>
              <a:ext uri="{FF2B5EF4-FFF2-40B4-BE49-F238E27FC236}">
                <a16:creationId xmlns:a16="http://schemas.microsoft.com/office/drawing/2014/main" id="{6D3BBBBB-DB71-C84A-806B-C14AD6F1ED7F}"/>
              </a:ext>
            </a:extLst>
          </p:cNvPr>
          <p:cNvSpPr txBox="1"/>
          <p:nvPr/>
        </p:nvSpPr>
        <p:spPr>
          <a:xfrm>
            <a:off x="2185988" y="2343150"/>
            <a:ext cx="5600700" cy="2247900"/>
          </a:xfrm>
          <a:prstGeom prst="rect">
            <a:avLst/>
          </a:prstGeom>
          <a:noFill/>
        </p:spPr>
        <p:txBody>
          <a:bodyPr>
            <a:spAutoFit/>
          </a:bodyPr>
          <a:lstStyle/>
          <a:p>
            <a:pPr eaLnBrk="1" fontAlgn="auto" hangingPunct="1">
              <a:spcBef>
                <a:spcPts val="0"/>
              </a:spcBef>
              <a:spcAft>
                <a:spcPts val="0"/>
              </a:spcAft>
              <a:defRPr/>
            </a:pPr>
            <a:r>
              <a:rPr lang="id-ID" sz="7000" dirty="0">
                <a:solidFill>
                  <a:schemeClr val="tx1">
                    <a:lumMod val="75000"/>
                    <a:lumOff val="25000"/>
                  </a:schemeClr>
                </a:solidFill>
                <a:latin typeface="Impact" panose="020B0806030902050204" pitchFamily="34" charset="0"/>
              </a:rPr>
              <a:t>The Exclusize </a:t>
            </a:r>
            <a:r>
              <a:rPr lang="id-ID" sz="7000" dirty="0">
                <a:solidFill>
                  <a:srgbClr val="92D050"/>
                </a:solidFill>
                <a:latin typeface="Impact" panose="020B0806030902050204" pitchFamily="34" charset="0"/>
              </a:rPr>
              <a:t>Missions Here</a:t>
            </a:r>
          </a:p>
        </p:txBody>
      </p:sp>
      <p:sp>
        <p:nvSpPr>
          <p:cNvPr id="15" name="Rectangle 14">
            <a:extLst>
              <a:ext uri="{FF2B5EF4-FFF2-40B4-BE49-F238E27FC236}">
                <a16:creationId xmlns:a16="http://schemas.microsoft.com/office/drawing/2014/main" id="{8ED2E23B-2857-B34A-88FA-CE0AC0D9DB17}"/>
              </a:ext>
            </a:extLst>
          </p:cNvPr>
          <p:cNvSpPr/>
          <p:nvPr/>
        </p:nvSpPr>
        <p:spPr>
          <a:xfrm>
            <a:off x="2271713" y="1966913"/>
            <a:ext cx="800100" cy="10953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dirty="0"/>
          </a:p>
        </p:txBody>
      </p:sp>
      <p:sp>
        <p:nvSpPr>
          <p:cNvPr id="16" name="Rectangle 15">
            <a:extLst>
              <a:ext uri="{FF2B5EF4-FFF2-40B4-BE49-F238E27FC236}">
                <a16:creationId xmlns:a16="http://schemas.microsoft.com/office/drawing/2014/main" id="{F7459E9C-C57A-524B-B847-27F8D9F79B31}"/>
              </a:ext>
            </a:extLst>
          </p:cNvPr>
          <p:cNvSpPr/>
          <p:nvPr/>
        </p:nvSpPr>
        <p:spPr>
          <a:xfrm>
            <a:off x="2170113" y="5145088"/>
            <a:ext cx="5859462" cy="876300"/>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a:t>
            </a:r>
            <a:endParaRPr lang="id-ID" dirty="0">
              <a:solidFill>
                <a:schemeClr val="tx1">
                  <a:lumMod val="50000"/>
                  <a:lumOff val="50000"/>
                </a:schemeClr>
              </a:solidFill>
              <a:latin typeface="+mn-lt"/>
            </a:endParaRPr>
          </a:p>
        </p:txBody>
      </p:sp>
      <p:sp>
        <p:nvSpPr>
          <p:cNvPr id="20" name="Rectangle 19">
            <a:extLst>
              <a:ext uri="{FF2B5EF4-FFF2-40B4-BE49-F238E27FC236}">
                <a16:creationId xmlns:a16="http://schemas.microsoft.com/office/drawing/2014/main" id="{4C26AF4F-0585-9E42-9796-772AD54B297F}"/>
              </a:ext>
            </a:extLst>
          </p:cNvPr>
          <p:cNvSpPr/>
          <p:nvPr/>
        </p:nvSpPr>
        <p:spPr>
          <a:xfrm>
            <a:off x="2170113" y="6513513"/>
            <a:ext cx="5859462" cy="877887"/>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a:t>
            </a:r>
            <a:endParaRPr lang="id-ID" dirty="0">
              <a:solidFill>
                <a:schemeClr val="tx1">
                  <a:lumMod val="50000"/>
                  <a:lumOff val="50000"/>
                </a:schemeClr>
              </a:solidFill>
              <a:latin typeface="+mn-lt"/>
            </a:endParaRPr>
          </a:p>
        </p:txBody>
      </p:sp>
      <p:sp>
        <p:nvSpPr>
          <p:cNvPr id="22" name="Rectangle 21">
            <a:extLst>
              <a:ext uri="{FF2B5EF4-FFF2-40B4-BE49-F238E27FC236}">
                <a16:creationId xmlns:a16="http://schemas.microsoft.com/office/drawing/2014/main" id="{82A62ECD-7E12-9840-9A49-D00ACB544AAE}"/>
              </a:ext>
            </a:extLst>
          </p:cNvPr>
          <p:cNvSpPr/>
          <p:nvPr/>
        </p:nvSpPr>
        <p:spPr>
          <a:xfrm>
            <a:off x="2170113" y="7883525"/>
            <a:ext cx="5859462" cy="876300"/>
          </a:xfrm>
          <a:prstGeom prst="rect">
            <a:avLst/>
          </a:prstGeom>
          <a:noFill/>
        </p:spPr>
        <p:txBody>
          <a:bodyPr>
            <a:spAutoFit/>
          </a:bodyPr>
          <a:lstStyle/>
          <a:p>
            <a:pPr marL="257175" indent="-257175" algn="just" eaLnBrk="1" fontAlgn="auto" hangingPunct="1">
              <a:lnSpc>
                <a:spcPct val="150000"/>
              </a:lnSpc>
              <a:spcBef>
                <a:spcPts val="0"/>
              </a:spcBef>
              <a:spcAft>
                <a:spcPts val="0"/>
              </a:spcAft>
              <a:buFont typeface="Arial" panose="020B0604020202020204" pitchFamily="34" charset="0"/>
              <a:buChar char="•"/>
              <a:defRPr/>
            </a:pPr>
            <a:r>
              <a:rPr lang="id-ID" dirty="0">
                <a:solidFill>
                  <a:schemeClr val="tx1">
                    <a:lumMod val="50000"/>
                    <a:lumOff val="50000"/>
                  </a:schemeClr>
                </a:solidFill>
                <a:latin typeface="+mn-lt"/>
                <a:ea typeface="Times New Roman" panose="02020603050405020304" pitchFamily="18" charset="0"/>
              </a:rPr>
              <a:t>Lorem ipsum dolor sit amet, consectetur adipiscing elit, sed do eiusmod tempor incididunt ut labore</a:t>
            </a:r>
            <a:endParaRPr lang="id-ID" dirty="0">
              <a:solidFill>
                <a:schemeClr val="tx1">
                  <a:lumMod val="50000"/>
                  <a:lumOff val="50000"/>
                </a:schemeClr>
              </a:solidFill>
              <a:latin typeface="+mn-lt"/>
            </a:endParaRPr>
          </a:p>
        </p:txBody>
      </p:sp>
      <p:sp>
        <p:nvSpPr>
          <p:cNvPr id="25609" name="Picture Placeholder 23">
            <a:extLst>
              <a:ext uri="{FF2B5EF4-FFF2-40B4-BE49-F238E27FC236}">
                <a16:creationId xmlns:a16="http://schemas.microsoft.com/office/drawing/2014/main" id="{859EDAC3-BA51-454E-BC1A-A8EE00EA3E09}"/>
              </a:ext>
            </a:extLst>
          </p:cNvPr>
          <p:cNvSpPr>
            <a:spLocks noGrp="1" noTextEdit="1"/>
          </p:cNvSpPr>
          <p:nvPr>
            <p:ph type="pic" sz="quarter" idx="10"/>
          </p:nvPr>
        </p:nvSpPr>
        <p:spPr>
          <a:xfrm>
            <a:off x="11801475" y="974725"/>
            <a:ext cx="6486525" cy="4052888"/>
          </a:xfrm>
          <a:custGeom>
            <a:avLst/>
            <a:gdLst>
              <a:gd name="T0" fmla="*/ 1285875 w 4324350"/>
              <a:gd name="T1" fmla="*/ 0 h 2702615"/>
              <a:gd name="T2" fmla="*/ 6486525 w 4324350"/>
              <a:gd name="T3" fmla="*/ 0 h 2702615"/>
              <a:gd name="T4" fmla="*/ 6486525 w 4324350"/>
              <a:gd name="T5" fmla="*/ 4052888 h 2702615"/>
              <a:gd name="T6" fmla="*/ 0 w 4324350"/>
              <a:gd name="T7" fmla="*/ 4052888 h 2702615"/>
              <a:gd name="T8" fmla="*/ 0 w 4324350"/>
              <a:gd name="T9" fmla="*/ 1285547 h 2702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24350" h="2702615">
                <a:moveTo>
                  <a:pt x="857250" y="0"/>
                </a:moveTo>
                <a:lnTo>
                  <a:pt x="4324350" y="0"/>
                </a:lnTo>
                <a:lnTo>
                  <a:pt x="4324350" y="2702615"/>
                </a:lnTo>
                <a:lnTo>
                  <a:pt x="0" y="2702615"/>
                </a:lnTo>
                <a:lnTo>
                  <a:pt x="0" y="857250"/>
                </a:lnTo>
                <a:lnTo>
                  <a:pt x="857250" y="0"/>
                </a:lnTo>
                <a:close/>
              </a:path>
            </a:pathLst>
          </a:custGeom>
          <a:solidFill>
            <a:srgbClr val="354154"/>
          </a:solidFill>
        </p:spPr>
      </p:sp>
      <p:sp>
        <p:nvSpPr>
          <p:cNvPr id="25610" name="Picture Placeholder 25">
            <a:extLst>
              <a:ext uri="{FF2B5EF4-FFF2-40B4-BE49-F238E27FC236}">
                <a16:creationId xmlns:a16="http://schemas.microsoft.com/office/drawing/2014/main" id="{6DF03F61-DD57-D94A-ABCE-3ACC56647F51}"/>
              </a:ext>
            </a:extLst>
          </p:cNvPr>
          <p:cNvSpPr>
            <a:spLocks noGrp="1" noTextEdit="1"/>
          </p:cNvSpPr>
          <p:nvPr>
            <p:ph type="pic" sz="quarter" idx="11"/>
          </p:nvPr>
        </p:nvSpPr>
        <p:spPr>
          <a:xfrm>
            <a:off x="9144000" y="5321300"/>
            <a:ext cx="9144000" cy="4052888"/>
          </a:xfrm>
          <a:custGeom>
            <a:avLst/>
            <a:gdLst>
              <a:gd name="T0" fmla="*/ 0 w 6096000"/>
              <a:gd name="T1" fmla="*/ 0 h 2702615"/>
              <a:gd name="T2" fmla="*/ 9144000 w 6096000"/>
              <a:gd name="T3" fmla="*/ 0 h 2702615"/>
              <a:gd name="T4" fmla="*/ 9144000 w 6096000"/>
              <a:gd name="T5" fmla="*/ 4052888 h 2702615"/>
              <a:gd name="T6" fmla="*/ 1285875 w 6096000"/>
              <a:gd name="T7" fmla="*/ 4052888 h 2702615"/>
              <a:gd name="T8" fmla="*/ 0 w 6096000"/>
              <a:gd name="T9" fmla="*/ 2767341 h 2702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96000" h="2702615">
                <a:moveTo>
                  <a:pt x="0" y="0"/>
                </a:moveTo>
                <a:lnTo>
                  <a:pt x="6096000" y="0"/>
                </a:lnTo>
                <a:lnTo>
                  <a:pt x="6096000" y="2702615"/>
                </a:lnTo>
                <a:lnTo>
                  <a:pt x="857250" y="2702615"/>
                </a:lnTo>
                <a:lnTo>
                  <a:pt x="0" y="1845365"/>
                </a:lnTo>
                <a:lnTo>
                  <a:pt x="0" y="0"/>
                </a:lnTo>
                <a:close/>
              </a:path>
            </a:pathLst>
          </a:custGeom>
          <a:solidFill>
            <a:srgbClr val="354154"/>
          </a:solidFill>
        </p:spPr>
      </p:sp>
    </p:spTree>
  </p:cSld>
  <p:clrMapOvr>
    <a:masterClrMapping/>
  </p:clrMapOvr>
  <p:transition spd="med" advClick="0" advTm="10000">
    <p:fade/>
  </p:transition>
</p:sld>
</file>

<file path=ppt/theme/theme1.xml><?xml version="1.0" encoding="utf-8"?>
<a:theme xmlns:a="http://schemas.openxmlformats.org/drawingml/2006/main" name="Office Theme">
  <a:themeElements>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al Estate Horizontal" id="{82C0B4D0-2ED1-A24E-BDCB-12119B09C313}" vid="{AC274158-28D8-4F4C-AFB4-DA8A9067C3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t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3398</TotalTime>
  <Words>1742</Words>
  <Application>Microsoft Macintosh PowerPoint</Application>
  <PresentationFormat>Egendefinert</PresentationFormat>
  <Paragraphs>210</Paragraphs>
  <Slides>27</Slides>
  <Notes>3</Notes>
  <HiddenSlides>0</HiddenSlides>
  <MMClips>0</MMClips>
  <ScaleCrop>false</ScaleCrop>
  <HeadingPairs>
    <vt:vector size="6" baseType="variant">
      <vt:variant>
        <vt:lpstr>Brukte skrifter</vt:lpstr>
      </vt:variant>
      <vt:variant>
        <vt:i4>9</vt:i4>
      </vt:variant>
      <vt:variant>
        <vt:lpstr>Tema</vt:lpstr>
      </vt:variant>
      <vt:variant>
        <vt:i4>1</vt:i4>
      </vt:variant>
      <vt:variant>
        <vt:lpstr>Lysbildetitler</vt:lpstr>
      </vt:variant>
      <vt:variant>
        <vt:i4>27</vt:i4>
      </vt:variant>
    </vt:vector>
  </HeadingPairs>
  <TitlesOfParts>
    <vt:vector size="37" baseType="lpstr">
      <vt:lpstr>Calibri</vt:lpstr>
      <vt:lpstr>Arial</vt:lpstr>
      <vt:lpstr>Calibri Light</vt:lpstr>
      <vt:lpstr>Impact</vt:lpstr>
      <vt:lpstr>Raleway</vt:lpstr>
      <vt:lpstr>Roboto</vt:lpstr>
      <vt:lpstr>Times New Roman</vt:lpstr>
      <vt:lpstr>Lato Medium</vt:lpstr>
      <vt:lpstr>Adobe Arabic</vt:lpstr>
      <vt:lpstr>Office Theme</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rometheme</dc:creator>
  <cp:lastModifiedBy>Cecilie Rubach</cp:lastModifiedBy>
  <cp:revision>130</cp:revision>
  <dcterms:created xsi:type="dcterms:W3CDTF">2020-06-12T12:42:19Z</dcterms:created>
  <dcterms:modified xsi:type="dcterms:W3CDTF">2020-10-27T11:40:45Z</dcterms:modified>
</cp:coreProperties>
</file>