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7" r:id="rId1"/>
  </p:sldMasterIdLst>
  <p:notesMasterIdLst>
    <p:notesMasterId r:id="rId22"/>
  </p:notesMasterIdLst>
  <p:handoutMasterIdLst>
    <p:handoutMasterId r:id="rId23"/>
  </p:handoutMasterIdLst>
  <p:sldIdLst>
    <p:sldId id="256" r:id="rId2"/>
    <p:sldId id="257" r:id="rId3"/>
    <p:sldId id="258" r:id="rId4"/>
    <p:sldId id="259" r:id="rId5"/>
    <p:sldId id="340" r:id="rId6"/>
    <p:sldId id="260" r:id="rId7"/>
    <p:sldId id="335" r:id="rId8"/>
    <p:sldId id="261" r:id="rId9"/>
    <p:sldId id="336" r:id="rId10"/>
    <p:sldId id="263" r:id="rId11"/>
    <p:sldId id="269" r:id="rId12"/>
    <p:sldId id="270" r:id="rId13"/>
    <p:sldId id="333" r:id="rId14"/>
    <p:sldId id="334" r:id="rId15"/>
    <p:sldId id="273" r:id="rId16"/>
    <p:sldId id="274" r:id="rId17"/>
    <p:sldId id="275" r:id="rId18"/>
    <p:sldId id="276" r:id="rId19"/>
    <p:sldId id="277" r:id="rId20"/>
    <p:sldId id="338" r:id="rId21"/>
  </p:sldIdLst>
  <p:sldSz cx="10288588" cy="1828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4154"/>
    <a:srgbClr val="87C9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095" autoAdjust="0"/>
    <p:restoredTop sz="94394" autoAdjust="0"/>
  </p:normalViewPr>
  <p:slideViewPr>
    <p:cSldViewPr snapToGrid="0">
      <p:cViewPr>
        <p:scale>
          <a:sx n="49" d="100"/>
          <a:sy n="49" d="100"/>
        </p:scale>
        <p:origin x="2680" y="728"/>
      </p:cViewPr>
      <p:guideLst/>
    </p:cSldViewPr>
  </p:slideViewPr>
  <p:notesTextViewPr>
    <p:cViewPr>
      <p:scale>
        <a:sx n="1" d="1"/>
        <a:sy n="1" d="1"/>
      </p:scale>
      <p:origin x="0" y="0"/>
    </p:cViewPr>
  </p:notesTextViewPr>
  <p:sorterViewPr>
    <p:cViewPr>
      <p:scale>
        <a:sx n="60" d="100"/>
        <a:sy n="60" d="100"/>
      </p:scale>
      <p:origin x="0" y="-8694"/>
    </p:cViewPr>
  </p:sorterViewPr>
  <p:notesViewPr>
    <p:cSldViewPr snapToGrid="0">
      <p:cViewPr varScale="1">
        <p:scale>
          <a:sx n="56" d="100"/>
          <a:sy n="56" d="100"/>
        </p:scale>
        <p:origin x="1956"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D540E71-75E4-E541-A6B9-334734F3AC5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dirty="0">
                <a:latin typeface="+mn-lt"/>
              </a:defRPr>
            </a:lvl1pPr>
          </a:lstStyle>
          <a:p>
            <a:pPr>
              <a:defRPr/>
            </a:pPr>
            <a:endParaRPr lang="id-ID" dirty="0"/>
          </a:p>
        </p:txBody>
      </p:sp>
      <p:sp>
        <p:nvSpPr>
          <p:cNvPr id="3" name="Date Placeholder 2">
            <a:extLst>
              <a:ext uri="{FF2B5EF4-FFF2-40B4-BE49-F238E27FC236}">
                <a16:creationId xmlns:a16="http://schemas.microsoft.com/office/drawing/2014/main" id="{970C3FB1-5640-CB43-9710-EE7C5B67C4D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45F6477C-35DA-094A-A9AF-8F21E4941951}" type="datetimeFigureOut">
              <a:rPr lang="id-ID"/>
              <a:pPr>
                <a:defRPr/>
              </a:pPr>
              <a:t>27/10/20</a:t>
            </a:fld>
            <a:endParaRPr lang="id-ID" dirty="0"/>
          </a:p>
        </p:txBody>
      </p:sp>
      <p:sp>
        <p:nvSpPr>
          <p:cNvPr id="4" name="Footer Placeholder 3">
            <a:extLst>
              <a:ext uri="{FF2B5EF4-FFF2-40B4-BE49-F238E27FC236}">
                <a16:creationId xmlns:a16="http://schemas.microsoft.com/office/drawing/2014/main" id="{BA4818B3-2F1D-4B4E-844D-85604CFA27D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dirty="0">
                <a:latin typeface="+mn-lt"/>
              </a:defRPr>
            </a:lvl1pPr>
          </a:lstStyle>
          <a:p>
            <a:pPr>
              <a:defRPr/>
            </a:pPr>
            <a:endParaRPr lang="id-ID" dirty="0"/>
          </a:p>
        </p:txBody>
      </p:sp>
      <p:sp>
        <p:nvSpPr>
          <p:cNvPr id="5" name="Slide Number Placeholder 4">
            <a:extLst>
              <a:ext uri="{FF2B5EF4-FFF2-40B4-BE49-F238E27FC236}">
                <a16:creationId xmlns:a16="http://schemas.microsoft.com/office/drawing/2014/main" id="{CB2A2FA0-D01D-684C-937B-CA4D20324C1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049A8710-4779-434D-940B-41EC4CF24CDA}" type="slidenum">
              <a:rPr lang="id-ID"/>
              <a:pPr>
                <a:defRPr/>
              </a:pPr>
              <a:t>‹#›</a:t>
            </a:fld>
            <a:endParaRPr lang="id-ID"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39FFE57-2B9E-1A4E-95EA-2F4CD75BA9C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dirty="0">
                <a:latin typeface="+mn-lt"/>
              </a:defRPr>
            </a:lvl1pPr>
          </a:lstStyle>
          <a:p>
            <a:pPr>
              <a:defRPr/>
            </a:pPr>
            <a:endParaRPr lang="id-ID" dirty="0"/>
          </a:p>
        </p:txBody>
      </p:sp>
      <p:sp>
        <p:nvSpPr>
          <p:cNvPr id="3" name="Date Placeholder 2">
            <a:extLst>
              <a:ext uri="{FF2B5EF4-FFF2-40B4-BE49-F238E27FC236}">
                <a16:creationId xmlns:a16="http://schemas.microsoft.com/office/drawing/2014/main" id="{18BDB2B7-8C97-6849-8063-989EA6375B21}"/>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6BA9A300-6F21-BC45-ABC7-5F3C38E71FF4}" type="datetimeFigureOut">
              <a:rPr lang="id-ID"/>
              <a:pPr>
                <a:defRPr/>
              </a:pPr>
              <a:t>27/10/20</a:t>
            </a:fld>
            <a:endParaRPr lang="id-ID" dirty="0"/>
          </a:p>
        </p:txBody>
      </p:sp>
      <p:sp>
        <p:nvSpPr>
          <p:cNvPr id="4" name="Slide Image Placeholder 3">
            <a:extLst>
              <a:ext uri="{FF2B5EF4-FFF2-40B4-BE49-F238E27FC236}">
                <a16:creationId xmlns:a16="http://schemas.microsoft.com/office/drawing/2014/main" id="{950EF195-DDF2-0D4F-B08F-59E7735E8111}"/>
              </a:ext>
            </a:extLst>
          </p:cNvPr>
          <p:cNvSpPr>
            <a:spLocks noGrp="1" noRot="1" noChangeAspect="1"/>
          </p:cNvSpPr>
          <p:nvPr>
            <p:ph type="sldImg" idx="2"/>
          </p:nvPr>
        </p:nvSpPr>
        <p:spPr>
          <a:xfrm>
            <a:off x="2560638" y="1143000"/>
            <a:ext cx="1736725" cy="3086100"/>
          </a:xfrm>
          <a:prstGeom prst="rect">
            <a:avLst/>
          </a:prstGeom>
          <a:noFill/>
          <a:ln w="12700">
            <a:solidFill>
              <a:prstClr val="black"/>
            </a:solidFill>
          </a:ln>
        </p:spPr>
        <p:txBody>
          <a:bodyPr vert="horz" lIns="91440" tIns="45720" rIns="91440" bIns="45720" rtlCol="0" anchor="ctr"/>
          <a:lstStyle/>
          <a:p>
            <a:pPr lvl="0"/>
            <a:endParaRPr lang="id-ID" noProof="0" dirty="0"/>
          </a:p>
        </p:txBody>
      </p:sp>
      <p:sp>
        <p:nvSpPr>
          <p:cNvPr id="5" name="Notes Placeholder 4">
            <a:extLst>
              <a:ext uri="{FF2B5EF4-FFF2-40B4-BE49-F238E27FC236}">
                <a16:creationId xmlns:a16="http://schemas.microsoft.com/office/drawing/2014/main" id="{91C53824-0AA7-C84A-8FC5-AA1E9D93B9D4}"/>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id-ID" noProof="0"/>
          </a:p>
        </p:txBody>
      </p:sp>
      <p:sp>
        <p:nvSpPr>
          <p:cNvPr id="6" name="Footer Placeholder 5">
            <a:extLst>
              <a:ext uri="{FF2B5EF4-FFF2-40B4-BE49-F238E27FC236}">
                <a16:creationId xmlns:a16="http://schemas.microsoft.com/office/drawing/2014/main" id="{48A8AEB0-3E08-A748-AF75-45CB0D60880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dirty="0">
                <a:latin typeface="+mn-lt"/>
              </a:defRPr>
            </a:lvl1pPr>
          </a:lstStyle>
          <a:p>
            <a:pPr>
              <a:defRPr/>
            </a:pPr>
            <a:endParaRPr lang="id-ID" dirty="0"/>
          </a:p>
        </p:txBody>
      </p:sp>
      <p:sp>
        <p:nvSpPr>
          <p:cNvPr id="7" name="Slide Number Placeholder 6">
            <a:extLst>
              <a:ext uri="{FF2B5EF4-FFF2-40B4-BE49-F238E27FC236}">
                <a16:creationId xmlns:a16="http://schemas.microsoft.com/office/drawing/2014/main" id="{9AEA693D-70C3-4441-81A3-19E2924D456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FD531972-4958-FA4A-B619-11D9525AFC16}" type="slidenum">
              <a:rPr lang="id-ID"/>
              <a:pPr>
                <a:defRPr/>
              </a:pPr>
              <a:t>‹#›</a:t>
            </a:fld>
            <a:endParaRPr lang="id-ID"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ern="1200">
        <a:solidFill>
          <a:schemeClr val="tx1"/>
        </a:solidFill>
        <a:latin typeface="+mn-lt"/>
        <a:ea typeface="+mn-ea"/>
        <a:cs typeface="+mn-cs"/>
      </a:defRPr>
    </a:lvl1pPr>
    <a:lvl2pPr marL="685800" algn="l" rtl="0" eaLnBrk="0" fontAlgn="base" hangingPunct="0">
      <a:spcBef>
        <a:spcPct val="30000"/>
      </a:spcBef>
      <a:spcAft>
        <a:spcPct val="0"/>
      </a:spcAft>
      <a:defRPr kern="1200">
        <a:solidFill>
          <a:schemeClr val="tx1"/>
        </a:solidFill>
        <a:latin typeface="+mn-lt"/>
        <a:ea typeface="+mn-ea"/>
        <a:cs typeface="+mn-cs"/>
      </a:defRPr>
    </a:lvl2pPr>
    <a:lvl3pPr marL="1371600" algn="l" rtl="0" eaLnBrk="0" fontAlgn="base" hangingPunct="0">
      <a:spcBef>
        <a:spcPct val="30000"/>
      </a:spcBef>
      <a:spcAft>
        <a:spcPct val="0"/>
      </a:spcAft>
      <a:defRPr kern="1200">
        <a:solidFill>
          <a:schemeClr val="tx1"/>
        </a:solidFill>
        <a:latin typeface="+mn-lt"/>
        <a:ea typeface="+mn-ea"/>
        <a:cs typeface="+mn-cs"/>
      </a:defRPr>
    </a:lvl3pPr>
    <a:lvl4pPr marL="2057400" algn="l" rtl="0" eaLnBrk="0" fontAlgn="base" hangingPunct="0">
      <a:spcBef>
        <a:spcPct val="30000"/>
      </a:spcBef>
      <a:spcAft>
        <a:spcPct val="0"/>
      </a:spcAft>
      <a:defRPr kern="1200">
        <a:solidFill>
          <a:schemeClr val="tx1"/>
        </a:solidFill>
        <a:latin typeface="+mn-lt"/>
        <a:ea typeface="+mn-ea"/>
        <a:cs typeface="+mn-cs"/>
      </a:defRPr>
    </a:lvl4pPr>
    <a:lvl5pPr marL="2743200" algn="l" rtl="0" eaLnBrk="0" fontAlgn="base" hangingPunct="0">
      <a:spcBef>
        <a:spcPct val="30000"/>
      </a:spcBef>
      <a:spcAft>
        <a:spcPct val="0"/>
      </a:spcAft>
      <a:defRPr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a:extLst>
              <a:ext uri="{FF2B5EF4-FFF2-40B4-BE49-F238E27FC236}">
                <a16:creationId xmlns:a16="http://schemas.microsoft.com/office/drawing/2014/main" id="{0760918F-5BE0-E14E-A1E0-863DDE5A19E6}"/>
              </a:ext>
            </a:extLst>
          </p:cNvPr>
          <p:cNvSpPr>
            <a:spLocks noGrp="1" noRot="1" noChangeAspect="1" noChangeArrowheads="1" noTextEdit="1"/>
          </p:cNvSpPr>
          <p:nvPr>
            <p:ph type="sldImg"/>
          </p:nvPr>
        </p:nvSpPr>
        <p:spPr bwMode="auto">
          <a:xfrm>
            <a:off x="2560638" y="1143000"/>
            <a:ext cx="17367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a:extLst>
              <a:ext uri="{FF2B5EF4-FFF2-40B4-BE49-F238E27FC236}">
                <a16:creationId xmlns:a16="http://schemas.microsoft.com/office/drawing/2014/main" id="{38DB5194-9948-664E-8789-198EC26E7C3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b-NO" altLang="nb-NO" dirty="0"/>
          </a:p>
        </p:txBody>
      </p:sp>
      <p:sp>
        <p:nvSpPr>
          <p:cNvPr id="20483" name="Slide Number Placeholder 3">
            <a:extLst>
              <a:ext uri="{FF2B5EF4-FFF2-40B4-BE49-F238E27FC236}">
                <a16:creationId xmlns:a16="http://schemas.microsoft.com/office/drawing/2014/main" id="{73E6B33D-06DF-3D4B-AD14-1C78200ADC1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69E3ED6-E1FA-8045-88EE-5BF882EFC3AF}" type="slidenum">
              <a:rPr lang="id-ID" altLang="nb-NO" smtClean="0"/>
              <a:pPr fontAlgn="base">
                <a:spcBef>
                  <a:spcPct val="0"/>
                </a:spcBef>
                <a:spcAft>
                  <a:spcPct val="0"/>
                </a:spcAft>
              </a:pPr>
              <a:t>4</a:t>
            </a:fld>
            <a:endParaRPr lang="id-ID" altLang="nb-NO"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695FBEB7-1510-264C-BD74-A8BB418DF28A}"/>
              </a:ext>
            </a:extLst>
          </p:cNvPr>
          <p:cNvSpPr>
            <a:spLocks noGrp="1" noRot="1" noChangeAspect="1" noChangeArrowheads="1" noTextEdit="1"/>
          </p:cNvSpPr>
          <p:nvPr>
            <p:ph type="sldImg"/>
          </p:nvPr>
        </p:nvSpPr>
        <p:spPr bwMode="auto">
          <a:xfrm>
            <a:off x="2560638" y="1143000"/>
            <a:ext cx="17367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a:extLst>
              <a:ext uri="{FF2B5EF4-FFF2-40B4-BE49-F238E27FC236}">
                <a16:creationId xmlns:a16="http://schemas.microsoft.com/office/drawing/2014/main" id="{4DBBB742-9CB5-AC47-9861-673181634FA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b-NO" altLang="nb-NO" dirty="0"/>
          </a:p>
        </p:txBody>
      </p:sp>
      <p:sp>
        <p:nvSpPr>
          <p:cNvPr id="33795" name="Slide Number Placeholder 3">
            <a:extLst>
              <a:ext uri="{FF2B5EF4-FFF2-40B4-BE49-F238E27FC236}">
                <a16:creationId xmlns:a16="http://schemas.microsoft.com/office/drawing/2014/main" id="{54EB4CAF-1521-424A-AA31-7866F16D0A3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6520E20-D8E2-0847-8470-CC13F661732A}" type="slidenum">
              <a:rPr lang="id-ID" altLang="nb-NO" smtClean="0"/>
              <a:pPr fontAlgn="base">
                <a:spcBef>
                  <a:spcPct val="0"/>
                </a:spcBef>
                <a:spcAft>
                  <a:spcPct val="0"/>
                </a:spcAft>
              </a:pPr>
              <a:t>12</a:t>
            </a:fld>
            <a:endParaRPr lang="id-ID" altLang="nb-NO"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AD1307BE-8575-F849-B505-F90554E42A26}"/>
              </a:ext>
            </a:extLst>
          </p:cNvPr>
          <p:cNvSpPr>
            <a:spLocks noGrp="1" noRot="1" noChangeAspect="1" noChangeArrowheads="1" noTextEdit="1"/>
          </p:cNvSpPr>
          <p:nvPr>
            <p:ph type="sldImg"/>
          </p:nvPr>
        </p:nvSpPr>
        <p:spPr bwMode="auto">
          <a:xfrm>
            <a:off x="2560638" y="1143000"/>
            <a:ext cx="17367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a:extLst>
              <a:ext uri="{FF2B5EF4-FFF2-40B4-BE49-F238E27FC236}">
                <a16:creationId xmlns:a16="http://schemas.microsoft.com/office/drawing/2014/main" id="{712721CA-C9BE-0C43-885E-0BA9DE63B07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b-NO" altLang="nb-NO" dirty="0"/>
          </a:p>
        </p:txBody>
      </p:sp>
      <p:sp>
        <p:nvSpPr>
          <p:cNvPr id="37891" name="Slide Number Placeholder 3">
            <a:extLst>
              <a:ext uri="{FF2B5EF4-FFF2-40B4-BE49-F238E27FC236}">
                <a16:creationId xmlns:a16="http://schemas.microsoft.com/office/drawing/2014/main" id="{3BAC14FA-108F-264F-A2C7-082265615F9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C9212C6-6BF5-284F-A8FA-53458A81E0FB}" type="slidenum">
              <a:rPr lang="id-ID" altLang="nb-NO" smtClean="0"/>
              <a:pPr fontAlgn="base">
                <a:spcBef>
                  <a:spcPct val="0"/>
                </a:spcBef>
                <a:spcAft>
                  <a:spcPct val="0"/>
                </a:spcAft>
              </a:pPr>
              <a:t>14</a:t>
            </a:fld>
            <a:endParaRPr lang="id-ID" altLang="nb-NO"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le 1"/>
          <p:cNvSpPr>
            <a:spLocks noGrp="1"/>
          </p:cNvSpPr>
          <p:nvPr>
            <p:ph type="ctrTitle"/>
          </p:nvPr>
        </p:nvSpPr>
        <p:spPr>
          <a:xfrm>
            <a:off x="1286076" y="2992972"/>
            <a:ext cx="7716441" cy="6366934"/>
          </a:xfrm>
        </p:spPr>
        <p:txBody>
          <a:bodyPr anchor="b"/>
          <a:lstStyle>
            <a:lvl1pPr algn="ctr">
              <a:defRPr sz="5063"/>
            </a:lvl1pPr>
          </a:lstStyle>
          <a:p>
            <a:r>
              <a:rPr lang="nb-NO"/>
              <a:t>Klikk for å redigere tittelstil</a:t>
            </a:r>
            <a:endParaRPr lang="en-US" dirty="0"/>
          </a:p>
        </p:txBody>
      </p:sp>
      <p:sp>
        <p:nvSpPr>
          <p:cNvPr id="3" name="Subtitle 2"/>
          <p:cNvSpPr>
            <a:spLocks noGrp="1"/>
          </p:cNvSpPr>
          <p:nvPr>
            <p:ph type="subTitle" idx="1"/>
          </p:nvPr>
        </p:nvSpPr>
        <p:spPr>
          <a:xfrm>
            <a:off x="1286076" y="9605434"/>
            <a:ext cx="7716441" cy="4415365"/>
          </a:xfrm>
        </p:spPr>
        <p:txBody>
          <a:bodyPr/>
          <a:lstStyle>
            <a:lvl1pPr marL="0" indent="0" algn="ctr">
              <a:buNone/>
              <a:defRPr sz="2025"/>
            </a:lvl1pPr>
            <a:lvl2pPr marL="385848" indent="0" algn="ctr">
              <a:buNone/>
              <a:defRPr sz="1688"/>
            </a:lvl2pPr>
            <a:lvl3pPr marL="771695" indent="0" algn="ctr">
              <a:buNone/>
              <a:defRPr sz="1519"/>
            </a:lvl3pPr>
            <a:lvl4pPr marL="1157543" indent="0" algn="ctr">
              <a:buNone/>
              <a:defRPr sz="1350"/>
            </a:lvl4pPr>
            <a:lvl5pPr marL="1543390" indent="0" algn="ctr">
              <a:buNone/>
              <a:defRPr sz="1350"/>
            </a:lvl5pPr>
            <a:lvl6pPr marL="1929238" indent="0" algn="ctr">
              <a:buNone/>
              <a:defRPr sz="1350"/>
            </a:lvl6pPr>
            <a:lvl7pPr marL="2315085" indent="0" algn="ctr">
              <a:buNone/>
              <a:defRPr sz="1350"/>
            </a:lvl7pPr>
            <a:lvl8pPr marL="2700934" indent="0" algn="ctr">
              <a:buNone/>
              <a:defRPr sz="1350"/>
            </a:lvl8pPr>
            <a:lvl9pPr marL="3086782" indent="0" algn="ctr">
              <a:buNone/>
              <a:defRPr sz="1350"/>
            </a:lvl9pPr>
          </a:lstStyle>
          <a:p>
            <a:r>
              <a:rPr lang="nb-NO"/>
              <a:t>Klikk for å redigere undertittelstil i malen</a:t>
            </a:r>
            <a:endParaRPr lang="en-US" dirty="0"/>
          </a:p>
        </p:txBody>
      </p:sp>
      <p:sp>
        <p:nvSpPr>
          <p:cNvPr id="4" name="Date Placeholder 3">
            <a:extLst>
              <a:ext uri="{FF2B5EF4-FFF2-40B4-BE49-F238E27FC236}">
                <a16:creationId xmlns:a16="http://schemas.microsoft.com/office/drawing/2014/main" id="{F7B4EA04-15C6-7F42-8B3C-5D8B799F97EE}"/>
              </a:ext>
            </a:extLst>
          </p:cNvPr>
          <p:cNvSpPr>
            <a:spLocks noGrp="1"/>
          </p:cNvSpPr>
          <p:nvPr>
            <p:ph type="dt" sz="half" idx="10"/>
          </p:nvPr>
        </p:nvSpPr>
        <p:spPr/>
        <p:txBody>
          <a:bodyPr/>
          <a:lstStyle>
            <a:lvl1pPr>
              <a:defRPr/>
            </a:lvl1pPr>
          </a:lstStyle>
          <a:p>
            <a:pPr>
              <a:defRPr/>
            </a:pPr>
            <a:fld id="{92518730-4174-5343-BDF8-6808978E9912}" type="datetimeFigureOut">
              <a:rPr lang="en-US"/>
              <a:pPr>
                <a:defRPr/>
              </a:pPr>
              <a:t>10/27/20</a:t>
            </a:fld>
            <a:endParaRPr lang="en-US" dirty="0"/>
          </a:p>
        </p:txBody>
      </p:sp>
      <p:sp>
        <p:nvSpPr>
          <p:cNvPr id="5" name="Footer Placeholder 4">
            <a:extLst>
              <a:ext uri="{FF2B5EF4-FFF2-40B4-BE49-F238E27FC236}">
                <a16:creationId xmlns:a16="http://schemas.microsoft.com/office/drawing/2014/main" id="{A6BA71CF-006B-7941-B739-D9F84D21B4E5}"/>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32833E00-6914-5D45-90F2-0B5E61A23BB6}"/>
              </a:ext>
            </a:extLst>
          </p:cNvPr>
          <p:cNvSpPr>
            <a:spLocks noGrp="1"/>
          </p:cNvSpPr>
          <p:nvPr>
            <p:ph type="sldNum" sz="quarter" idx="12"/>
          </p:nvPr>
        </p:nvSpPr>
        <p:spPr/>
        <p:txBody>
          <a:bodyPr/>
          <a:lstStyle>
            <a:lvl1pPr>
              <a:defRPr/>
            </a:lvl1pPr>
          </a:lstStyle>
          <a:p>
            <a:pPr>
              <a:defRPr/>
            </a:pPr>
            <a:fld id="{D117C0F9-467A-D64B-A1CE-153FCBEB3A2F}" type="slidenum">
              <a:rPr lang="en-US"/>
              <a:pPr>
                <a:defRPr/>
              </a:pPr>
              <a:t>‹#›</a:t>
            </a:fld>
            <a:endParaRPr lang="en-US" dirty="0"/>
          </a:p>
        </p:txBody>
      </p:sp>
    </p:spTree>
    <p:extLst>
      <p:ext uri="{BB962C8B-B14F-4D97-AF65-F5344CB8AC3E}">
        <p14:creationId xmlns:p14="http://schemas.microsoft.com/office/powerpoint/2010/main" val="1791995248"/>
      </p:ext>
    </p:extLst>
  </p:cSld>
  <p:clrMapOvr>
    <a:masterClrMapping/>
  </p:clrMapOvr>
  <p:transition spd="med" advClick="0" advTm="10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Vertical Text Placeholder 2"/>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a:extLst>
              <a:ext uri="{FF2B5EF4-FFF2-40B4-BE49-F238E27FC236}">
                <a16:creationId xmlns:a16="http://schemas.microsoft.com/office/drawing/2014/main" id="{92044E3D-0533-0C4B-8BFC-F62C266DF9AE}"/>
              </a:ext>
            </a:extLst>
          </p:cNvPr>
          <p:cNvSpPr>
            <a:spLocks noGrp="1"/>
          </p:cNvSpPr>
          <p:nvPr>
            <p:ph type="dt" sz="half" idx="10"/>
          </p:nvPr>
        </p:nvSpPr>
        <p:spPr/>
        <p:txBody>
          <a:bodyPr/>
          <a:lstStyle>
            <a:lvl1pPr>
              <a:defRPr/>
            </a:lvl1pPr>
          </a:lstStyle>
          <a:p>
            <a:pPr>
              <a:defRPr/>
            </a:pPr>
            <a:fld id="{48323B66-11F6-C246-BF41-B23595A3B25F}" type="datetimeFigureOut">
              <a:rPr lang="en-US"/>
              <a:pPr>
                <a:defRPr/>
              </a:pPr>
              <a:t>10/27/20</a:t>
            </a:fld>
            <a:endParaRPr lang="en-US" dirty="0"/>
          </a:p>
        </p:txBody>
      </p:sp>
      <p:sp>
        <p:nvSpPr>
          <p:cNvPr id="5" name="Footer Placeholder 4">
            <a:extLst>
              <a:ext uri="{FF2B5EF4-FFF2-40B4-BE49-F238E27FC236}">
                <a16:creationId xmlns:a16="http://schemas.microsoft.com/office/drawing/2014/main" id="{38977809-8611-1F40-8FA9-7A7D605BADCC}"/>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A909AB0C-4C60-AF4C-9808-56ADB8B4D6F0}"/>
              </a:ext>
            </a:extLst>
          </p:cNvPr>
          <p:cNvSpPr>
            <a:spLocks noGrp="1"/>
          </p:cNvSpPr>
          <p:nvPr>
            <p:ph type="sldNum" sz="quarter" idx="12"/>
          </p:nvPr>
        </p:nvSpPr>
        <p:spPr/>
        <p:txBody>
          <a:bodyPr/>
          <a:lstStyle>
            <a:lvl1pPr>
              <a:defRPr/>
            </a:lvl1pPr>
          </a:lstStyle>
          <a:p>
            <a:pPr>
              <a:defRPr/>
            </a:pPr>
            <a:fld id="{BAAC0E29-A1C8-DC42-B190-CFD43709BF0D}" type="slidenum">
              <a:rPr lang="en-US"/>
              <a:pPr>
                <a:defRPr/>
              </a:pPr>
              <a:t>‹#›</a:t>
            </a:fld>
            <a:endParaRPr lang="en-US" dirty="0"/>
          </a:p>
        </p:txBody>
      </p:sp>
    </p:spTree>
    <p:extLst>
      <p:ext uri="{BB962C8B-B14F-4D97-AF65-F5344CB8AC3E}">
        <p14:creationId xmlns:p14="http://schemas.microsoft.com/office/powerpoint/2010/main" val="758291441"/>
      </p:ext>
    </p:extLst>
  </p:cSld>
  <p:clrMapOvr>
    <a:masterClrMapping/>
  </p:clrMapOvr>
  <p:transition spd="med" advClick="0" advTm="10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2771" y="973671"/>
            <a:ext cx="2218477" cy="15498235"/>
          </a:xfrm>
        </p:spPr>
        <p:txBody>
          <a:bodyPr vert="eaVert"/>
          <a:lstStyle/>
          <a:p>
            <a:r>
              <a:rPr lang="nb-NO"/>
              <a:t>Klikk for å redigere tittelstil</a:t>
            </a:r>
            <a:endParaRPr lang="en-US" dirty="0"/>
          </a:p>
        </p:txBody>
      </p:sp>
      <p:sp>
        <p:nvSpPr>
          <p:cNvPr id="3" name="Vertical Text Placeholder 2"/>
          <p:cNvSpPr>
            <a:spLocks noGrp="1"/>
          </p:cNvSpPr>
          <p:nvPr>
            <p:ph type="body" orient="vert" idx="1"/>
          </p:nvPr>
        </p:nvSpPr>
        <p:spPr>
          <a:xfrm>
            <a:off x="707340" y="973671"/>
            <a:ext cx="6526823" cy="15498235"/>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a:extLst>
              <a:ext uri="{FF2B5EF4-FFF2-40B4-BE49-F238E27FC236}">
                <a16:creationId xmlns:a16="http://schemas.microsoft.com/office/drawing/2014/main" id="{87C84201-7B58-5641-983F-BFA213F59701}"/>
              </a:ext>
            </a:extLst>
          </p:cNvPr>
          <p:cNvSpPr>
            <a:spLocks noGrp="1"/>
          </p:cNvSpPr>
          <p:nvPr>
            <p:ph type="dt" sz="half" idx="10"/>
          </p:nvPr>
        </p:nvSpPr>
        <p:spPr/>
        <p:txBody>
          <a:bodyPr/>
          <a:lstStyle>
            <a:lvl1pPr>
              <a:defRPr/>
            </a:lvl1pPr>
          </a:lstStyle>
          <a:p>
            <a:pPr>
              <a:defRPr/>
            </a:pPr>
            <a:fld id="{9AB431B7-F58E-8548-932C-AEA9BF875AD1}" type="datetimeFigureOut">
              <a:rPr lang="en-US"/>
              <a:pPr>
                <a:defRPr/>
              </a:pPr>
              <a:t>10/27/20</a:t>
            </a:fld>
            <a:endParaRPr lang="en-US" dirty="0"/>
          </a:p>
        </p:txBody>
      </p:sp>
      <p:sp>
        <p:nvSpPr>
          <p:cNvPr id="5" name="Footer Placeholder 4">
            <a:extLst>
              <a:ext uri="{FF2B5EF4-FFF2-40B4-BE49-F238E27FC236}">
                <a16:creationId xmlns:a16="http://schemas.microsoft.com/office/drawing/2014/main" id="{AA46BB9F-E440-A543-BF7B-F2608E666E44}"/>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5874724D-5933-104E-BD89-E8EC74B071E4}"/>
              </a:ext>
            </a:extLst>
          </p:cNvPr>
          <p:cNvSpPr>
            <a:spLocks noGrp="1"/>
          </p:cNvSpPr>
          <p:nvPr>
            <p:ph type="sldNum" sz="quarter" idx="12"/>
          </p:nvPr>
        </p:nvSpPr>
        <p:spPr/>
        <p:txBody>
          <a:bodyPr/>
          <a:lstStyle>
            <a:lvl1pPr>
              <a:defRPr/>
            </a:lvl1pPr>
          </a:lstStyle>
          <a:p>
            <a:pPr>
              <a:defRPr/>
            </a:pPr>
            <a:fld id="{FBC19ABE-C94E-BD44-BDD0-EE33042C5606}" type="slidenum">
              <a:rPr lang="en-US"/>
              <a:pPr>
                <a:defRPr/>
              </a:pPr>
              <a:t>‹#›</a:t>
            </a:fld>
            <a:endParaRPr lang="en-US" dirty="0"/>
          </a:p>
        </p:txBody>
      </p:sp>
    </p:spTree>
    <p:extLst>
      <p:ext uri="{BB962C8B-B14F-4D97-AF65-F5344CB8AC3E}">
        <p14:creationId xmlns:p14="http://schemas.microsoft.com/office/powerpoint/2010/main" val="3455347530"/>
      </p:ext>
    </p:extLst>
  </p:cSld>
  <p:clrMapOvr>
    <a:masterClrMapping/>
  </p:clrMapOvr>
  <p:transition spd="med" advClick="0" advTm="1000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0" y="0"/>
            <a:ext cx="10288588" cy="18288000"/>
          </a:xfrm>
          <a:prstGeom prst="rect">
            <a:avLst/>
          </a:prstGeom>
          <a:solidFill>
            <a:schemeClr val="bg2"/>
          </a:solidFill>
        </p:spPr>
        <p:txBody>
          <a:bodyPr rtlCol="0">
            <a:normAutofit/>
          </a:bodyPr>
          <a:lstStyle>
            <a:lvl1pPr>
              <a:defRPr sz="928">
                <a:solidFill>
                  <a:srgbClr val="3C4A5F"/>
                </a:solidFill>
              </a:defRPr>
            </a:lvl1pPr>
          </a:lstStyle>
          <a:p>
            <a:pPr lvl="0"/>
            <a:endParaRPr lang="id-ID" noProof="0" dirty="0"/>
          </a:p>
        </p:txBody>
      </p:sp>
    </p:spTree>
    <p:extLst>
      <p:ext uri="{BB962C8B-B14F-4D97-AF65-F5344CB8AC3E}">
        <p14:creationId xmlns:p14="http://schemas.microsoft.com/office/powerpoint/2010/main" val="511811939"/>
      </p:ext>
    </p:extLst>
  </p:cSld>
  <p:clrMapOvr>
    <a:overrideClrMapping bg1="dk1" tx1="lt1" bg2="dk2" tx2="lt2" accent1="accent1" accent2="accent2" accent3="accent3" accent4="accent4" accent5="accent5" accent6="accent6" hlink="hlink" folHlink="folHlink"/>
  </p:clrMapOvr>
  <p:transition spd="med" advClick="0" advTm="1000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1C0E41AC-BD48-AD45-8BD2-5E3E2F306ECA}"/>
              </a:ext>
            </a:extLst>
          </p:cNvPr>
          <p:cNvSpPr/>
          <p:nvPr userDrawn="1"/>
        </p:nvSpPr>
        <p:spPr>
          <a:xfrm>
            <a:off x="6671506" y="0"/>
            <a:ext cx="3617082" cy="1828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6" name="Picture Placeholder 5"/>
          <p:cNvSpPr>
            <a:spLocks noGrp="1"/>
          </p:cNvSpPr>
          <p:nvPr>
            <p:ph type="pic" sz="quarter" idx="10"/>
          </p:nvPr>
        </p:nvSpPr>
        <p:spPr>
          <a:xfrm>
            <a:off x="914400" y="8299938"/>
            <a:ext cx="8370277" cy="8827477"/>
          </a:xfrm>
          <a:custGeom>
            <a:avLst/>
            <a:gdLst>
              <a:gd name="connsiteX0" fmla="*/ 0 w 3733800"/>
              <a:gd name="connsiteY0" fmla="*/ 0 h 4991100"/>
              <a:gd name="connsiteX1" fmla="*/ 3733800 w 3733800"/>
              <a:gd name="connsiteY1" fmla="*/ 0 h 4991100"/>
              <a:gd name="connsiteX2" fmla="*/ 3733800 w 3733800"/>
              <a:gd name="connsiteY2" fmla="*/ 4991100 h 4991100"/>
              <a:gd name="connsiteX3" fmla="*/ 838200 w 3733800"/>
              <a:gd name="connsiteY3" fmla="*/ 4991100 h 4991100"/>
              <a:gd name="connsiteX4" fmla="*/ 0 w 3733800"/>
              <a:gd name="connsiteY4" fmla="*/ 4152900 h 499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0" h="4991100">
                <a:moveTo>
                  <a:pt x="0" y="0"/>
                </a:moveTo>
                <a:lnTo>
                  <a:pt x="3733800" y="0"/>
                </a:lnTo>
                <a:lnTo>
                  <a:pt x="3733800" y="4991100"/>
                </a:lnTo>
                <a:lnTo>
                  <a:pt x="838200" y="4991100"/>
                </a:lnTo>
                <a:lnTo>
                  <a:pt x="0" y="4152900"/>
                </a:lnTo>
                <a:close/>
              </a:path>
            </a:pathLst>
          </a:custGeom>
          <a:solidFill>
            <a:srgbClr val="3C4A5F"/>
          </a:solidFill>
        </p:spPr>
        <p:txBody>
          <a:bodyPr rtlCol="0">
            <a:noAutofit/>
          </a:bodyPr>
          <a:lstStyle>
            <a:lvl1pPr>
              <a:defRPr sz="928"/>
            </a:lvl1pPr>
          </a:lstStyle>
          <a:p>
            <a:pPr lvl="0"/>
            <a:endParaRPr lang="id-ID" noProof="0" dirty="0"/>
          </a:p>
        </p:txBody>
      </p:sp>
    </p:spTree>
    <p:extLst>
      <p:ext uri="{BB962C8B-B14F-4D97-AF65-F5344CB8AC3E}">
        <p14:creationId xmlns:p14="http://schemas.microsoft.com/office/powerpoint/2010/main" val="3967129900"/>
      </p:ext>
    </p:extLst>
  </p:cSld>
  <p:clrMapOvr>
    <a:masterClrMapping/>
  </p:clrMapOvr>
  <p:transition spd="med" advClick="0" advTm="1000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20826" y="10656277"/>
            <a:ext cx="4482792" cy="6976880"/>
          </a:xfrm>
          <a:custGeom>
            <a:avLst/>
            <a:gdLst>
              <a:gd name="connsiteX0" fmla="*/ 0 w 2719484"/>
              <a:gd name="connsiteY0" fmla="*/ 0 h 5367476"/>
              <a:gd name="connsiteX1" fmla="*/ 2719484 w 2719484"/>
              <a:gd name="connsiteY1" fmla="*/ 0 h 5367476"/>
              <a:gd name="connsiteX2" fmla="*/ 2719484 w 2719484"/>
              <a:gd name="connsiteY2" fmla="*/ 5367476 h 5367476"/>
              <a:gd name="connsiteX3" fmla="*/ 857250 w 2719484"/>
              <a:gd name="connsiteY3" fmla="*/ 5367476 h 5367476"/>
              <a:gd name="connsiteX4" fmla="*/ 0 w 2719484"/>
              <a:gd name="connsiteY4" fmla="*/ 4510226 h 5367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484" h="5367476">
                <a:moveTo>
                  <a:pt x="0" y="0"/>
                </a:moveTo>
                <a:lnTo>
                  <a:pt x="2719484" y="0"/>
                </a:lnTo>
                <a:lnTo>
                  <a:pt x="2719484" y="5367476"/>
                </a:lnTo>
                <a:lnTo>
                  <a:pt x="857250" y="5367476"/>
                </a:lnTo>
                <a:lnTo>
                  <a:pt x="0" y="4510226"/>
                </a:lnTo>
                <a:close/>
              </a:path>
            </a:pathLst>
          </a:custGeom>
          <a:solidFill>
            <a:srgbClr val="3C4A5F"/>
          </a:solidFill>
        </p:spPr>
        <p:txBody>
          <a:bodyPr rtlCol="0">
            <a:noAutofit/>
          </a:bodyPr>
          <a:lstStyle>
            <a:lvl1pPr>
              <a:defRPr sz="928"/>
            </a:lvl1pPr>
          </a:lstStyle>
          <a:p>
            <a:pPr lvl="0"/>
            <a:endParaRPr lang="id-ID" noProof="0" dirty="0"/>
          </a:p>
        </p:txBody>
      </p:sp>
      <p:sp>
        <p:nvSpPr>
          <p:cNvPr id="9" name="Picture Placeholder 8"/>
          <p:cNvSpPr>
            <a:spLocks noGrp="1"/>
          </p:cNvSpPr>
          <p:nvPr>
            <p:ph type="pic" sz="quarter" idx="11"/>
          </p:nvPr>
        </p:nvSpPr>
        <p:spPr>
          <a:xfrm>
            <a:off x="5373992" y="10656277"/>
            <a:ext cx="4482792" cy="6976880"/>
          </a:xfrm>
          <a:custGeom>
            <a:avLst/>
            <a:gdLst>
              <a:gd name="connsiteX0" fmla="*/ 0 w 2719484"/>
              <a:gd name="connsiteY0" fmla="*/ 0 h 5367476"/>
              <a:gd name="connsiteX1" fmla="*/ 1862234 w 2719484"/>
              <a:gd name="connsiteY1" fmla="*/ 0 h 5367476"/>
              <a:gd name="connsiteX2" fmla="*/ 2719484 w 2719484"/>
              <a:gd name="connsiteY2" fmla="*/ 857250 h 5367476"/>
              <a:gd name="connsiteX3" fmla="*/ 2719484 w 2719484"/>
              <a:gd name="connsiteY3" fmla="*/ 5367476 h 5367476"/>
              <a:gd name="connsiteX4" fmla="*/ 0 w 2719484"/>
              <a:gd name="connsiteY4" fmla="*/ 5367476 h 5367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484" h="5367476">
                <a:moveTo>
                  <a:pt x="0" y="0"/>
                </a:moveTo>
                <a:lnTo>
                  <a:pt x="1862234" y="0"/>
                </a:lnTo>
                <a:lnTo>
                  <a:pt x="2719484" y="857250"/>
                </a:lnTo>
                <a:lnTo>
                  <a:pt x="2719484" y="5367476"/>
                </a:lnTo>
                <a:lnTo>
                  <a:pt x="0" y="5367476"/>
                </a:lnTo>
                <a:close/>
              </a:path>
            </a:pathLst>
          </a:custGeom>
          <a:solidFill>
            <a:srgbClr val="3C4A5F"/>
          </a:solidFill>
        </p:spPr>
        <p:txBody>
          <a:bodyPr rtlCol="0">
            <a:noAutofit/>
          </a:bodyPr>
          <a:lstStyle>
            <a:lvl1pPr>
              <a:defRPr sz="928"/>
            </a:lvl1pPr>
          </a:lstStyle>
          <a:p>
            <a:pPr lvl="0"/>
            <a:endParaRPr lang="id-ID" noProof="0" dirty="0"/>
          </a:p>
        </p:txBody>
      </p:sp>
    </p:spTree>
    <p:extLst>
      <p:ext uri="{BB962C8B-B14F-4D97-AF65-F5344CB8AC3E}">
        <p14:creationId xmlns:p14="http://schemas.microsoft.com/office/powerpoint/2010/main" val="2491207473"/>
      </p:ext>
    </p:extLst>
  </p:cSld>
  <p:clrMapOvr>
    <a:masterClrMapping/>
  </p:clrMapOvr>
  <p:transition spd="med" advClick="0" advTm="1000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738554" y="8559799"/>
            <a:ext cx="8668334" cy="8673125"/>
          </a:xfrm>
          <a:custGeom>
            <a:avLst/>
            <a:gdLst>
              <a:gd name="connsiteX0" fmla="*/ 0 w 4193933"/>
              <a:gd name="connsiteY0" fmla="*/ 0 h 6172200"/>
              <a:gd name="connsiteX1" fmla="*/ 4193933 w 4193933"/>
              <a:gd name="connsiteY1" fmla="*/ 0 h 6172200"/>
              <a:gd name="connsiteX2" fmla="*/ 4193933 w 4193933"/>
              <a:gd name="connsiteY2" fmla="*/ 6172200 h 6172200"/>
              <a:gd name="connsiteX3" fmla="*/ 857250 w 4193933"/>
              <a:gd name="connsiteY3" fmla="*/ 6172200 h 6172200"/>
              <a:gd name="connsiteX4" fmla="*/ 0 w 4193933"/>
              <a:gd name="connsiteY4" fmla="*/ 5314950 h 617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3933" h="6172200">
                <a:moveTo>
                  <a:pt x="0" y="0"/>
                </a:moveTo>
                <a:lnTo>
                  <a:pt x="4193933" y="0"/>
                </a:lnTo>
                <a:lnTo>
                  <a:pt x="4193933" y="6172200"/>
                </a:lnTo>
                <a:lnTo>
                  <a:pt x="857250" y="6172200"/>
                </a:lnTo>
                <a:lnTo>
                  <a:pt x="0" y="5314950"/>
                </a:lnTo>
                <a:close/>
              </a:path>
            </a:pathLst>
          </a:custGeom>
          <a:solidFill>
            <a:srgbClr val="3C4A5F"/>
          </a:solidFill>
        </p:spPr>
        <p:txBody>
          <a:bodyPr rtlCol="0">
            <a:noAutofit/>
          </a:bodyPr>
          <a:lstStyle>
            <a:lvl1pPr>
              <a:defRPr sz="928"/>
            </a:lvl1pPr>
          </a:lstStyle>
          <a:p>
            <a:pPr lvl="0"/>
            <a:endParaRPr lang="id-ID" noProof="0" dirty="0"/>
          </a:p>
        </p:txBody>
      </p:sp>
    </p:spTree>
    <p:extLst>
      <p:ext uri="{BB962C8B-B14F-4D97-AF65-F5344CB8AC3E}">
        <p14:creationId xmlns:p14="http://schemas.microsoft.com/office/powerpoint/2010/main" val="1159218578"/>
      </p:ext>
    </p:extLst>
  </p:cSld>
  <p:clrMapOvr>
    <a:masterClrMapping/>
  </p:clrMapOvr>
  <p:transition spd="med" advClick="0" advTm="10000">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044935" y="1272264"/>
            <a:ext cx="8415588" cy="7915859"/>
          </a:xfrm>
          <a:custGeom>
            <a:avLst/>
            <a:gdLst>
              <a:gd name="connsiteX0" fmla="*/ 0 w 3676650"/>
              <a:gd name="connsiteY0" fmla="*/ 0 h 5481776"/>
              <a:gd name="connsiteX1" fmla="*/ 2819400 w 3676650"/>
              <a:gd name="connsiteY1" fmla="*/ 0 h 5481776"/>
              <a:gd name="connsiteX2" fmla="*/ 3676650 w 3676650"/>
              <a:gd name="connsiteY2" fmla="*/ 857250 h 5481776"/>
              <a:gd name="connsiteX3" fmla="*/ 3676650 w 3676650"/>
              <a:gd name="connsiteY3" fmla="*/ 5481776 h 5481776"/>
              <a:gd name="connsiteX4" fmla="*/ 0 w 3676650"/>
              <a:gd name="connsiteY4" fmla="*/ 5481776 h 5481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50" h="5481776">
                <a:moveTo>
                  <a:pt x="0" y="0"/>
                </a:moveTo>
                <a:lnTo>
                  <a:pt x="2819400" y="0"/>
                </a:lnTo>
                <a:lnTo>
                  <a:pt x="3676650" y="857250"/>
                </a:lnTo>
                <a:lnTo>
                  <a:pt x="3676650" y="5481776"/>
                </a:lnTo>
                <a:lnTo>
                  <a:pt x="0" y="5481776"/>
                </a:lnTo>
                <a:close/>
              </a:path>
            </a:pathLst>
          </a:custGeom>
          <a:solidFill>
            <a:srgbClr val="3C4A5F"/>
          </a:solidFill>
        </p:spPr>
        <p:txBody>
          <a:bodyPr rtlCol="0">
            <a:noAutofit/>
          </a:bodyPr>
          <a:lstStyle>
            <a:lvl1pPr>
              <a:defRPr sz="928"/>
            </a:lvl1pPr>
          </a:lstStyle>
          <a:p>
            <a:pPr lvl="0"/>
            <a:endParaRPr lang="id-ID" noProof="0" dirty="0"/>
          </a:p>
        </p:txBody>
      </p:sp>
    </p:spTree>
    <p:extLst>
      <p:ext uri="{BB962C8B-B14F-4D97-AF65-F5344CB8AC3E}">
        <p14:creationId xmlns:p14="http://schemas.microsoft.com/office/powerpoint/2010/main" val="2828560155"/>
      </p:ext>
    </p:extLst>
  </p:cSld>
  <p:clrMapOvr>
    <a:masterClrMapping/>
  </p:clrMapOvr>
  <p:transition spd="med" advClick="0" advTm="10000">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A6EDAFB3-5A92-BE4C-84C0-CB2B070015BA}"/>
              </a:ext>
            </a:extLst>
          </p:cNvPr>
          <p:cNvSpPr/>
          <p:nvPr userDrawn="1"/>
        </p:nvSpPr>
        <p:spPr>
          <a:xfrm>
            <a:off x="4594860" y="1234440"/>
            <a:ext cx="5693728" cy="170535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8" name="Picture Placeholder 7"/>
          <p:cNvSpPr>
            <a:spLocks noGrp="1"/>
          </p:cNvSpPr>
          <p:nvPr>
            <p:ph type="pic" sz="quarter" idx="10"/>
          </p:nvPr>
        </p:nvSpPr>
        <p:spPr>
          <a:xfrm>
            <a:off x="5278644" y="7372350"/>
            <a:ext cx="4382277" cy="3543300"/>
          </a:xfrm>
          <a:custGeom>
            <a:avLst/>
            <a:gdLst>
              <a:gd name="connsiteX0" fmla="*/ 0 w 1587742"/>
              <a:gd name="connsiteY0" fmla="*/ 0 h 1587742"/>
              <a:gd name="connsiteX1" fmla="*/ 1587742 w 1587742"/>
              <a:gd name="connsiteY1" fmla="*/ 0 h 1587742"/>
              <a:gd name="connsiteX2" fmla="*/ 1587742 w 1587742"/>
              <a:gd name="connsiteY2" fmla="*/ 1587742 h 1587742"/>
              <a:gd name="connsiteX3" fmla="*/ 0 w 1587742"/>
              <a:gd name="connsiteY3" fmla="*/ 1587742 h 1587742"/>
            </a:gdLst>
            <a:ahLst/>
            <a:cxnLst>
              <a:cxn ang="0">
                <a:pos x="connsiteX0" y="connsiteY0"/>
              </a:cxn>
              <a:cxn ang="0">
                <a:pos x="connsiteX1" y="connsiteY1"/>
              </a:cxn>
              <a:cxn ang="0">
                <a:pos x="connsiteX2" y="connsiteY2"/>
              </a:cxn>
              <a:cxn ang="0">
                <a:pos x="connsiteX3" y="connsiteY3"/>
              </a:cxn>
            </a:cxnLst>
            <a:rect l="l" t="t" r="r" b="b"/>
            <a:pathLst>
              <a:path w="1587742" h="1587742">
                <a:moveTo>
                  <a:pt x="0" y="0"/>
                </a:moveTo>
                <a:lnTo>
                  <a:pt x="1587742" y="0"/>
                </a:lnTo>
                <a:lnTo>
                  <a:pt x="1587742" y="1587742"/>
                </a:lnTo>
                <a:lnTo>
                  <a:pt x="0" y="1587742"/>
                </a:lnTo>
                <a:close/>
              </a:path>
            </a:pathLst>
          </a:custGeom>
          <a:solidFill>
            <a:srgbClr val="3C4A5F"/>
          </a:solidFill>
        </p:spPr>
        <p:txBody>
          <a:bodyPr rtlCol="0">
            <a:noAutofit/>
          </a:bodyPr>
          <a:lstStyle>
            <a:lvl1pPr>
              <a:defRPr sz="928"/>
            </a:lvl1pPr>
          </a:lstStyle>
          <a:p>
            <a:pPr lvl="0"/>
            <a:endParaRPr lang="id-ID" noProof="0" dirty="0"/>
          </a:p>
        </p:txBody>
      </p:sp>
      <p:sp>
        <p:nvSpPr>
          <p:cNvPr id="14" name="Picture Placeholder 13"/>
          <p:cNvSpPr>
            <a:spLocks noGrp="1"/>
          </p:cNvSpPr>
          <p:nvPr>
            <p:ph type="pic" sz="quarter" idx="12"/>
          </p:nvPr>
        </p:nvSpPr>
        <p:spPr>
          <a:xfrm>
            <a:off x="5304314" y="12687302"/>
            <a:ext cx="4382277" cy="3543300"/>
          </a:xfrm>
          <a:custGeom>
            <a:avLst/>
            <a:gdLst>
              <a:gd name="connsiteX0" fmla="*/ 0 w 1587742"/>
              <a:gd name="connsiteY0" fmla="*/ 0 h 1587742"/>
              <a:gd name="connsiteX1" fmla="*/ 1587742 w 1587742"/>
              <a:gd name="connsiteY1" fmla="*/ 0 h 1587742"/>
              <a:gd name="connsiteX2" fmla="*/ 1587742 w 1587742"/>
              <a:gd name="connsiteY2" fmla="*/ 1587742 h 1587742"/>
              <a:gd name="connsiteX3" fmla="*/ 0 w 1587742"/>
              <a:gd name="connsiteY3" fmla="*/ 1587742 h 1587742"/>
            </a:gdLst>
            <a:ahLst/>
            <a:cxnLst>
              <a:cxn ang="0">
                <a:pos x="connsiteX0" y="connsiteY0"/>
              </a:cxn>
              <a:cxn ang="0">
                <a:pos x="connsiteX1" y="connsiteY1"/>
              </a:cxn>
              <a:cxn ang="0">
                <a:pos x="connsiteX2" y="connsiteY2"/>
              </a:cxn>
              <a:cxn ang="0">
                <a:pos x="connsiteX3" y="connsiteY3"/>
              </a:cxn>
            </a:cxnLst>
            <a:rect l="l" t="t" r="r" b="b"/>
            <a:pathLst>
              <a:path w="1587742" h="1587742">
                <a:moveTo>
                  <a:pt x="0" y="0"/>
                </a:moveTo>
                <a:lnTo>
                  <a:pt x="1587742" y="0"/>
                </a:lnTo>
                <a:lnTo>
                  <a:pt x="1587742" y="1587742"/>
                </a:lnTo>
                <a:lnTo>
                  <a:pt x="0" y="1587742"/>
                </a:lnTo>
                <a:close/>
              </a:path>
            </a:pathLst>
          </a:custGeom>
          <a:solidFill>
            <a:srgbClr val="3C4A5F"/>
          </a:solidFill>
        </p:spPr>
        <p:txBody>
          <a:bodyPr rtlCol="0">
            <a:noAutofit/>
          </a:bodyPr>
          <a:lstStyle>
            <a:lvl1pPr>
              <a:defRPr sz="928"/>
            </a:lvl1pPr>
          </a:lstStyle>
          <a:p>
            <a:pPr lvl="0"/>
            <a:endParaRPr lang="id-ID" noProof="0" dirty="0"/>
          </a:p>
        </p:txBody>
      </p:sp>
    </p:spTree>
    <p:extLst>
      <p:ext uri="{BB962C8B-B14F-4D97-AF65-F5344CB8AC3E}">
        <p14:creationId xmlns:p14="http://schemas.microsoft.com/office/powerpoint/2010/main" val="2427337400"/>
      </p:ext>
    </p:extLst>
  </p:cSld>
  <p:clrMapOvr>
    <a:masterClrMapping/>
  </p:clrMapOvr>
  <p:transition spd="med" advClick="0" advTm="1000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086098" y="7453075"/>
            <a:ext cx="7202489" cy="4478930"/>
          </a:xfrm>
          <a:custGeom>
            <a:avLst/>
            <a:gdLst>
              <a:gd name="connsiteX0" fmla="*/ 857250 w 4324350"/>
              <a:gd name="connsiteY0" fmla="*/ 0 h 2702615"/>
              <a:gd name="connsiteX1" fmla="*/ 4324350 w 4324350"/>
              <a:gd name="connsiteY1" fmla="*/ 0 h 2702615"/>
              <a:gd name="connsiteX2" fmla="*/ 4324350 w 4324350"/>
              <a:gd name="connsiteY2" fmla="*/ 2702615 h 2702615"/>
              <a:gd name="connsiteX3" fmla="*/ 0 w 4324350"/>
              <a:gd name="connsiteY3" fmla="*/ 2702615 h 2702615"/>
              <a:gd name="connsiteX4" fmla="*/ 0 w 4324350"/>
              <a:gd name="connsiteY4" fmla="*/ 857250 h 2702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4350" h="2702615">
                <a:moveTo>
                  <a:pt x="857250" y="0"/>
                </a:moveTo>
                <a:lnTo>
                  <a:pt x="4324350" y="0"/>
                </a:lnTo>
                <a:lnTo>
                  <a:pt x="4324350" y="2702615"/>
                </a:lnTo>
                <a:lnTo>
                  <a:pt x="0" y="2702615"/>
                </a:lnTo>
                <a:lnTo>
                  <a:pt x="0" y="857250"/>
                </a:lnTo>
                <a:close/>
              </a:path>
            </a:pathLst>
          </a:custGeom>
          <a:solidFill>
            <a:srgbClr val="3C4A5F"/>
          </a:solidFill>
        </p:spPr>
        <p:txBody>
          <a:bodyPr rtlCol="0">
            <a:noAutofit/>
          </a:bodyPr>
          <a:lstStyle>
            <a:lvl1pPr>
              <a:defRPr sz="928"/>
            </a:lvl1pPr>
          </a:lstStyle>
          <a:p>
            <a:pPr lvl="0"/>
            <a:endParaRPr lang="id-ID" noProof="0" dirty="0"/>
          </a:p>
        </p:txBody>
      </p:sp>
      <p:sp>
        <p:nvSpPr>
          <p:cNvPr id="9" name="Picture Placeholder 8"/>
          <p:cNvSpPr>
            <a:spLocks noGrp="1"/>
          </p:cNvSpPr>
          <p:nvPr>
            <p:ph type="pic" sz="quarter" idx="11"/>
          </p:nvPr>
        </p:nvSpPr>
        <p:spPr>
          <a:xfrm>
            <a:off x="963662" y="12558283"/>
            <a:ext cx="9324926" cy="4929617"/>
          </a:xfrm>
          <a:custGeom>
            <a:avLst/>
            <a:gdLst>
              <a:gd name="connsiteX0" fmla="*/ 0 w 6096000"/>
              <a:gd name="connsiteY0" fmla="*/ 0 h 2702615"/>
              <a:gd name="connsiteX1" fmla="*/ 6096000 w 6096000"/>
              <a:gd name="connsiteY1" fmla="*/ 0 h 2702615"/>
              <a:gd name="connsiteX2" fmla="*/ 6096000 w 6096000"/>
              <a:gd name="connsiteY2" fmla="*/ 2702615 h 2702615"/>
              <a:gd name="connsiteX3" fmla="*/ 857250 w 6096000"/>
              <a:gd name="connsiteY3" fmla="*/ 2702615 h 2702615"/>
              <a:gd name="connsiteX4" fmla="*/ 0 w 6096000"/>
              <a:gd name="connsiteY4" fmla="*/ 1845365 h 2702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2702615">
                <a:moveTo>
                  <a:pt x="0" y="0"/>
                </a:moveTo>
                <a:lnTo>
                  <a:pt x="6096000" y="0"/>
                </a:lnTo>
                <a:lnTo>
                  <a:pt x="6096000" y="2702615"/>
                </a:lnTo>
                <a:lnTo>
                  <a:pt x="857250" y="2702615"/>
                </a:lnTo>
                <a:lnTo>
                  <a:pt x="0" y="1845365"/>
                </a:lnTo>
                <a:close/>
              </a:path>
            </a:pathLst>
          </a:custGeom>
          <a:solidFill>
            <a:srgbClr val="3C4A5F"/>
          </a:solidFill>
        </p:spPr>
        <p:txBody>
          <a:bodyPr rtlCol="0">
            <a:noAutofit/>
          </a:bodyPr>
          <a:lstStyle>
            <a:lvl1pPr>
              <a:defRPr sz="928"/>
            </a:lvl1pPr>
          </a:lstStyle>
          <a:p>
            <a:pPr lvl="0"/>
            <a:endParaRPr lang="id-ID" noProof="0" dirty="0"/>
          </a:p>
        </p:txBody>
      </p:sp>
    </p:spTree>
    <p:extLst>
      <p:ext uri="{BB962C8B-B14F-4D97-AF65-F5344CB8AC3E}">
        <p14:creationId xmlns:p14="http://schemas.microsoft.com/office/powerpoint/2010/main" val="616612673"/>
      </p:ext>
    </p:extLst>
  </p:cSld>
  <p:clrMapOvr>
    <a:masterClrMapping/>
  </p:clrMapOvr>
  <p:transition spd="med" advClick="0" advTm="10000">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6156729"/>
      </p:ext>
    </p:extLst>
  </p:cSld>
  <p:clrMapOvr>
    <a:masterClrMapping/>
  </p:clrMapOvr>
  <p:transition spd="med" advClick="0" advTm="10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Content Placeholder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a:extLst>
              <a:ext uri="{FF2B5EF4-FFF2-40B4-BE49-F238E27FC236}">
                <a16:creationId xmlns:a16="http://schemas.microsoft.com/office/drawing/2014/main" id="{E13C4AE9-5F5D-EA42-BE3F-0153A590E3C8}"/>
              </a:ext>
            </a:extLst>
          </p:cNvPr>
          <p:cNvSpPr>
            <a:spLocks noGrp="1"/>
          </p:cNvSpPr>
          <p:nvPr>
            <p:ph type="dt" sz="half" idx="10"/>
          </p:nvPr>
        </p:nvSpPr>
        <p:spPr/>
        <p:txBody>
          <a:bodyPr/>
          <a:lstStyle>
            <a:lvl1pPr>
              <a:defRPr/>
            </a:lvl1pPr>
          </a:lstStyle>
          <a:p>
            <a:pPr>
              <a:defRPr/>
            </a:pPr>
            <a:fld id="{1EAF052B-0F5D-914D-ADB0-82B9DA914009}" type="datetimeFigureOut">
              <a:rPr lang="en-US"/>
              <a:pPr>
                <a:defRPr/>
              </a:pPr>
              <a:t>10/27/20</a:t>
            </a:fld>
            <a:endParaRPr lang="en-US" dirty="0"/>
          </a:p>
        </p:txBody>
      </p:sp>
      <p:sp>
        <p:nvSpPr>
          <p:cNvPr id="5" name="Footer Placeholder 4">
            <a:extLst>
              <a:ext uri="{FF2B5EF4-FFF2-40B4-BE49-F238E27FC236}">
                <a16:creationId xmlns:a16="http://schemas.microsoft.com/office/drawing/2014/main" id="{FB6B2D22-2484-594B-925A-E71E52848CED}"/>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AC85D00F-2F1F-6C4B-B527-CFF2585431D8}"/>
              </a:ext>
            </a:extLst>
          </p:cNvPr>
          <p:cNvSpPr>
            <a:spLocks noGrp="1"/>
          </p:cNvSpPr>
          <p:nvPr>
            <p:ph type="sldNum" sz="quarter" idx="12"/>
          </p:nvPr>
        </p:nvSpPr>
        <p:spPr/>
        <p:txBody>
          <a:bodyPr/>
          <a:lstStyle>
            <a:lvl1pPr>
              <a:defRPr/>
            </a:lvl1pPr>
          </a:lstStyle>
          <a:p>
            <a:pPr>
              <a:defRPr/>
            </a:pPr>
            <a:fld id="{1394F8BE-9900-974A-BC79-5403032A6690}" type="slidenum">
              <a:rPr lang="en-US"/>
              <a:pPr>
                <a:defRPr/>
              </a:pPr>
              <a:t>‹#›</a:t>
            </a:fld>
            <a:endParaRPr lang="en-US" dirty="0"/>
          </a:p>
        </p:txBody>
      </p:sp>
    </p:spTree>
    <p:extLst>
      <p:ext uri="{BB962C8B-B14F-4D97-AF65-F5344CB8AC3E}">
        <p14:creationId xmlns:p14="http://schemas.microsoft.com/office/powerpoint/2010/main" val="3474278850"/>
      </p:ext>
    </p:extLst>
  </p:cSld>
  <p:clrMapOvr>
    <a:masterClrMapping/>
  </p:clrMapOvr>
  <p:transition spd="med" advClick="0" advTm="10000">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4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554240" y="4916707"/>
            <a:ext cx="2703435" cy="2847905"/>
          </a:xfrm>
          <a:custGeom>
            <a:avLst/>
            <a:gdLst>
              <a:gd name="connsiteX0" fmla="*/ 539626 w 1079252"/>
              <a:gd name="connsiteY0" fmla="*/ 0 h 1079252"/>
              <a:gd name="connsiteX1" fmla="*/ 1079252 w 1079252"/>
              <a:gd name="connsiteY1" fmla="*/ 539626 h 1079252"/>
              <a:gd name="connsiteX2" fmla="*/ 539626 w 1079252"/>
              <a:gd name="connsiteY2" fmla="*/ 1079252 h 1079252"/>
              <a:gd name="connsiteX3" fmla="*/ 0 w 1079252"/>
              <a:gd name="connsiteY3" fmla="*/ 539626 h 1079252"/>
              <a:gd name="connsiteX4" fmla="*/ 539626 w 1079252"/>
              <a:gd name="connsiteY4" fmla="*/ 0 h 1079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252" h="1079252">
                <a:moveTo>
                  <a:pt x="539626" y="0"/>
                </a:moveTo>
                <a:cubicBezTo>
                  <a:pt x="837653" y="0"/>
                  <a:pt x="1079252" y="241599"/>
                  <a:pt x="1079252" y="539626"/>
                </a:cubicBezTo>
                <a:cubicBezTo>
                  <a:pt x="1079252" y="837653"/>
                  <a:pt x="837653" y="1079252"/>
                  <a:pt x="539626" y="1079252"/>
                </a:cubicBezTo>
                <a:cubicBezTo>
                  <a:pt x="241599" y="1079252"/>
                  <a:pt x="0" y="837653"/>
                  <a:pt x="0" y="539626"/>
                </a:cubicBezTo>
                <a:cubicBezTo>
                  <a:pt x="0" y="241599"/>
                  <a:pt x="241599" y="0"/>
                  <a:pt x="539626" y="0"/>
                </a:cubicBezTo>
                <a:close/>
              </a:path>
            </a:pathLst>
          </a:custGeom>
          <a:solidFill>
            <a:srgbClr val="3C4A5F"/>
          </a:solidFill>
        </p:spPr>
        <p:txBody>
          <a:bodyPr rtlCol="0">
            <a:noAutofit/>
          </a:bodyPr>
          <a:lstStyle>
            <a:lvl1pPr>
              <a:defRPr sz="928"/>
            </a:lvl1pPr>
          </a:lstStyle>
          <a:p>
            <a:pPr lvl="0"/>
            <a:endParaRPr lang="id-ID" noProof="0" dirty="0"/>
          </a:p>
        </p:txBody>
      </p:sp>
      <p:sp>
        <p:nvSpPr>
          <p:cNvPr id="9" name="Picture Placeholder 8"/>
          <p:cNvSpPr>
            <a:spLocks noGrp="1"/>
          </p:cNvSpPr>
          <p:nvPr>
            <p:ph type="pic" sz="quarter" idx="11"/>
          </p:nvPr>
        </p:nvSpPr>
        <p:spPr>
          <a:xfrm>
            <a:off x="1554240" y="11117482"/>
            <a:ext cx="2703435" cy="2847905"/>
          </a:xfrm>
          <a:custGeom>
            <a:avLst/>
            <a:gdLst>
              <a:gd name="connsiteX0" fmla="*/ 539626 w 1079252"/>
              <a:gd name="connsiteY0" fmla="*/ 0 h 1079252"/>
              <a:gd name="connsiteX1" fmla="*/ 1079252 w 1079252"/>
              <a:gd name="connsiteY1" fmla="*/ 539626 h 1079252"/>
              <a:gd name="connsiteX2" fmla="*/ 539626 w 1079252"/>
              <a:gd name="connsiteY2" fmla="*/ 1079252 h 1079252"/>
              <a:gd name="connsiteX3" fmla="*/ 0 w 1079252"/>
              <a:gd name="connsiteY3" fmla="*/ 539626 h 1079252"/>
              <a:gd name="connsiteX4" fmla="*/ 539626 w 1079252"/>
              <a:gd name="connsiteY4" fmla="*/ 0 h 1079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252" h="1079252">
                <a:moveTo>
                  <a:pt x="539626" y="0"/>
                </a:moveTo>
                <a:cubicBezTo>
                  <a:pt x="837653" y="0"/>
                  <a:pt x="1079252" y="241599"/>
                  <a:pt x="1079252" y="539626"/>
                </a:cubicBezTo>
                <a:cubicBezTo>
                  <a:pt x="1079252" y="837653"/>
                  <a:pt x="837653" y="1079252"/>
                  <a:pt x="539626" y="1079252"/>
                </a:cubicBezTo>
                <a:cubicBezTo>
                  <a:pt x="241599" y="1079252"/>
                  <a:pt x="0" y="837653"/>
                  <a:pt x="0" y="539626"/>
                </a:cubicBezTo>
                <a:cubicBezTo>
                  <a:pt x="0" y="241599"/>
                  <a:pt x="241599" y="0"/>
                  <a:pt x="539626" y="0"/>
                </a:cubicBezTo>
                <a:close/>
              </a:path>
            </a:pathLst>
          </a:custGeom>
          <a:solidFill>
            <a:srgbClr val="3C4A5F"/>
          </a:solidFill>
        </p:spPr>
        <p:txBody>
          <a:bodyPr rtlCol="0">
            <a:noAutofit/>
          </a:bodyPr>
          <a:lstStyle>
            <a:lvl1pPr>
              <a:defRPr sz="928"/>
            </a:lvl1pPr>
          </a:lstStyle>
          <a:p>
            <a:pPr lvl="0"/>
            <a:endParaRPr lang="id-ID" noProof="0" dirty="0"/>
          </a:p>
        </p:txBody>
      </p:sp>
    </p:spTree>
    <p:extLst>
      <p:ext uri="{BB962C8B-B14F-4D97-AF65-F5344CB8AC3E}">
        <p14:creationId xmlns:p14="http://schemas.microsoft.com/office/powerpoint/2010/main" val="2321991825"/>
      </p:ext>
    </p:extLst>
  </p:cSld>
  <p:clrMapOvr>
    <a:masterClrMapping/>
  </p:clrMapOvr>
  <p:transition spd="med" advClick="0" advTm="10000">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2"/>
            <a:ext cx="10288588" cy="10414000"/>
          </a:xfrm>
          <a:custGeom>
            <a:avLst/>
            <a:gdLst>
              <a:gd name="connsiteX0" fmla="*/ 0 w 12192000"/>
              <a:gd name="connsiteY0" fmla="*/ 0 h 3905250"/>
              <a:gd name="connsiteX1" fmla="*/ 12192000 w 12192000"/>
              <a:gd name="connsiteY1" fmla="*/ 0 h 3905250"/>
              <a:gd name="connsiteX2" fmla="*/ 12192000 w 12192000"/>
              <a:gd name="connsiteY2" fmla="*/ 3905250 h 3905250"/>
              <a:gd name="connsiteX3" fmla="*/ 0 w 12192000"/>
              <a:gd name="connsiteY3" fmla="*/ 3905250 h 3905250"/>
            </a:gdLst>
            <a:ahLst/>
            <a:cxnLst>
              <a:cxn ang="0">
                <a:pos x="connsiteX0" y="connsiteY0"/>
              </a:cxn>
              <a:cxn ang="0">
                <a:pos x="connsiteX1" y="connsiteY1"/>
              </a:cxn>
              <a:cxn ang="0">
                <a:pos x="connsiteX2" y="connsiteY2"/>
              </a:cxn>
              <a:cxn ang="0">
                <a:pos x="connsiteX3" y="connsiteY3"/>
              </a:cxn>
            </a:cxnLst>
            <a:rect l="l" t="t" r="r" b="b"/>
            <a:pathLst>
              <a:path w="12192000" h="3905250">
                <a:moveTo>
                  <a:pt x="0" y="0"/>
                </a:moveTo>
                <a:lnTo>
                  <a:pt x="12192000" y="0"/>
                </a:lnTo>
                <a:lnTo>
                  <a:pt x="12192000" y="3905250"/>
                </a:lnTo>
                <a:lnTo>
                  <a:pt x="0" y="3905250"/>
                </a:lnTo>
                <a:close/>
              </a:path>
            </a:pathLst>
          </a:custGeom>
          <a:solidFill>
            <a:srgbClr val="3C4A5F"/>
          </a:solidFill>
        </p:spPr>
        <p:txBody>
          <a:bodyPr rtlCol="0">
            <a:noAutofit/>
          </a:bodyPr>
          <a:lstStyle>
            <a:lvl1pPr>
              <a:defRPr sz="928">
                <a:solidFill>
                  <a:schemeClr val="bg1"/>
                </a:solidFill>
              </a:defRPr>
            </a:lvl1pPr>
          </a:lstStyle>
          <a:p>
            <a:pPr lvl="0"/>
            <a:endParaRPr lang="id-ID" noProof="0" dirty="0"/>
          </a:p>
        </p:txBody>
      </p:sp>
    </p:spTree>
    <p:extLst>
      <p:ext uri="{BB962C8B-B14F-4D97-AF65-F5344CB8AC3E}">
        <p14:creationId xmlns:p14="http://schemas.microsoft.com/office/powerpoint/2010/main" val="3695727828"/>
      </p:ext>
    </p:extLst>
  </p:cSld>
  <p:clrMapOvr>
    <a:masterClrMapping/>
  </p:clrMapOvr>
  <p:transition spd="med" advClick="0" advTm="1000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8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48516" y="12229236"/>
            <a:ext cx="10240071" cy="6058764"/>
          </a:xfrm>
          <a:custGeom>
            <a:avLst/>
            <a:gdLst>
              <a:gd name="connsiteX0" fmla="*/ 0 w 5143500"/>
              <a:gd name="connsiteY0" fmla="*/ 0 h 6858000"/>
              <a:gd name="connsiteX1" fmla="*/ 5143500 w 5143500"/>
              <a:gd name="connsiteY1" fmla="*/ 0 h 6858000"/>
              <a:gd name="connsiteX2" fmla="*/ 5143500 w 5143500"/>
              <a:gd name="connsiteY2" fmla="*/ 6858000 h 6858000"/>
              <a:gd name="connsiteX3" fmla="*/ 0 w 5143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43500" h="6858000">
                <a:moveTo>
                  <a:pt x="0" y="0"/>
                </a:moveTo>
                <a:lnTo>
                  <a:pt x="5143500" y="0"/>
                </a:lnTo>
                <a:lnTo>
                  <a:pt x="5143500" y="6858000"/>
                </a:lnTo>
                <a:lnTo>
                  <a:pt x="0" y="6858000"/>
                </a:lnTo>
                <a:close/>
              </a:path>
            </a:pathLst>
          </a:custGeom>
          <a:solidFill>
            <a:srgbClr val="3C4A5F"/>
          </a:solidFill>
        </p:spPr>
        <p:txBody>
          <a:bodyPr rtlCol="0">
            <a:noAutofit/>
          </a:bodyPr>
          <a:lstStyle>
            <a:lvl1pPr marL="144693" indent="-144693">
              <a:buFont typeface="Arial" panose="020B0604020202020204" pitchFamily="34" charset="0"/>
              <a:buChar char="•"/>
              <a:defRPr sz="928"/>
            </a:lvl1pPr>
          </a:lstStyle>
          <a:p>
            <a:pPr lvl="0"/>
            <a:endParaRPr lang="id-ID" noProof="0" dirty="0"/>
          </a:p>
        </p:txBody>
      </p:sp>
      <p:sp>
        <p:nvSpPr>
          <p:cNvPr id="9" name="Picture Placeholder 8"/>
          <p:cNvSpPr>
            <a:spLocks noGrp="1"/>
          </p:cNvSpPr>
          <p:nvPr>
            <p:ph type="pic" sz="quarter" idx="11"/>
          </p:nvPr>
        </p:nvSpPr>
        <p:spPr>
          <a:xfrm>
            <a:off x="5274083" y="8158597"/>
            <a:ext cx="4129437" cy="5562099"/>
          </a:xfrm>
          <a:custGeom>
            <a:avLst/>
            <a:gdLst>
              <a:gd name="connsiteX0" fmla="*/ 0 w 2800350"/>
              <a:gd name="connsiteY0" fmla="*/ 0 h 3771900"/>
              <a:gd name="connsiteX1" fmla="*/ 2800350 w 2800350"/>
              <a:gd name="connsiteY1" fmla="*/ 0 h 3771900"/>
              <a:gd name="connsiteX2" fmla="*/ 2800350 w 2800350"/>
              <a:gd name="connsiteY2" fmla="*/ 2914650 h 3771900"/>
              <a:gd name="connsiteX3" fmla="*/ 1943100 w 2800350"/>
              <a:gd name="connsiteY3" fmla="*/ 3771900 h 3771900"/>
              <a:gd name="connsiteX4" fmla="*/ 0 w 2800350"/>
              <a:gd name="connsiteY4" fmla="*/ 3771900 h 3771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0" h="3771900">
                <a:moveTo>
                  <a:pt x="0" y="0"/>
                </a:moveTo>
                <a:lnTo>
                  <a:pt x="2800350" y="0"/>
                </a:lnTo>
                <a:lnTo>
                  <a:pt x="2800350" y="2914650"/>
                </a:lnTo>
                <a:lnTo>
                  <a:pt x="1943100" y="3771900"/>
                </a:lnTo>
                <a:lnTo>
                  <a:pt x="0" y="3771900"/>
                </a:lnTo>
                <a:close/>
              </a:path>
            </a:pathLst>
          </a:custGeom>
          <a:solidFill>
            <a:srgbClr val="3C4A5F"/>
          </a:solidFill>
        </p:spPr>
        <p:txBody>
          <a:bodyPr rtlCol="0">
            <a:noAutofit/>
          </a:bodyPr>
          <a:lstStyle>
            <a:lvl1pPr marL="144693" indent="-144693">
              <a:buFont typeface="Arial" panose="020B0604020202020204" pitchFamily="34" charset="0"/>
              <a:buChar char="•"/>
              <a:defRPr sz="928"/>
            </a:lvl1pPr>
          </a:lstStyle>
          <a:p>
            <a:pPr lvl="0"/>
            <a:endParaRPr lang="id-ID" noProof="0" dirty="0"/>
          </a:p>
        </p:txBody>
      </p:sp>
    </p:spTree>
    <p:extLst>
      <p:ext uri="{BB962C8B-B14F-4D97-AF65-F5344CB8AC3E}">
        <p14:creationId xmlns:p14="http://schemas.microsoft.com/office/powerpoint/2010/main" val="2099977447"/>
      </p:ext>
    </p:extLst>
  </p:cSld>
  <p:clrMapOvr>
    <a:masterClrMapping/>
  </p:clrMapOvr>
  <p:transition spd="med" advClick="0" advTm="10000">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9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2" y="0"/>
            <a:ext cx="10288586" cy="4572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solidFill>
            <a:srgbClr val="3C4A5F"/>
          </a:solidFill>
        </p:spPr>
        <p:txBody>
          <a:bodyPr rtlCol="0">
            <a:noAutofit/>
          </a:bodyPr>
          <a:lstStyle>
            <a:lvl1pPr>
              <a:defRPr sz="928">
                <a:solidFill>
                  <a:schemeClr val="bg1"/>
                </a:solidFill>
              </a:defRPr>
            </a:lvl1pPr>
          </a:lstStyle>
          <a:p>
            <a:pPr lvl="0"/>
            <a:endParaRPr lang="id-ID" noProof="0" dirty="0"/>
          </a:p>
        </p:txBody>
      </p:sp>
      <p:sp>
        <p:nvSpPr>
          <p:cNvPr id="11" name="Picture Placeholder 10"/>
          <p:cNvSpPr>
            <a:spLocks noGrp="1"/>
          </p:cNvSpPr>
          <p:nvPr>
            <p:ph type="pic" sz="quarter" idx="11"/>
          </p:nvPr>
        </p:nvSpPr>
        <p:spPr>
          <a:xfrm>
            <a:off x="0" y="4572000"/>
            <a:ext cx="10288585" cy="4572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pattFill prst="pct10">
            <a:fgClr>
              <a:schemeClr val="accent1"/>
            </a:fgClr>
            <a:bgClr>
              <a:schemeClr val="tx1">
                <a:lumMod val="85000"/>
                <a:lumOff val="15000"/>
              </a:schemeClr>
            </a:bgClr>
          </a:pattFill>
        </p:spPr>
        <p:txBody>
          <a:bodyPr rtlCol="0">
            <a:noAutofit/>
          </a:bodyPr>
          <a:lstStyle>
            <a:lvl1pPr>
              <a:defRPr sz="928">
                <a:solidFill>
                  <a:schemeClr val="bg1"/>
                </a:solidFill>
              </a:defRPr>
            </a:lvl1pPr>
          </a:lstStyle>
          <a:p>
            <a:pPr lvl="0"/>
            <a:endParaRPr lang="id-ID" noProof="0" dirty="0"/>
          </a:p>
        </p:txBody>
      </p:sp>
      <p:sp>
        <p:nvSpPr>
          <p:cNvPr id="14" name="Picture Placeholder 13"/>
          <p:cNvSpPr>
            <a:spLocks noGrp="1"/>
          </p:cNvSpPr>
          <p:nvPr>
            <p:ph type="pic" sz="quarter" idx="12"/>
          </p:nvPr>
        </p:nvSpPr>
        <p:spPr>
          <a:xfrm>
            <a:off x="-4" y="9144000"/>
            <a:ext cx="10288592" cy="4572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solidFill>
            <a:srgbClr val="3C4A5F"/>
          </a:solidFill>
        </p:spPr>
        <p:txBody>
          <a:bodyPr rtlCol="0">
            <a:noAutofit/>
          </a:bodyPr>
          <a:lstStyle>
            <a:lvl1pPr>
              <a:defRPr sz="928">
                <a:solidFill>
                  <a:schemeClr val="bg1"/>
                </a:solidFill>
              </a:defRPr>
            </a:lvl1pPr>
          </a:lstStyle>
          <a:p>
            <a:pPr lvl="0"/>
            <a:endParaRPr lang="id-ID" noProof="0" dirty="0"/>
          </a:p>
        </p:txBody>
      </p:sp>
      <p:sp>
        <p:nvSpPr>
          <p:cNvPr id="17" name="Picture Placeholder 16"/>
          <p:cNvSpPr>
            <a:spLocks noGrp="1"/>
          </p:cNvSpPr>
          <p:nvPr>
            <p:ph type="pic" sz="quarter" idx="13"/>
          </p:nvPr>
        </p:nvSpPr>
        <p:spPr>
          <a:xfrm>
            <a:off x="1" y="13716000"/>
            <a:ext cx="10288590" cy="4572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pattFill prst="pct10">
            <a:fgClr>
              <a:schemeClr val="accent1"/>
            </a:fgClr>
            <a:bgClr>
              <a:schemeClr val="tx1">
                <a:lumMod val="85000"/>
                <a:lumOff val="15000"/>
              </a:schemeClr>
            </a:bgClr>
          </a:pattFill>
        </p:spPr>
        <p:txBody>
          <a:bodyPr rtlCol="0">
            <a:noAutofit/>
          </a:bodyPr>
          <a:lstStyle>
            <a:lvl1pPr>
              <a:defRPr sz="928">
                <a:solidFill>
                  <a:schemeClr val="bg1"/>
                </a:solidFill>
              </a:defRPr>
            </a:lvl1pPr>
          </a:lstStyle>
          <a:p>
            <a:pPr lvl="0"/>
            <a:endParaRPr lang="id-ID" noProof="0" dirty="0"/>
          </a:p>
        </p:txBody>
      </p:sp>
    </p:spTree>
    <p:extLst>
      <p:ext uri="{BB962C8B-B14F-4D97-AF65-F5344CB8AC3E}">
        <p14:creationId xmlns:p14="http://schemas.microsoft.com/office/powerpoint/2010/main" val="2525108854"/>
      </p:ext>
    </p:extLst>
  </p:cSld>
  <p:clrMapOvr>
    <a:masterClrMapping/>
  </p:clrMapOvr>
  <p:transition spd="med" advClick="0" advTm="10000">
    <p:fade/>
  </p:transition>
  <p:extLst>
    <p:ext uri="{DCECCB84-F9BA-43D5-87BE-67443E8EF086}">
      <p15:sldGuideLst xmlns:p15="http://schemas.microsoft.com/office/powerpoint/2012/main">
        <p15:guide id="2" pos="32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0_Title Slide">
    <p:spTree>
      <p:nvGrpSpPr>
        <p:cNvPr id="1" name=""/>
        <p:cNvGrpSpPr/>
        <p:nvPr/>
      </p:nvGrpSpPr>
      <p:grpSpPr>
        <a:xfrm>
          <a:off x="0" y="0"/>
          <a:ext cx="0" cy="0"/>
          <a:chOff x="0" y="0"/>
          <a:chExt cx="0" cy="0"/>
        </a:xfrm>
      </p:grpSpPr>
      <p:sp>
        <p:nvSpPr>
          <p:cNvPr id="3" name="Freeform: Shape 1">
            <a:extLst>
              <a:ext uri="{FF2B5EF4-FFF2-40B4-BE49-F238E27FC236}">
                <a16:creationId xmlns:a16="http://schemas.microsoft.com/office/drawing/2014/main" id="{A809E69C-0C78-634C-889A-2C4E89F2FCC8}"/>
              </a:ext>
            </a:extLst>
          </p:cNvPr>
          <p:cNvSpPr/>
          <p:nvPr userDrawn="1"/>
        </p:nvSpPr>
        <p:spPr>
          <a:xfrm>
            <a:off x="0" y="0"/>
            <a:ext cx="4852248" cy="18288000"/>
          </a:xfrm>
          <a:custGeom>
            <a:avLst/>
            <a:gdLst>
              <a:gd name="connsiteX0" fmla="*/ 0 w 5749644"/>
              <a:gd name="connsiteY0" fmla="*/ 0 h 6858000"/>
              <a:gd name="connsiteX1" fmla="*/ 1772004 w 5749644"/>
              <a:gd name="connsiteY1" fmla="*/ 0 h 6858000"/>
              <a:gd name="connsiteX2" fmla="*/ 5749644 w 5749644"/>
              <a:gd name="connsiteY2" fmla="*/ 6858000 h 6858000"/>
              <a:gd name="connsiteX3" fmla="*/ 0 w 574964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49644" h="6858000">
                <a:moveTo>
                  <a:pt x="0" y="0"/>
                </a:moveTo>
                <a:lnTo>
                  <a:pt x="1772004" y="0"/>
                </a:lnTo>
                <a:lnTo>
                  <a:pt x="5749644" y="6858000"/>
                </a:lnTo>
                <a:lnTo>
                  <a:pt x="0" y="685800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 name="Freeform: Shape 2">
            <a:extLst>
              <a:ext uri="{FF2B5EF4-FFF2-40B4-BE49-F238E27FC236}">
                <a16:creationId xmlns:a16="http://schemas.microsoft.com/office/drawing/2014/main" id="{B18DD24A-0B1B-7F48-90F9-F023129B7B26}"/>
              </a:ext>
            </a:extLst>
          </p:cNvPr>
          <p:cNvSpPr/>
          <p:nvPr userDrawn="1"/>
        </p:nvSpPr>
        <p:spPr>
          <a:xfrm flipV="1">
            <a:off x="2" y="0"/>
            <a:ext cx="2266705" cy="12348138"/>
          </a:xfrm>
          <a:custGeom>
            <a:avLst/>
            <a:gdLst>
              <a:gd name="connsiteX0" fmla="*/ 0 w 3124200"/>
              <a:gd name="connsiteY0" fmla="*/ 5386552 h 5386552"/>
              <a:gd name="connsiteX1" fmla="*/ 3124200 w 3124200"/>
              <a:gd name="connsiteY1" fmla="*/ 5386552 h 5386552"/>
              <a:gd name="connsiteX2" fmla="*/ 0 w 3124200"/>
              <a:gd name="connsiteY2" fmla="*/ 0 h 5386552"/>
            </a:gdLst>
            <a:ahLst/>
            <a:cxnLst>
              <a:cxn ang="0">
                <a:pos x="connsiteX0" y="connsiteY0"/>
              </a:cxn>
              <a:cxn ang="0">
                <a:pos x="connsiteX1" y="connsiteY1"/>
              </a:cxn>
              <a:cxn ang="0">
                <a:pos x="connsiteX2" y="connsiteY2"/>
              </a:cxn>
            </a:cxnLst>
            <a:rect l="l" t="t" r="r" b="b"/>
            <a:pathLst>
              <a:path w="3124200" h="5386552">
                <a:moveTo>
                  <a:pt x="0" y="5386552"/>
                </a:moveTo>
                <a:lnTo>
                  <a:pt x="3124200" y="5386552"/>
                </a:lnTo>
                <a:lnTo>
                  <a:pt x="0" y="0"/>
                </a:lnTo>
                <a:close/>
              </a:path>
            </a:pathLst>
          </a:custGeom>
          <a:gradFill flip="none" rotWithShape="1">
            <a:gsLst>
              <a:gs pos="0">
                <a:schemeClr val="bg1">
                  <a:alpha val="5000"/>
                </a:schemeClr>
              </a:gs>
              <a:gs pos="100000">
                <a:schemeClr val="bg1">
                  <a:alpha val="3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5" name="Freeform: Shape 3">
            <a:extLst>
              <a:ext uri="{FF2B5EF4-FFF2-40B4-BE49-F238E27FC236}">
                <a16:creationId xmlns:a16="http://schemas.microsoft.com/office/drawing/2014/main" id="{427FAF01-927E-1D45-A55F-9E325999392E}"/>
              </a:ext>
            </a:extLst>
          </p:cNvPr>
          <p:cNvSpPr/>
          <p:nvPr userDrawn="1"/>
        </p:nvSpPr>
        <p:spPr>
          <a:xfrm>
            <a:off x="9018590" y="4"/>
            <a:ext cx="1269998" cy="6916200"/>
          </a:xfrm>
          <a:custGeom>
            <a:avLst/>
            <a:gdLst>
              <a:gd name="connsiteX0" fmla="*/ 0 w 1102818"/>
              <a:gd name="connsiteY0" fmla="*/ 0 h 1901410"/>
              <a:gd name="connsiteX1" fmla="*/ 1102818 w 1102818"/>
              <a:gd name="connsiteY1" fmla="*/ 0 h 1901410"/>
              <a:gd name="connsiteX2" fmla="*/ 1102818 w 1102818"/>
              <a:gd name="connsiteY2" fmla="*/ 1901410 h 1901410"/>
            </a:gdLst>
            <a:ahLst/>
            <a:cxnLst>
              <a:cxn ang="0">
                <a:pos x="connsiteX0" y="connsiteY0"/>
              </a:cxn>
              <a:cxn ang="0">
                <a:pos x="connsiteX1" y="connsiteY1"/>
              </a:cxn>
              <a:cxn ang="0">
                <a:pos x="connsiteX2" y="connsiteY2"/>
              </a:cxn>
            </a:cxnLst>
            <a:rect l="l" t="t" r="r" b="b"/>
            <a:pathLst>
              <a:path w="1102818" h="1901410">
                <a:moveTo>
                  <a:pt x="0" y="0"/>
                </a:moveTo>
                <a:lnTo>
                  <a:pt x="1102818" y="0"/>
                </a:lnTo>
                <a:lnTo>
                  <a:pt x="1102818" y="190141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8" name="Picture Placeholder 7"/>
          <p:cNvSpPr>
            <a:spLocks noGrp="1"/>
          </p:cNvSpPr>
          <p:nvPr>
            <p:ph type="pic" sz="quarter" idx="10"/>
          </p:nvPr>
        </p:nvSpPr>
        <p:spPr>
          <a:xfrm>
            <a:off x="2243026" y="11750441"/>
            <a:ext cx="3128262" cy="3127659"/>
          </a:xfrm>
          <a:custGeom>
            <a:avLst/>
            <a:gdLst>
              <a:gd name="connsiteX0" fmla="*/ 1853499 w 3706998"/>
              <a:gd name="connsiteY0" fmla="*/ 0 h 3706998"/>
              <a:gd name="connsiteX1" fmla="*/ 3706998 w 3706998"/>
              <a:gd name="connsiteY1" fmla="*/ 1853499 h 3706998"/>
              <a:gd name="connsiteX2" fmla="*/ 1853499 w 3706998"/>
              <a:gd name="connsiteY2" fmla="*/ 3706998 h 3706998"/>
              <a:gd name="connsiteX3" fmla="*/ 0 w 3706998"/>
              <a:gd name="connsiteY3" fmla="*/ 1853499 h 3706998"/>
              <a:gd name="connsiteX4" fmla="*/ 1853499 w 3706998"/>
              <a:gd name="connsiteY4" fmla="*/ 0 h 3706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6998" h="3706998">
                <a:moveTo>
                  <a:pt x="1853499" y="0"/>
                </a:moveTo>
                <a:cubicBezTo>
                  <a:pt x="2877158" y="0"/>
                  <a:pt x="3706998" y="829840"/>
                  <a:pt x="3706998" y="1853499"/>
                </a:cubicBezTo>
                <a:cubicBezTo>
                  <a:pt x="3706998" y="2877158"/>
                  <a:pt x="2877158" y="3706998"/>
                  <a:pt x="1853499" y="3706998"/>
                </a:cubicBezTo>
                <a:cubicBezTo>
                  <a:pt x="829840" y="3706998"/>
                  <a:pt x="0" y="2877158"/>
                  <a:pt x="0" y="1853499"/>
                </a:cubicBezTo>
                <a:cubicBezTo>
                  <a:pt x="0" y="829840"/>
                  <a:pt x="829840" y="0"/>
                  <a:pt x="1853499" y="0"/>
                </a:cubicBezTo>
                <a:close/>
              </a:path>
            </a:pathLst>
          </a:custGeom>
          <a:solidFill>
            <a:srgbClr val="3C4A5F"/>
          </a:solidFill>
        </p:spPr>
        <p:txBody>
          <a:bodyPr rtlCol="0">
            <a:noAutofit/>
          </a:bodyPr>
          <a:lstStyle>
            <a:lvl1pPr>
              <a:defRPr sz="928"/>
            </a:lvl1pPr>
          </a:lstStyle>
          <a:p>
            <a:pPr lvl="0"/>
            <a:endParaRPr lang="id-ID" noProof="0" dirty="0"/>
          </a:p>
        </p:txBody>
      </p:sp>
    </p:spTree>
    <p:extLst>
      <p:ext uri="{BB962C8B-B14F-4D97-AF65-F5344CB8AC3E}">
        <p14:creationId xmlns:p14="http://schemas.microsoft.com/office/powerpoint/2010/main" val="1121962786"/>
      </p:ext>
    </p:extLst>
  </p:cSld>
  <p:clrMapOvr>
    <a:masterClrMapping/>
  </p:clrMapOvr>
  <p:transition spd="med" advClick="0" advTm="10000">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4_Title Slide">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39B7FA44-4EB8-5445-B67C-5303E64A2116}"/>
              </a:ext>
            </a:extLst>
          </p:cNvPr>
          <p:cNvSpPr/>
          <p:nvPr userDrawn="1"/>
        </p:nvSpPr>
        <p:spPr>
          <a:xfrm>
            <a:off x="2" y="12043954"/>
            <a:ext cx="10288586" cy="624404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grpSp>
        <p:nvGrpSpPr>
          <p:cNvPr id="4" name="Group 2">
            <a:extLst>
              <a:ext uri="{FF2B5EF4-FFF2-40B4-BE49-F238E27FC236}">
                <a16:creationId xmlns:a16="http://schemas.microsoft.com/office/drawing/2014/main" id="{1185CB7E-FD74-324D-817C-9F0A6CF69E78}"/>
              </a:ext>
            </a:extLst>
          </p:cNvPr>
          <p:cNvGrpSpPr>
            <a:grpSpLocks/>
          </p:cNvGrpSpPr>
          <p:nvPr userDrawn="1"/>
        </p:nvGrpSpPr>
        <p:grpSpPr bwMode="auto">
          <a:xfrm>
            <a:off x="2345175" y="8752116"/>
            <a:ext cx="5832173" cy="8673290"/>
            <a:chOff x="4571833" y="1145427"/>
            <a:chExt cx="1296142" cy="1955949"/>
          </a:xfrm>
        </p:grpSpPr>
        <p:pic>
          <p:nvPicPr>
            <p:cNvPr id="5" name="Picture 3" descr="A screen shot of a computer&#10;&#10;Description generated with very high confidence">
              <a:extLst>
                <a:ext uri="{FF2B5EF4-FFF2-40B4-BE49-F238E27FC236}">
                  <a16:creationId xmlns:a16="http://schemas.microsoft.com/office/drawing/2014/main" id="{0AB93721-202A-684D-B43B-D57F67DC6B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833" y="1145427"/>
              <a:ext cx="1296142" cy="1955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Shape 4">
              <a:extLst>
                <a:ext uri="{FF2B5EF4-FFF2-40B4-BE49-F238E27FC236}">
                  <a16:creationId xmlns:a16="http://schemas.microsoft.com/office/drawing/2014/main" id="{54C8D8DA-0324-454F-ACA3-8538D7268A46}"/>
                </a:ext>
              </a:extLst>
            </p:cNvPr>
            <p:cNvSpPr/>
            <p:nvPr/>
          </p:nvSpPr>
          <p:spPr>
            <a:xfrm>
              <a:off x="4633465" y="1342413"/>
              <a:ext cx="1172879" cy="1555211"/>
            </a:xfrm>
            <a:custGeom>
              <a:avLst/>
              <a:gdLst>
                <a:gd name="connsiteX0" fmla="*/ 0 w 3141071"/>
                <a:gd name="connsiteY0" fmla="*/ 0 h 1955949"/>
                <a:gd name="connsiteX1" fmla="*/ 3141071 w 3141071"/>
                <a:gd name="connsiteY1" fmla="*/ 0 h 1955949"/>
                <a:gd name="connsiteX2" fmla="*/ 3141071 w 3141071"/>
                <a:gd name="connsiteY2" fmla="*/ 1955949 h 1955949"/>
                <a:gd name="connsiteX3" fmla="*/ 0 w 3141071"/>
                <a:gd name="connsiteY3" fmla="*/ 1955949 h 1955949"/>
              </a:gdLst>
              <a:ahLst/>
              <a:cxnLst>
                <a:cxn ang="0">
                  <a:pos x="connsiteX0" y="connsiteY0"/>
                </a:cxn>
                <a:cxn ang="0">
                  <a:pos x="connsiteX1" y="connsiteY1"/>
                </a:cxn>
                <a:cxn ang="0">
                  <a:pos x="connsiteX2" y="connsiteY2"/>
                </a:cxn>
                <a:cxn ang="0">
                  <a:pos x="connsiteX3" y="connsiteY3"/>
                </a:cxn>
              </a:cxnLst>
              <a:rect l="l" t="t" r="r" b="b"/>
              <a:pathLst>
                <a:path w="3141071" h="1955949">
                  <a:moveTo>
                    <a:pt x="0" y="0"/>
                  </a:moveTo>
                  <a:lnTo>
                    <a:pt x="3141071" y="0"/>
                  </a:lnTo>
                  <a:lnTo>
                    <a:pt x="3141071" y="1955949"/>
                  </a:lnTo>
                  <a:lnTo>
                    <a:pt x="0" y="1955949"/>
                  </a:lnTo>
                  <a:close/>
                </a:path>
              </a:pathLst>
            </a:custGeom>
            <a:solidFill>
              <a:srgbClr val="E8EC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dirty="0"/>
            </a:p>
          </p:txBody>
        </p:sp>
      </p:grpSp>
      <p:sp>
        <p:nvSpPr>
          <p:cNvPr id="9" name="Picture Placeholder 8"/>
          <p:cNvSpPr>
            <a:spLocks noGrp="1"/>
          </p:cNvSpPr>
          <p:nvPr>
            <p:ph type="pic" sz="quarter" idx="10"/>
          </p:nvPr>
        </p:nvSpPr>
        <p:spPr>
          <a:xfrm>
            <a:off x="2622497" y="9625614"/>
            <a:ext cx="5277534" cy="6896292"/>
          </a:xfrm>
          <a:custGeom>
            <a:avLst/>
            <a:gdLst>
              <a:gd name="connsiteX0" fmla="*/ 0 w 3303892"/>
              <a:gd name="connsiteY0" fmla="*/ 0 h 4378508"/>
              <a:gd name="connsiteX1" fmla="*/ 3303892 w 3303892"/>
              <a:gd name="connsiteY1" fmla="*/ 0 h 4378508"/>
              <a:gd name="connsiteX2" fmla="*/ 3303892 w 3303892"/>
              <a:gd name="connsiteY2" fmla="*/ 4378508 h 4378508"/>
              <a:gd name="connsiteX3" fmla="*/ 0 w 3303892"/>
              <a:gd name="connsiteY3" fmla="*/ 4378508 h 4378508"/>
            </a:gdLst>
            <a:ahLst/>
            <a:cxnLst>
              <a:cxn ang="0">
                <a:pos x="connsiteX0" y="connsiteY0"/>
              </a:cxn>
              <a:cxn ang="0">
                <a:pos x="connsiteX1" y="connsiteY1"/>
              </a:cxn>
              <a:cxn ang="0">
                <a:pos x="connsiteX2" y="connsiteY2"/>
              </a:cxn>
              <a:cxn ang="0">
                <a:pos x="connsiteX3" y="connsiteY3"/>
              </a:cxn>
            </a:cxnLst>
            <a:rect l="l" t="t" r="r" b="b"/>
            <a:pathLst>
              <a:path w="3303892" h="4378508">
                <a:moveTo>
                  <a:pt x="0" y="0"/>
                </a:moveTo>
                <a:lnTo>
                  <a:pt x="3303892" y="0"/>
                </a:lnTo>
                <a:lnTo>
                  <a:pt x="3303892" y="4378508"/>
                </a:lnTo>
                <a:lnTo>
                  <a:pt x="0" y="4378508"/>
                </a:lnTo>
                <a:close/>
              </a:path>
            </a:pathLst>
          </a:custGeom>
          <a:solidFill>
            <a:srgbClr val="3C4A5F"/>
          </a:solidFill>
        </p:spPr>
        <p:txBody>
          <a:bodyPr rtlCol="0">
            <a:noAutofit/>
          </a:bodyPr>
          <a:lstStyle>
            <a:lvl1pPr>
              <a:defRPr sz="928"/>
            </a:lvl1pPr>
          </a:lstStyle>
          <a:p>
            <a:pPr lvl="0"/>
            <a:endParaRPr lang="id-ID" noProof="0" dirty="0"/>
          </a:p>
        </p:txBody>
      </p:sp>
    </p:spTree>
    <p:extLst>
      <p:ext uri="{BB962C8B-B14F-4D97-AF65-F5344CB8AC3E}">
        <p14:creationId xmlns:p14="http://schemas.microsoft.com/office/powerpoint/2010/main" val="4207682530"/>
      </p:ext>
    </p:extLst>
  </p:cSld>
  <p:clrMapOvr>
    <a:masterClrMapping/>
  </p:clrMapOvr>
  <p:transition spd="med" advClick="0" advTm="1000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44640AE8-986B-4D42-A957-AF30E94B5AA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36024" y="10136776"/>
            <a:ext cx="11997996" cy="672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Picture Placeholder 5"/>
          <p:cNvSpPr>
            <a:spLocks noGrp="1"/>
          </p:cNvSpPr>
          <p:nvPr>
            <p:ph type="pic" sz="quarter" idx="10"/>
          </p:nvPr>
        </p:nvSpPr>
        <p:spPr>
          <a:xfrm>
            <a:off x="2351314" y="10528663"/>
            <a:ext cx="9013371" cy="5225143"/>
          </a:xfrm>
          <a:custGeom>
            <a:avLst/>
            <a:gdLst>
              <a:gd name="connsiteX0" fmla="*/ 0 w 4389301"/>
              <a:gd name="connsiteY0" fmla="*/ 0 h 3579019"/>
              <a:gd name="connsiteX1" fmla="*/ 4389301 w 4389301"/>
              <a:gd name="connsiteY1" fmla="*/ 0 h 3579019"/>
              <a:gd name="connsiteX2" fmla="*/ 4389301 w 4389301"/>
              <a:gd name="connsiteY2" fmla="*/ 3579019 h 3579019"/>
              <a:gd name="connsiteX3" fmla="*/ 0 w 4389301"/>
              <a:gd name="connsiteY3" fmla="*/ 3579019 h 3579019"/>
            </a:gdLst>
            <a:ahLst/>
            <a:cxnLst>
              <a:cxn ang="0">
                <a:pos x="connsiteX0" y="connsiteY0"/>
              </a:cxn>
              <a:cxn ang="0">
                <a:pos x="connsiteX1" y="connsiteY1"/>
              </a:cxn>
              <a:cxn ang="0">
                <a:pos x="connsiteX2" y="connsiteY2"/>
              </a:cxn>
              <a:cxn ang="0">
                <a:pos x="connsiteX3" y="connsiteY3"/>
              </a:cxn>
            </a:cxnLst>
            <a:rect l="l" t="t" r="r" b="b"/>
            <a:pathLst>
              <a:path w="4389301" h="3579019">
                <a:moveTo>
                  <a:pt x="0" y="0"/>
                </a:moveTo>
                <a:lnTo>
                  <a:pt x="4389301" y="0"/>
                </a:lnTo>
                <a:lnTo>
                  <a:pt x="4389301" y="3579019"/>
                </a:lnTo>
                <a:lnTo>
                  <a:pt x="0" y="3579019"/>
                </a:lnTo>
                <a:close/>
              </a:path>
            </a:pathLst>
          </a:custGeom>
          <a:solidFill>
            <a:srgbClr val="3C4A5F"/>
          </a:solidFill>
        </p:spPr>
        <p:txBody>
          <a:bodyPr rtlCol="0">
            <a:noAutofit/>
          </a:bodyPr>
          <a:lstStyle>
            <a:lvl1pPr>
              <a:defRPr sz="928"/>
            </a:lvl1pPr>
          </a:lstStyle>
          <a:p>
            <a:pPr lvl="0"/>
            <a:endParaRPr lang="id-ID" noProof="0" dirty="0"/>
          </a:p>
        </p:txBody>
      </p:sp>
    </p:spTree>
    <p:extLst>
      <p:ext uri="{BB962C8B-B14F-4D97-AF65-F5344CB8AC3E}">
        <p14:creationId xmlns:p14="http://schemas.microsoft.com/office/powerpoint/2010/main" val="180071449"/>
      </p:ext>
    </p:extLst>
  </p:cSld>
  <p:clrMapOvr>
    <a:masterClrMapping/>
  </p:clrMapOvr>
  <p:transition spd="med" advClick="0" advTm="1000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6_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2769326" y="8151224"/>
            <a:ext cx="4336868" cy="9170126"/>
          </a:xfrm>
          <a:custGeom>
            <a:avLst/>
            <a:gdLst>
              <a:gd name="connsiteX0" fmla="*/ 294308 w 2421098"/>
              <a:gd name="connsiteY0" fmla="*/ 0 h 5188066"/>
              <a:gd name="connsiteX1" fmla="*/ 2126790 w 2421098"/>
              <a:gd name="connsiteY1" fmla="*/ 0 h 5188066"/>
              <a:gd name="connsiteX2" fmla="*/ 2421098 w 2421098"/>
              <a:gd name="connsiteY2" fmla="*/ 294308 h 5188066"/>
              <a:gd name="connsiteX3" fmla="*/ 2421098 w 2421098"/>
              <a:gd name="connsiteY3" fmla="*/ 4893758 h 5188066"/>
              <a:gd name="connsiteX4" fmla="*/ 2126790 w 2421098"/>
              <a:gd name="connsiteY4" fmla="*/ 5188066 h 5188066"/>
              <a:gd name="connsiteX5" fmla="*/ 294308 w 2421098"/>
              <a:gd name="connsiteY5" fmla="*/ 5188066 h 5188066"/>
              <a:gd name="connsiteX6" fmla="*/ 0 w 2421098"/>
              <a:gd name="connsiteY6" fmla="*/ 4893758 h 5188066"/>
              <a:gd name="connsiteX7" fmla="*/ 0 w 2421098"/>
              <a:gd name="connsiteY7" fmla="*/ 294308 h 5188066"/>
              <a:gd name="connsiteX8" fmla="*/ 294308 w 2421098"/>
              <a:gd name="connsiteY8" fmla="*/ 0 h 5188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098" h="5188066">
                <a:moveTo>
                  <a:pt x="294308" y="0"/>
                </a:moveTo>
                <a:lnTo>
                  <a:pt x="2126790" y="0"/>
                </a:lnTo>
                <a:cubicBezTo>
                  <a:pt x="2289332" y="0"/>
                  <a:pt x="2421098" y="131767"/>
                  <a:pt x="2421098" y="294308"/>
                </a:cubicBezTo>
                <a:lnTo>
                  <a:pt x="2421098" y="4893758"/>
                </a:lnTo>
                <a:cubicBezTo>
                  <a:pt x="2421098" y="5056300"/>
                  <a:pt x="2289332" y="5188066"/>
                  <a:pt x="2126790" y="5188066"/>
                </a:cubicBezTo>
                <a:lnTo>
                  <a:pt x="294308" y="5188066"/>
                </a:lnTo>
                <a:cubicBezTo>
                  <a:pt x="131766" y="5188066"/>
                  <a:pt x="0" y="5056300"/>
                  <a:pt x="0" y="4893758"/>
                </a:cubicBezTo>
                <a:lnTo>
                  <a:pt x="0" y="294308"/>
                </a:lnTo>
                <a:cubicBezTo>
                  <a:pt x="0" y="131767"/>
                  <a:pt x="131766" y="0"/>
                  <a:pt x="294308" y="0"/>
                </a:cubicBezTo>
                <a:close/>
              </a:path>
            </a:pathLst>
          </a:custGeom>
          <a:solidFill>
            <a:srgbClr val="3C4A5F"/>
          </a:solidFill>
        </p:spPr>
        <p:txBody>
          <a:bodyPr rtlCol="0">
            <a:noAutofit/>
          </a:bodyPr>
          <a:lstStyle>
            <a:lvl1pPr>
              <a:defRPr sz="928"/>
            </a:lvl1pPr>
          </a:lstStyle>
          <a:p>
            <a:pPr lvl="0"/>
            <a:endParaRPr lang="id-ID" noProof="0" dirty="0"/>
          </a:p>
        </p:txBody>
      </p:sp>
      <p:sp>
        <p:nvSpPr>
          <p:cNvPr id="3" name="Rectangle 1">
            <a:extLst>
              <a:ext uri="{FF2B5EF4-FFF2-40B4-BE49-F238E27FC236}">
                <a16:creationId xmlns:a16="http://schemas.microsoft.com/office/drawing/2014/main" id="{28264359-4D5C-8244-897A-36D83D2CFE6D}"/>
              </a:ext>
            </a:extLst>
          </p:cNvPr>
          <p:cNvSpPr/>
          <p:nvPr userDrawn="1"/>
        </p:nvSpPr>
        <p:spPr>
          <a:xfrm>
            <a:off x="2" y="0"/>
            <a:ext cx="2788279" cy="1828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pic>
        <p:nvPicPr>
          <p:cNvPr id="4" name="Picture 2">
            <a:extLst>
              <a:ext uri="{FF2B5EF4-FFF2-40B4-BE49-F238E27FC236}">
                <a16:creationId xmlns:a16="http://schemas.microsoft.com/office/drawing/2014/main" id="{53305489-2C1B-B44E-B9F1-5783F2C23B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66305" y="7471955"/>
            <a:ext cx="10681719" cy="10529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2966739"/>
      </p:ext>
    </p:extLst>
  </p:cSld>
  <p:clrMapOvr>
    <a:masterClrMapping/>
  </p:clrMapOvr>
  <p:transition spd="med" advClick="0" advTm="10000">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7_Title Slide">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77B0FBC0-39F1-2546-AE3B-932CF18894AB}"/>
              </a:ext>
            </a:extLst>
          </p:cNvPr>
          <p:cNvSpPr/>
          <p:nvPr userDrawn="1"/>
        </p:nvSpPr>
        <p:spPr>
          <a:xfrm>
            <a:off x="0" y="9145411"/>
            <a:ext cx="10288588" cy="914258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pic>
        <p:nvPicPr>
          <p:cNvPr id="4" name="Picture 2">
            <a:extLst>
              <a:ext uri="{FF2B5EF4-FFF2-40B4-BE49-F238E27FC236}">
                <a16:creationId xmlns:a16="http://schemas.microsoft.com/office/drawing/2014/main" id="{8674EFE3-3DCF-0345-9936-1C8A3D29E3E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2132" y="1071154"/>
            <a:ext cx="10625224" cy="10032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icture Placeholder 6"/>
          <p:cNvSpPr>
            <a:spLocks noGrp="1"/>
          </p:cNvSpPr>
          <p:nvPr>
            <p:ph type="pic" sz="quarter" idx="10"/>
          </p:nvPr>
        </p:nvSpPr>
        <p:spPr>
          <a:xfrm>
            <a:off x="1070181" y="2476790"/>
            <a:ext cx="8021569" cy="4453823"/>
          </a:xfrm>
          <a:custGeom>
            <a:avLst/>
            <a:gdLst>
              <a:gd name="connsiteX0" fmla="*/ 0 w 4548555"/>
              <a:gd name="connsiteY0" fmla="*/ 0 h 2655277"/>
              <a:gd name="connsiteX1" fmla="*/ 4548555 w 4548555"/>
              <a:gd name="connsiteY1" fmla="*/ 0 h 2655277"/>
              <a:gd name="connsiteX2" fmla="*/ 4548555 w 4548555"/>
              <a:gd name="connsiteY2" fmla="*/ 2655277 h 2655277"/>
              <a:gd name="connsiteX3" fmla="*/ 0 w 4548555"/>
              <a:gd name="connsiteY3" fmla="*/ 2655277 h 2655277"/>
            </a:gdLst>
            <a:ahLst/>
            <a:cxnLst>
              <a:cxn ang="0">
                <a:pos x="connsiteX0" y="connsiteY0"/>
              </a:cxn>
              <a:cxn ang="0">
                <a:pos x="connsiteX1" y="connsiteY1"/>
              </a:cxn>
              <a:cxn ang="0">
                <a:pos x="connsiteX2" y="connsiteY2"/>
              </a:cxn>
              <a:cxn ang="0">
                <a:pos x="connsiteX3" y="connsiteY3"/>
              </a:cxn>
            </a:cxnLst>
            <a:rect l="l" t="t" r="r" b="b"/>
            <a:pathLst>
              <a:path w="4548555" h="2655277">
                <a:moveTo>
                  <a:pt x="0" y="0"/>
                </a:moveTo>
                <a:lnTo>
                  <a:pt x="4548555" y="0"/>
                </a:lnTo>
                <a:lnTo>
                  <a:pt x="4548555" y="2655277"/>
                </a:lnTo>
                <a:lnTo>
                  <a:pt x="0" y="2655277"/>
                </a:lnTo>
                <a:close/>
              </a:path>
            </a:pathLst>
          </a:custGeom>
          <a:solidFill>
            <a:srgbClr val="3C4A5F"/>
          </a:solidFill>
        </p:spPr>
        <p:txBody>
          <a:bodyPr rtlCol="0">
            <a:noAutofit/>
          </a:bodyPr>
          <a:lstStyle>
            <a:lvl1pPr>
              <a:defRPr sz="928"/>
            </a:lvl1pPr>
          </a:lstStyle>
          <a:p>
            <a:pPr lvl="0"/>
            <a:endParaRPr lang="id-ID" noProof="0" dirty="0"/>
          </a:p>
        </p:txBody>
      </p:sp>
    </p:spTree>
    <p:extLst>
      <p:ext uri="{BB962C8B-B14F-4D97-AF65-F5344CB8AC3E}">
        <p14:creationId xmlns:p14="http://schemas.microsoft.com/office/powerpoint/2010/main" val="4141830811"/>
      </p:ext>
    </p:extLst>
  </p:cSld>
  <p:clrMapOvr>
    <a:masterClrMapping/>
  </p:clrMapOvr>
  <p:transition spd="med" advClick="0" advTm="10000">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3A4CDAF-D63F-BA4B-B09C-1465D634C838}"/>
              </a:ext>
            </a:extLst>
          </p:cNvPr>
          <p:cNvSpPr/>
          <p:nvPr userDrawn="1"/>
        </p:nvSpPr>
        <p:spPr>
          <a:xfrm>
            <a:off x="0" y="10711543"/>
            <a:ext cx="10288588" cy="757645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Tree>
    <p:extLst>
      <p:ext uri="{BB962C8B-B14F-4D97-AF65-F5344CB8AC3E}">
        <p14:creationId xmlns:p14="http://schemas.microsoft.com/office/powerpoint/2010/main" val="2883296301"/>
      </p:ext>
    </p:extLst>
  </p:cSld>
  <p:clrMapOvr>
    <a:masterClrMapping/>
  </p:clrMapOvr>
  <p:transition spd="med" advClick="0" advTm="10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le 1"/>
          <p:cNvSpPr>
            <a:spLocks noGrp="1"/>
          </p:cNvSpPr>
          <p:nvPr>
            <p:ph type="title"/>
          </p:nvPr>
        </p:nvSpPr>
        <p:spPr>
          <a:xfrm>
            <a:off x="701982" y="4559303"/>
            <a:ext cx="8873907" cy="7607299"/>
          </a:xfrm>
        </p:spPr>
        <p:txBody>
          <a:bodyPr anchor="b"/>
          <a:lstStyle>
            <a:lvl1pPr>
              <a:defRPr sz="5063"/>
            </a:lvl1pPr>
          </a:lstStyle>
          <a:p>
            <a:r>
              <a:rPr lang="nb-NO"/>
              <a:t>Klikk for å redigere tittelstil</a:t>
            </a:r>
            <a:endParaRPr lang="en-US" dirty="0"/>
          </a:p>
        </p:txBody>
      </p:sp>
      <p:sp>
        <p:nvSpPr>
          <p:cNvPr id="3" name="Text Placeholder 2"/>
          <p:cNvSpPr>
            <a:spLocks noGrp="1"/>
          </p:cNvSpPr>
          <p:nvPr>
            <p:ph type="body" idx="1"/>
          </p:nvPr>
        </p:nvSpPr>
        <p:spPr>
          <a:xfrm>
            <a:off x="701982" y="12238569"/>
            <a:ext cx="8873907" cy="4000499"/>
          </a:xfrm>
        </p:spPr>
        <p:txBody>
          <a:bodyPr/>
          <a:lstStyle>
            <a:lvl1pPr marL="0" indent="0">
              <a:buNone/>
              <a:defRPr sz="2025">
                <a:solidFill>
                  <a:schemeClr val="tx1">
                    <a:tint val="75000"/>
                  </a:schemeClr>
                </a:solidFill>
              </a:defRPr>
            </a:lvl1pPr>
            <a:lvl2pPr marL="385848" indent="0">
              <a:buNone/>
              <a:defRPr sz="1688">
                <a:solidFill>
                  <a:schemeClr val="tx1">
                    <a:tint val="75000"/>
                  </a:schemeClr>
                </a:solidFill>
              </a:defRPr>
            </a:lvl2pPr>
            <a:lvl3pPr marL="771695" indent="0">
              <a:buNone/>
              <a:defRPr sz="1519">
                <a:solidFill>
                  <a:schemeClr val="tx1">
                    <a:tint val="75000"/>
                  </a:schemeClr>
                </a:solidFill>
              </a:defRPr>
            </a:lvl3pPr>
            <a:lvl4pPr marL="1157543" indent="0">
              <a:buNone/>
              <a:defRPr sz="1350">
                <a:solidFill>
                  <a:schemeClr val="tx1">
                    <a:tint val="75000"/>
                  </a:schemeClr>
                </a:solidFill>
              </a:defRPr>
            </a:lvl4pPr>
            <a:lvl5pPr marL="1543390" indent="0">
              <a:buNone/>
              <a:defRPr sz="1350">
                <a:solidFill>
                  <a:schemeClr val="tx1">
                    <a:tint val="75000"/>
                  </a:schemeClr>
                </a:solidFill>
              </a:defRPr>
            </a:lvl5pPr>
            <a:lvl6pPr marL="1929238" indent="0">
              <a:buNone/>
              <a:defRPr sz="1350">
                <a:solidFill>
                  <a:schemeClr val="tx1">
                    <a:tint val="75000"/>
                  </a:schemeClr>
                </a:solidFill>
              </a:defRPr>
            </a:lvl6pPr>
            <a:lvl7pPr marL="2315085" indent="0">
              <a:buNone/>
              <a:defRPr sz="1350">
                <a:solidFill>
                  <a:schemeClr val="tx1">
                    <a:tint val="75000"/>
                  </a:schemeClr>
                </a:solidFill>
              </a:defRPr>
            </a:lvl7pPr>
            <a:lvl8pPr marL="2700934" indent="0">
              <a:buNone/>
              <a:defRPr sz="1350">
                <a:solidFill>
                  <a:schemeClr val="tx1">
                    <a:tint val="75000"/>
                  </a:schemeClr>
                </a:solidFill>
              </a:defRPr>
            </a:lvl8pPr>
            <a:lvl9pPr marL="3086782" indent="0">
              <a:buNone/>
              <a:defRPr sz="1350">
                <a:solidFill>
                  <a:schemeClr val="tx1">
                    <a:tint val="75000"/>
                  </a:schemeClr>
                </a:solidFill>
              </a:defRPr>
            </a:lvl9pPr>
          </a:lstStyle>
          <a:p>
            <a:pPr lvl="0"/>
            <a:r>
              <a:rPr lang="nb-NO"/>
              <a:t>Klikk for å redigere tekststiler i malen</a:t>
            </a:r>
          </a:p>
        </p:txBody>
      </p:sp>
      <p:sp>
        <p:nvSpPr>
          <p:cNvPr id="4" name="Date Placeholder 3">
            <a:extLst>
              <a:ext uri="{FF2B5EF4-FFF2-40B4-BE49-F238E27FC236}">
                <a16:creationId xmlns:a16="http://schemas.microsoft.com/office/drawing/2014/main" id="{23774D96-DE48-1142-B326-DCF91B1D6E82}"/>
              </a:ext>
            </a:extLst>
          </p:cNvPr>
          <p:cNvSpPr>
            <a:spLocks noGrp="1"/>
          </p:cNvSpPr>
          <p:nvPr>
            <p:ph type="dt" sz="half" idx="10"/>
          </p:nvPr>
        </p:nvSpPr>
        <p:spPr/>
        <p:txBody>
          <a:bodyPr/>
          <a:lstStyle>
            <a:lvl1pPr>
              <a:defRPr/>
            </a:lvl1pPr>
          </a:lstStyle>
          <a:p>
            <a:pPr>
              <a:defRPr/>
            </a:pPr>
            <a:fld id="{F55324C8-287A-AF4D-88FD-641FBFAD2B4D}" type="datetimeFigureOut">
              <a:rPr lang="en-US"/>
              <a:pPr>
                <a:defRPr/>
              </a:pPr>
              <a:t>10/27/20</a:t>
            </a:fld>
            <a:endParaRPr lang="en-US" dirty="0"/>
          </a:p>
        </p:txBody>
      </p:sp>
      <p:sp>
        <p:nvSpPr>
          <p:cNvPr id="5" name="Footer Placeholder 4">
            <a:extLst>
              <a:ext uri="{FF2B5EF4-FFF2-40B4-BE49-F238E27FC236}">
                <a16:creationId xmlns:a16="http://schemas.microsoft.com/office/drawing/2014/main" id="{6D5613D3-CF88-784E-9F2C-61082A7B9B0C}"/>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67AE8DA8-6A1C-8147-8C61-846D56FE90E1}"/>
              </a:ext>
            </a:extLst>
          </p:cNvPr>
          <p:cNvSpPr>
            <a:spLocks noGrp="1"/>
          </p:cNvSpPr>
          <p:nvPr>
            <p:ph type="sldNum" sz="quarter" idx="12"/>
          </p:nvPr>
        </p:nvSpPr>
        <p:spPr/>
        <p:txBody>
          <a:bodyPr/>
          <a:lstStyle>
            <a:lvl1pPr>
              <a:defRPr/>
            </a:lvl1pPr>
          </a:lstStyle>
          <a:p>
            <a:pPr>
              <a:defRPr/>
            </a:pPr>
            <a:fld id="{D8F7617B-BF71-8140-B58D-84EDACBE0421}" type="slidenum">
              <a:rPr lang="en-US"/>
              <a:pPr>
                <a:defRPr/>
              </a:pPr>
              <a:t>‹#›</a:t>
            </a:fld>
            <a:endParaRPr lang="en-US" dirty="0"/>
          </a:p>
        </p:txBody>
      </p:sp>
    </p:spTree>
    <p:extLst>
      <p:ext uri="{BB962C8B-B14F-4D97-AF65-F5344CB8AC3E}">
        <p14:creationId xmlns:p14="http://schemas.microsoft.com/office/powerpoint/2010/main" val="1961230089"/>
      </p:ext>
    </p:extLst>
  </p:cSld>
  <p:clrMapOvr>
    <a:masterClrMapping/>
  </p:clrMapOvr>
  <p:transition spd="med" advClick="0" advTm="10000">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0288588" cy="18288000"/>
          </a:xfrm>
          <a:prstGeom prst="rect">
            <a:avLst/>
          </a:prstGeom>
          <a:solidFill>
            <a:srgbClr val="3C4A5F"/>
          </a:solidFill>
        </p:spPr>
        <p:txBody>
          <a:bodyPr rtlCol="0">
            <a:normAutofit/>
          </a:bodyPr>
          <a:lstStyle>
            <a:lvl1pPr>
              <a:defRPr sz="928"/>
            </a:lvl1pPr>
          </a:lstStyle>
          <a:p>
            <a:pPr lvl="0"/>
            <a:endParaRPr lang="id-ID" noProof="0" dirty="0"/>
          </a:p>
        </p:txBody>
      </p:sp>
    </p:spTree>
    <p:extLst>
      <p:ext uri="{BB962C8B-B14F-4D97-AF65-F5344CB8AC3E}">
        <p14:creationId xmlns:p14="http://schemas.microsoft.com/office/powerpoint/2010/main" val="1568467030"/>
      </p:ext>
    </p:extLst>
  </p:cSld>
  <p:clrMapOvr>
    <a:masterClrMapping/>
  </p:clrMapOvr>
  <p:transition spd="med" advClick="0" advTm="1000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0" y="0"/>
            <a:ext cx="10288588" cy="18288000"/>
          </a:xfrm>
          <a:prstGeom prst="rect">
            <a:avLst/>
          </a:prstGeom>
          <a:solidFill>
            <a:srgbClr val="3C4A5F"/>
          </a:solidFill>
        </p:spPr>
        <p:txBody>
          <a:bodyPr rtlCol="0">
            <a:normAutofit/>
          </a:bodyPr>
          <a:lstStyle>
            <a:lvl1pPr>
              <a:defRPr sz="928">
                <a:solidFill>
                  <a:schemeClr val="bg1"/>
                </a:solidFill>
              </a:defRPr>
            </a:lvl1pPr>
          </a:lstStyle>
          <a:p>
            <a:pPr lvl="0"/>
            <a:endParaRPr lang="id-ID" noProof="0" dirty="0"/>
          </a:p>
        </p:txBody>
      </p:sp>
    </p:spTree>
    <p:extLst>
      <p:ext uri="{BB962C8B-B14F-4D97-AF65-F5344CB8AC3E}">
        <p14:creationId xmlns:p14="http://schemas.microsoft.com/office/powerpoint/2010/main" val="3035265883"/>
      </p:ext>
    </p:extLst>
  </p:cSld>
  <p:clrMapOvr>
    <a:masterClrMapping/>
  </p:clrMapOvr>
  <p:transition spd="med" advClick="0" advTm="10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Content Placeholder 2"/>
          <p:cNvSpPr>
            <a:spLocks noGrp="1"/>
          </p:cNvSpPr>
          <p:nvPr>
            <p:ph sz="half" idx="1"/>
          </p:nvPr>
        </p:nvSpPr>
        <p:spPr>
          <a:xfrm>
            <a:off x="707340" y="4868337"/>
            <a:ext cx="4372650" cy="11603569"/>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Content Placeholder 3"/>
          <p:cNvSpPr>
            <a:spLocks noGrp="1"/>
          </p:cNvSpPr>
          <p:nvPr>
            <p:ph sz="half" idx="2"/>
          </p:nvPr>
        </p:nvSpPr>
        <p:spPr>
          <a:xfrm>
            <a:off x="5208598" y="4868337"/>
            <a:ext cx="4372650" cy="11603569"/>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5" name="Date Placeholder 3">
            <a:extLst>
              <a:ext uri="{FF2B5EF4-FFF2-40B4-BE49-F238E27FC236}">
                <a16:creationId xmlns:a16="http://schemas.microsoft.com/office/drawing/2014/main" id="{2A27EA77-028A-FA4E-9DBC-DD7E0A985F1E}"/>
              </a:ext>
            </a:extLst>
          </p:cNvPr>
          <p:cNvSpPr>
            <a:spLocks noGrp="1"/>
          </p:cNvSpPr>
          <p:nvPr>
            <p:ph type="dt" sz="half" idx="10"/>
          </p:nvPr>
        </p:nvSpPr>
        <p:spPr/>
        <p:txBody>
          <a:bodyPr/>
          <a:lstStyle>
            <a:lvl1pPr>
              <a:defRPr/>
            </a:lvl1pPr>
          </a:lstStyle>
          <a:p>
            <a:pPr>
              <a:defRPr/>
            </a:pPr>
            <a:fld id="{2E1A7DF9-BE73-B847-A1BE-560DCADBB8F3}" type="datetimeFigureOut">
              <a:rPr lang="en-US"/>
              <a:pPr>
                <a:defRPr/>
              </a:pPr>
              <a:t>10/27/20</a:t>
            </a:fld>
            <a:endParaRPr lang="en-US" dirty="0"/>
          </a:p>
        </p:txBody>
      </p:sp>
      <p:sp>
        <p:nvSpPr>
          <p:cNvPr id="6" name="Footer Placeholder 4">
            <a:extLst>
              <a:ext uri="{FF2B5EF4-FFF2-40B4-BE49-F238E27FC236}">
                <a16:creationId xmlns:a16="http://schemas.microsoft.com/office/drawing/2014/main" id="{F0D8F7D1-9E59-2541-94F8-3B1EFCF446CB}"/>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638E673B-5567-A342-8AAC-749308DDDB1E}"/>
              </a:ext>
            </a:extLst>
          </p:cNvPr>
          <p:cNvSpPr>
            <a:spLocks noGrp="1"/>
          </p:cNvSpPr>
          <p:nvPr>
            <p:ph type="sldNum" sz="quarter" idx="12"/>
          </p:nvPr>
        </p:nvSpPr>
        <p:spPr/>
        <p:txBody>
          <a:bodyPr/>
          <a:lstStyle>
            <a:lvl1pPr>
              <a:defRPr/>
            </a:lvl1pPr>
          </a:lstStyle>
          <a:p>
            <a:pPr>
              <a:defRPr/>
            </a:pPr>
            <a:fld id="{96849EAA-173D-0F4B-8AE0-FBE31149D79D}" type="slidenum">
              <a:rPr lang="en-US"/>
              <a:pPr>
                <a:defRPr/>
              </a:pPr>
              <a:t>‹#›</a:t>
            </a:fld>
            <a:endParaRPr lang="en-US" dirty="0"/>
          </a:p>
        </p:txBody>
      </p:sp>
    </p:spTree>
    <p:extLst>
      <p:ext uri="{BB962C8B-B14F-4D97-AF65-F5344CB8AC3E}">
        <p14:creationId xmlns:p14="http://schemas.microsoft.com/office/powerpoint/2010/main" val="3661967771"/>
      </p:ext>
    </p:extLst>
  </p:cSld>
  <p:clrMapOvr>
    <a:masterClrMapping/>
  </p:clrMapOvr>
  <p:transition spd="med" advClick="0" advTm="10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le 1"/>
          <p:cNvSpPr>
            <a:spLocks noGrp="1"/>
          </p:cNvSpPr>
          <p:nvPr>
            <p:ph type="title"/>
          </p:nvPr>
        </p:nvSpPr>
        <p:spPr>
          <a:xfrm>
            <a:off x="708682" y="973669"/>
            <a:ext cx="8873907" cy="3534834"/>
          </a:xfrm>
        </p:spPr>
        <p:txBody>
          <a:bodyPr/>
          <a:lstStyle/>
          <a:p>
            <a:r>
              <a:rPr lang="nb-NO"/>
              <a:t>Klikk for å redigere tittelstil</a:t>
            </a:r>
            <a:endParaRPr lang="en-US" dirty="0"/>
          </a:p>
        </p:txBody>
      </p:sp>
      <p:sp>
        <p:nvSpPr>
          <p:cNvPr id="3" name="Text Placeholder 2"/>
          <p:cNvSpPr>
            <a:spLocks noGrp="1"/>
          </p:cNvSpPr>
          <p:nvPr>
            <p:ph type="body" idx="1"/>
          </p:nvPr>
        </p:nvSpPr>
        <p:spPr>
          <a:xfrm>
            <a:off x="708683" y="4483106"/>
            <a:ext cx="4352555" cy="2197099"/>
          </a:xfrm>
        </p:spPr>
        <p:txBody>
          <a:bodyPr anchor="b"/>
          <a:lstStyle>
            <a:lvl1pPr marL="0" indent="0">
              <a:buNone/>
              <a:defRPr sz="2025" b="1"/>
            </a:lvl1pPr>
            <a:lvl2pPr marL="385848" indent="0">
              <a:buNone/>
              <a:defRPr sz="1688" b="1"/>
            </a:lvl2pPr>
            <a:lvl3pPr marL="771695" indent="0">
              <a:buNone/>
              <a:defRPr sz="1519" b="1"/>
            </a:lvl3pPr>
            <a:lvl4pPr marL="1157543" indent="0">
              <a:buNone/>
              <a:defRPr sz="1350" b="1"/>
            </a:lvl4pPr>
            <a:lvl5pPr marL="1543390" indent="0">
              <a:buNone/>
              <a:defRPr sz="1350" b="1"/>
            </a:lvl5pPr>
            <a:lvl6pPr marL="1929238" indent="0">
              <a:buNone/>
              <a:defRPr sz="1350" b="1"/>
            </a:lvl6pPr>
            <a:lvl7pPr marL="2315085" indent="0">
              <a:buNone/>
              <a:defRPr sz="1350" b="1"/>
            </a:lvl7pPr>
            <a:lvl8pPr marL="2700934" indent="0">
              <a:buNone/>
              <a:defRPr sz="1350" b="1"/>
            </a:lvl8pPr>
            <a:lvl9pPr marL="3086782" indent="0">
              <a:buNone/>
              <a:defRPr sz="1350" b="1"/>
            </a:lvl9pPr>
          </a:lstStyle>
          <a:p>
            <a:pPr lvl="0"/>
            <a:r>
              <a:rPr lang="nb-NO"/>
              <a:t>Klikk for å redigere tekststiler i malen</a:t>
            </a:r>
          </a:p>
        </p:txBody>
      </p:sp>
      <p:sp>
        <p:nvSpPr>
          <p:cNvPr id="4" name="Content Placeholder 3"/>
          <p:cNvSpPr>
            <a:spLocks noGrp="1"/>
          </p:cNvSpPr>
          <p:nvPr>
            <p:ph sz="half" idx="2"/>
          </p:nvPr>
        </p:nvSpPr>
        <p:spPr>
          <a:xfrm>
            <a:off x="708683" y="6680203"/>
            <a:ext cx="4352555" cy="982556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5" name="Text Placeholder 4"/>
          <p:cNvSpPr>
            <a:spLocks noGrp="1"/>
          </p:cNvSpPr>
          <p:nvPr>
            <p:ph type="body" sz="quarter" idx="3"/>
          </p:nvPr>
        </p:nvSpPr>
        <p:spPr>
          <a:xfrm>
            <a:off x="5208598" y="4483106"/>
            <a:ext cx="4373990" cy="2197099"/>
          </a:xfrm>
        </p:spPr>
        <p:txBody>
          <a:bodyPr anchor="b"/>
          <a:lstStyle>
            <a:lvl1pPr marL="0" indent="0">
              <a:buNone/>
              <a:defRPr sz="2025" b="1"/>
            </a:lvl1pPr>
            <a:lvl2pPr marL="385848" indent="0">
              <a:buNone/>
              <a:defRPr sz="1688" b="1"/>
            </a:lvl2pPr>
            <a:lvl3pPr marL="771695" indent="0">
              <a:buNone/>
              <a:defRPr sz="1519" b="1"/>
            </a:lvl3pPr>
            <a:lvl4pPr marL="1157543" indent="0">
              <a:buNone/>
              <a:defRPr sz="1350" b="1"/>
            </a:lvl4pPr>
            <a:lvl5pPr marL="1543390" indent="0">
              <a:buNone/>
              <a:defRPr sz="1350" b="1"/>
            </a:lvl5pPr>
            <a:lvl6pPr marL="1929238" indent="0">
              <a:buNone/>
              <a:defRPr sz="1350" b="1"/>
            </a:lvl6pPr>
            <a:lvl7pPr marL="2315085" indent="0">
              <a:buNone/>
              <a:defRPr sz="1350" b="1"/>
            </a:lvl7pPr>
            <a:lvl8pPr marL="2700934" indent="0">
              <a:buNone/>
              <a:defRPr sz="1350" b="1"/>
            </a:lvl8pPr>
            <a:lvl9pPr marL="3086782" indent="0">
              <a:buNone/>
              <a:defRPr sz="1350" b="1"/>
            </a:lvl9pPr>
          </a:lstStyle>
          <a:p>
            <a:pPr lvl="0"/>
            <a:r>
              <a:rPr lang="nb-NO"/>
              <a:t>Klikk for å redigere tekststiler i malen</a:t>
            </a:r>
          </a:p>
        </p:txBody>
      </p:sp>
      <p:sp>
        <p:nvSpPr>
          <p:cNvPr id="6" name="Content Placeholder 5"/>
          <p:cNvSpPr>
            <a:spLocks noGrp="1"/>
          </p:cNvSpPr>
          <p:nvPr>
            <p:ph sz="quarter" idx="4"/>
          </p:nvPr>
        </p:nvSpPr>
        <p:spPr>
          <a:xfrm>
            <a:off x="5208598" y="6680203"/>
            <a:ext cx="4373990" cy="982556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7" name="Date Placeholder 3">
            <a:extLst>
              <a:ext uri="{FF2B5EF4-FFF2-40B4-BE49-F238E27FC236}">
                <a16:creationId xmlns:a16="http://schemas.microsoft.com/office/drawing/2014/main" id="{45A56BA3-408D-E543-BA34-3940C9831822}"/>
              </a:ext>
            </a:extLst>
          </p:cNvPr>
          <p:cNvSpPr>
            <a:spLocks noGrp="1"/>
          </p:cNvSpPr>
          <p:nvPr>
            <p:ph type="dt" sz="half" idx="10"/>
          </p:nvPr>
        </p:nvSpPr>
        <p:spPr/>
        <p:txBody>
          <a:bodyPr/>
          <a:lstStyle>
            <a:lvl1pPr>
              <a:defRPr/>
            </a:lvl1pPr>
          </a:lstStyle>
          <a:p>
            <a:pPr>
              <a:defRPr/>
            </a:pPr>
            <a:fld id="{09EBDAA7-CBBB-A147-AFB9-1F008380D0D8}" type="datetimeFigureOut">
              <a:rPr lang="en-US"/>
              <a:pPr>
                <a:defRPr/>
              </a:pPr>
              <a:t>10/27/20</a:t>
            </a:fld>
            <a:endParaRPr lang="en-US" dirty="0"/>
          </a:p>
        </p:txBody>
      </p:sp>
      <p:sp>
        <p:nvSpPr>
          <p:cNvPr id="8" name="Footer Placeholder 4">
            <a:extLst>
              <a:ext uri="{FF2B5EF4-FFF2-40B4-BE49-F238E27FC236}">
                <a16:creationId xmlns:a16="http://schemas.microsoft.com/office/drawing/2014/main" id="{2BA24A70-BD04-CD4E-B7AF-C57794BFEEF6}"/>
              </a:ext>
            </a:extLst>
          </p:cNvPr>
          <p:cNvSpPr>
            <a:spLocks noGrp="1"/>
          </p:cNvSpPr>
          <p:nvPr>
            <p:ph type="ftr" sz="quarter" idx="11"/>
          </p:nvPr>
        </p:nvSpPr>
        <p:spPr/>
        <p:txBody>
          <a:bodyPr/>
          <a:lstStyle>
            <a:lvl1pPr>
              <a:defRPr/>
            </a:lvl1pPr>
          </a:lstStyle>
          <a:p>
            <a:pPr>
              <a:defRPr/>
            </a:pPr>
            <a:endParaRPr lang="en-US" dirty="0"/>
          </a:p>
        </p:txBody>
      </p:sp>
      <p:sp>
        <p:nvSpPr>
          <p:cNvPr id="9" name="Slide Number Placeholder 5">
            <a:extLst>
              <a:ext uri="{FF2B5EF4-FFF2-40B4-BE49-F238E27FC236}">
                <a16:creationId xmlns:a16="http://schemas.microsoft.com/office/drawing/2014/main" id="{A694B2B6-3C79-3F43-850B-742D920231C5}"/>
              </a:ext>
            </a:extLst>
          </p:cNvPr>
          <p:cNvSpPr>
            <a:spLocks noGrp="1"/>
          </p:cNvSpPr>
          <p:nvPr>
            <p:ph type="sldNum" sz="quarter" idx="12"/>
          </p:nvPr>
        </p:nvSpPr>
        <p:spPr/>
        <p:txBody>
          <a:bodyPr/>
          <a:lstStyle>
            <a:lvl1pPr>
              <a:defRPr/>
            </a:lvl1pPr>
          </a:lstStyle>
          <a:p>
            <a:pPr>
              <a:defRPr/>
            </a:pPr>
            <a:fld id="{2DCE5147-4DE1-9E47-8CA1-FAAD6A8432B0}" type="slidenum">
              <a:rPr lang="en-US"/>
              <a:pPr>
                <a:defRPr/>
              </a:pPr>
              <a:t>‹#›</a:t>
            </a:fld>
            <a:endParaRPr lang="en-US" dirty="0"/>
          </a:p>
        </p:txBody>
      </p:sp>
    </p:spTree>
    <p:extLst>
      <p:ext uri="{BB962C8B-B14F-4D97-AF65-F5344CB8AC3E}">
        <p14:creationId xmlns:p14="http://schemas.microsoft.com/office/powerpoint/2010/main" val="3821361572"/>
      </p:ext>
    </p:extLst>
  </p:cSld>
  <p:clrMapOvr>
    <a:masterClrMapping/>
  </p:clrMapOvr>
  <p:transition spd="med" advClick="0" advTm="10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Date Placeholder 3">
            <a:extLst>
              <a:ext uri="{FF2B5EF4-FFF2-40B4-BE49-F238E27FC236}">
                <a16:creationId xmlns:a16="http://schemas.microsoft.com/office/drawing/2014/main" id="{C53C5561-2559-7945-B688-EB163D0A9AB5}"/>
              </a:ext>
            </a:extLst>
          </p:cNvPr>
          <p:cNvSpPr>
            <a:spLocks noGrp="1"/>
          </p:cNvSpPr>
          <p:nvPr>
            <p:ph type="dt" sz="half" idx="10"/>
          </p:nvPr>
        </p:nvSpPr>
        <p:spPr/>
        <p:txBody>
          <a:bodyPr/>
          <a:lstStyle>
            <a:lvl1pPr>
              <a:defRPr/>
            </a:lvl1pPr>
          </a:lstStyle>
          <a:p>
            <a:pPr>
              <a:defRPr/>
            </a:pPr>
            <a:fld id="{A0BC3B6B-ADCD-C040-BF6C-6C15EF44EEDE}" type="datetimeFigureOut">
              <a:rPr lang="en-US"/>
              <a:pPr>
                <a:defRPr/>
              </a:pPr>
              <a:t>10/27/20</a:t>
            </a:fld>
            <a:endParaRPr lang="en-US" dirty="0"/>
          </a:p>
        </p:txBody>
      </p:sp>
      <p:sp>
        <p:nvSpPr>
          <p:cNvPr id="4" name="Footer Placeholder 4">
            <a:extLst>
              <a:ext uri="{FF2B5EF4-FFF2-40B4-BE49-F238E27FC236}">
                <a16:creationId xmlns:a16="http://schemas.microsoft.com/office/drawing/2014/main" id="{2704B311-BBBC-244A-82AF-3DC67FB6D35D}"/>
              </a:ext>
            </a:extLst>
          </p:cNvPr>
          <p:cNvSpPr>
            <a:spLocks noGrp="1"/>
          </p:cNvSpPr>
          <p:nvPr>
            <p:ph type="ftr" sz="quarter" idx="11"/>
          </p:nvPr>
        </p:nvSpPr>
        <p:spPr/>
        <p:txBody>
          <a:bodyPr/>
          <a:lstStyle>
            <a:lvl1pPr>
              <a:defRPr/>
            </a:lvl1pPr>
          </a:lstStyle>
          <a:p>
            <a:pPr>
              <a:defRPr/>
            </a:pPr>
            <a:endParaRPr lang="en-US" dirty="0"/>
          </a:p>
        </p:txBody>
      </p:sp>
      <p:sp>
        <p:nvSpPr>
          <p:cNvPr id="5" name="Slide Number Placeholder 5">
            <a:extLst>
              <a:ext uri="{FF2B5EF4-FFF2-40B4-BE49-F238E27FC236}">
                <a16:creationId xmlns:a16="http://schemas.microsoft.com/office/drawing/2014/main" id="{CAFC4FCF-2A4C-1141-9B5A-8F3CAEA24691}"/>
              </a:ext>
            </a:extLst>
          </p:cNvPr>
          <p:cNvSpPr>
            <a:spLocks noGrp="1"/>
          </p:cNvSpPr>
          <p:nvPr>
            <p:ph type="sldNum" sz="quarter" idx="12"/>
          </p:nvPr>
        </p:nvSpPr>
        <p:spPr/>
        <p:txBody>
          <a:bodyPr/>
          <a:lstStyle>
            <a:lvl1pPr>
              <a:defRPr/>
            </a:lvl1pPr>
          </a:lstStyle>
          <a:p>
            <a:pPr>
              <a:defRPr/>
            </a:pPr>
            <a:fld id="{92ECDBFB-5FDE-0945-BBBD-A44F0ED65AAE}" type="slidenum">
              <a:rPr lang="en-US"/>
              <a:pPr>
                <a:defRPr/>
              </a:pPr>
              <a:t>‹#›</a:t>
            </a:fld>
            <a:endParaRPr lang="en-US" dirty="0"/>
          </a:p>
        </p:txBody>
      </p:sp>
    </p:spTree>
    <p:extLst>
      <p:ext uri="{BB962C8B-B14F-4D97-AF65-F5344CB8AC3E}">
        <p14:creationId xmlns:p14="http://schemas.microsoft.com/office/powerpoint/2010/main" val="1738523593"/>
      </p:ext>
    </p:extLst>
  </p:cSld>
  <p:clrMapOvr>
    <a:masterClrMapping/>
  </p:clrMapOvr>
  <p:transition spd="med" advClick="0" advTm="10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73CB273-D05A-564E-A494-8D048FA873FB}"/>
              </a:ext>
            </a:extLst>
          </p:cNvPr>
          <p:cNvSpPr>
            <a:spLocks noGrp="1"/>
          </p:cNvSpPr>
          <p:nvPr>
            <p:ph type="dt" sz="half" idx="10"/>
          </p:nvPr>
        </p:nvSpPr>
        <p:spPr/>
        <p:txBody>
          <a:bodyPr/>
          <a:lstStyle>
            <a:lvl1pPr>
              <a:defRPr/>
            </a:lvl1pPr>
          </a:lstStyle>
          <a:p>
            <a:pPr>
              <a:defRPr/>
            </a:pPr>
            <a:fld id="{F744A861-217A-1345-A8C8-3B38831A02D7}" type="datetimeFigureOut">
              <a:rPr lang="en-US"/>
              <a:pPr>
                <a:defRPr/>
              </a:pPr>
              <a:t>10/27/20</a:t>
            </a:fld>
            <a:endParaRPr lang="en-US" dirty="0"/>
          </a:p>
        </p:txBody>
      </p:sp>
      <p:sp>
        <p:nvSpPr>
          <p:cNvPr id="3" name="Footer Placeholder 4">
            <a:extLst>
              <a:ext uri="{FF2B5EF4-FFF2-40B4-BE49-F238E27FC236}">
                <a16:creationId xmlns:a16="http://schemas.microsoft.com/office/drawing/2014/main" id="{76D9FB3E-B03D-F74E-BC88-B0162A2D9589}"/>
              </a:ext>
            </a:extLst>
          </p:cNvPr>
          <p:cNvSpPr>
            <a:spLocks noGrp="1"/>
          </p:cNvSpPr>
          <p:nvPr>
            <p:ph type="ftr" sz="quarter" idx="11"/>
          </p:nvPr>
        </p:nvSpPr>
        <p:spPr/>
        <p:txBody>
          <a:bodyPr/>
          <a:lstStyle>
            <a:lvl1pPr>
              <a:defRPr/>
            </a:lvl1pPr>
          </a:lstStyle>
          <a:p>
            <a:pPr>
              <a:defRPr/>
            </a:pPr>
            <a:endParaRPr lang="en-US" dirty="0"/>
          </a:p>
        </p:txBody>
      </p:sp>
      <p:sp>
        <p:nvSpPr>
          <p:cNvPr id="4" name="Slide Number Placeholder 5">
            <a:extLst>
              <a:ext uri="{FF2B5EF4-FFF2-40B4-BE49-F238E27FC236}">
                <a16:creationId xmlns:a16="http://schemas.microsoft.com/office/drawing/2014/main" id="{BF8AADF6-55EE-A24C-BA98-10AED760A20D}"/>
              </a:ext>
            </a:extLst>
          </p:cNvPr>
          <p:cNvSpPr>
            <a:spLocks noGrp="1"/>
          </p:cNvSpPr>
          <p:nvPr>
            <p:ph type="sldNum" sz="quarter" idx="12"/>
          </p:nvPr>
        </p:nvSpPr>
        <p:spPr/>
        <p:txBody>
          <a:bodyPr/>
          <a:lstStyle>
            <a:lvl1pPr>
              <a:defRPr/>
            </a:lvl1pPr>
          </a:lstStyle>
          <a:p>
            <a:pPr>
              <a:defRPr/>
            </a:pPr>
            <a:fld id="{7C7A2049-CD9A-A24C-BFA0-2EF0271A5001}" type="slidenum">
              <a:rPr lang="en-US"/>
              <a:pPr>
                <a:defRPr/>
              </a:pPr>
              <a:t>‹#›</a:t>
            </a:fld>
            <a:endParaRPr lang="en-US" dirty="0"/>
          </a:p>
        </p:txBody>
      </p:sp>
    </p:spTree>
    <p:extLst>
      <p:ext uri="{BB962C8B-B14F-4D97-AF65-F5344CB8AC3E}">
        <p14:creationId xmlns:p14="http://schemas.microsoft.com/office/powerpoint/2010/main" val="1886710995"/>
      </p:ext>
    </p:extLst>
  </p:cSld>
  <p:clrMapOvr>
    <a:masterClrMapping/>
  </p:clrMapOvr>
  <p:transition spd="med" advClick="0" advTm="10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le 1"/>
          <p:cNvSpPr>
            <a:spLocks noGrp="1"/>
          </p:cNvSpPr>
          <p:nvPr>
            <p:ph type="title"/>
          </p:nvPr>
        </p:nvSpPr>
        <p:spPr>
          <a:xfrm>
            <a:off x="708683" y="1219205"/>
            <a:ext cx="3318337" cy="4267201"/>
          </a:xfrm>
        </p:spPr>
        <p:txBody>
          <a:bodyPr anchor="b"/>
          <a:lstStyle>
            <a:lvl1pPr>
              <a:defRPr sz="2700"/>
            </a:lvl1pPr>
          </a:lstStyle>
          <a:p>
            <a:r>
              <a:rPr lang="nb-NO"/>
              <a:t>Klikk for å redigere tittelstil</a:t>
            </a:r>
            <a:endParaRPr lang="en-US" dirty="0"/>
          </a:p>
        </p:txBody>
      </p:sp>
      <p:sp>
        <p:nvSpPr>
          <p:cNvPr id="3" name="Content Placeholder 2"/>
          <p:cNvSpPr>
            <a:spLocks noGrp="1"/>
          </p:cNvSpPr>
          <p:nvPr>
            <p:ph idx="1"/>
          </p:nvPr>
        </p:nvSpPr>
        <p:spPr>
          <a:xfrm>
            <a:off x="4373990" y="2633135"/>
            <a:ext cx="5208598" cy="12996333"/>
          </a:xfrm>
        </p:spPr>
        <p:txBody>
          <a:bodyPr/>
          <a:lstStyle>
            <a:lvl1pPr>
              <a:defRPr sz="2700"/>
            </a:lvl1pPr>
            <a:lvl2pPr>
              <a:defRPr sz="2363"/>
            </a:lvl2pPr>
            <a:lvl3pPr>
              <a:defRPr sz="2025"/>
            </a:lvl3pPr>
            <a:lvl4pPr>
              <a:defRPr sz="1688"/>
            </a:lvl4pPr>
            <a:lvl5pPr>
              <a:defRPr sz="1688"/>
            </a:lvl5pPr>
            <a:lvl6pPr>
              <a:defRPr sz="1688"/>
            </a:lvl6pPr>
            <a:lvl7pPr>
              <a:defRPr sz="1688"/>
            </a:lvl7pPr>
            <a:lvl8pPr>
              <a:defRPr sz="1688"/>
            </a:lvl8pPr>
            <a:lvl9pPr>
              <a:defRPr sz="1688"/>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Text Placeholder 3"/>
          <p:cNvSpPr>
            <a:spLocks noGrp="1"/>
          </p:cNvSpPr>
          <p:nvPr>
            <p:ph type="body" sz="half" idx="2"/>
          </p:nvPr>
        </p:nvSpPr>
        <p:spPr>
          <a:xfrm>
            <a:off x="708683" y="5486404"/>
            <a:ext cx="3318337" cy="10164235"/>
          </a:xfrm>
        </p:spPr>
        <p:txBody>
          <a:bodyPr/>
          <a:lstStyle>
            <a:lvl1pPr marL="0" indent="0">
              <a:buNone/>
              <a:defRPr sz="1350"/>
            </a:lvl1pPr>
            <a:lvl2pPr marL="385848" indent="0">
              <a:buNone/>
              <a:defRPr sz="1181"/>
            </a:lvl2pPr>
            <a:lvl3pPr marL="771695" indent="0">
              <a:buNone/>
              <a:defRPr sz="1013"/>
            </a:lvl3pPr>
            <a:lvl4pPr marL="1157543" indent="0">
              <a:buNone/>
              <a:defRPr sz="844"/>
            </a:lvl4pPr>
            <a:lvl5pPr marL="1543390" indent="0">
              <a:buNone/>
              <a:defRPr sz="844"/>
            </a:lvl5pPr>
            <a:lvl6pPr marL="1929238" indent="0">
              <a:buNone/>
              <a:defRPr sz="844"/>
            </a:lvl6pPr>
            <a:lvl7pPr marL="2315085" indent="0">
              <a:buNone/>
              <a:defRPr sz="844"/>
            </a:lvl7pPr>
            <a:lvl8pPr marL="2700934" indent="0">
              <a:buNone/>
              <a:defRPr sz="844"/>
            </a:lvl8pPr>
            <a:lvl9pPr marL="3086782" indent="0">
              <a:buNone/>
              <a:defRPr sz="844"/>
            </a:lvl9pPr>
          </a:lstStyle>
          <a:p>
            <a:pPr lvl="0"/>
            <a:r>
              <a:rPr lang="nb-NO"/>
              <a:t>Klikk for å redigere tekststiler i malen</a:t>
            </a:r>
          </a:p>
        </p:txBody>
      </p:sp>
      <p:sp>
        <p:nvSpPr>
          <p:cNvPr id="5" name="Date Placeholder 3">
            <a:extLst>
              <a:ext uri="{FF2B5EF4-FFF2-40B4-BE49-F238E27FC236}">
                <a16:creationId xmlns:a16="http://schemas.microsoft.com/office/drawing/2014/main" id="{CA63F3B5-0A38-A342-9ECD-75A22FE8DB2B}"/>
              </a:ext>
            </a:extLst>
          </p:cNvPr>
          <p:cNvSpPr>
            <a:spLocks noGrp="1"/>
          </p:cNvSpPr>
          <p:nvPr>
            <p:ph type="dt" sz="half" idx="10"/>
          </p:nvPr>
        </p:nvSpPr>
        <p:spPr/>
        <p:txBody>
          <a:bodyPr/>
          <a:lstStyle>
            <a:lvl1pPr>
              <a:defRPr/>
            </a:lvl1pPr>
          </a:lstStyle>
          <a:p>
            <a:pPr>
              <a:defRPr/>
            </a:pPr>
            <a:fld id="{C29B3465-8BC5-774E-BC0B-17614997AF89}" type="datetimeFigureOut">
              <a:rPr lang="en-US"/>
              <a:pPr>
                <a:defRPr/>
              </a:pPr>
              <a:t>10/27/20</a:t>
            </a:fld>
            <a:endParaRPr lang="en-US" dirty="0"/>
          </a:p>
        </p:txBody>
      </p:sp>
      <p:sp>
        <p:nvSpPr>
          <p:cNvPr id="6" name="Footer Placeholder 4">
            <a:extLst>
              <a:ext uri="{FF2B5EF4-FFF2-40B4-BE49-F238E27FC236}">
                <a16:creationId xmlns:a16="http://schemas.microsoft.com/office/drawing/2014/main" id="{5FE72CEB-6DBC-0A4C-848B-2C0BC22E1B10}"/>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63C4D435-D23F-494E-935C-D2F9867A5754}"/>
              </a:ext>
            </a:extLst>
          </p:cNvPr>
          <p:cNvSpPr>
            <a:spLocks noGrp="1"/>
          </p:cNvSpPr>
          <p:nvPr>
            <p:ph type="sldNum" sz="quarter" idx="12"/>
          </p:nvPr>
        </p:nvSpPr>
        <p:spPr/>
        <p:txBody>
          <a:bodyPr/>
          <a:lstStyle>
            <a:lvl1pPr>
              <a:defRPr/>
            </a:lvl1pPr>
          </a:lstStyle>
          <a:p>
            <a:pPr>
              <a:defRPr/>
            </a:pPr>
            <a:fld id="{E8A74730-E7CD-9B4B-B35C-B7718BB51228}" type="slidenum">
              <a:rPr lang="en-US"/>
              <a:pPr>
                <a:defRPr/>
              </a:pPr>
              <a:t>‹#›</a:t>
            </a:fld>
            <a:endParaRPr lang="en-US" dirty="0"/>
          </a:p>
        </p:txBody>
      </p:sp>
    </p:spTree>
    <p:extLst>
      <p:ext uri="{BB962C8B-B14F-4D97-AF65-F5344CB8AC3E}">
        <p14:creationId xmlns:p14="http://schemas.microsoft.com/office/powerpoint/2010/main" val="1340081053"/>
      </p:ext>
    </p:extLst>
  </p:cSld>
  <p:clrMapOvr>
    <a:masterClrMapping/>
  </p:clrMapOvr>
  <p:transition spd="med" advClick="0" advTm="10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le 1"/>
          <p:cNvSpPr>
            <a:spLocks noGrp="1"/>
          </p:cNvSpPr>
          <p:nvPr>
            <p:ph type="title"/>
          </p:nvPr>
        </p:nvSpPr>
        <p:spPr>
          <a:xfrm>
            <a:off x="708683" y="1219205"/>
            <a:ext cx="3318337" cy="4267201"/>
          </a:xfrm>
        </p:spPr>
        <p:txBody>
          <a:bodyPr anchor="b"/>
          <a:lstStyle>
            <a:lvl1pPr>
              <a:defRPr sz="2700"/>
            </a:lvl1pPr>
          </a:lstStyle>
          <a:p>
            <a:r>
              <a:rPr lang="nb-NO"/>
              <a:t>Klikk for å redigere tittelstil</a:t>
            </a:r>
            <a:endParaRPr lang="en-US" dirty="0"/>
          </a:p>
        </p:txBody>
      </p:sp>
      <p:sp>
        <p:nvSpPr>
          <p:cNvPr id="3" name="Picture Placeholder 2"/>
          <p:cNvSpPr>
            <a:spLocks noGrp="1" noChangeAspect="1"/>
          </p:cNvSpPr>
          <p:nvPr>
            <p:ph type="pic" idx="1"/>
          </p:nvPr>
        </p:nvSpPr>
        <p:spPr>
          <a:xfrm>
            <a:off x="4373990" y="2633135"/>
            <a:ext cx="5208598" cy="12996333"/>
          </a:xfrm>
        </p:spPr>
        <p:txBody>
          <a:bodyPr rtlCol="0">
            <a:normAutofit/>
          </a:bodyPr>
          <a:lstStyle>
            <a:lvl1pPr marL="0" indent="0">
              <a:buNone/>
              <a:defRPr sz="2700"/>
            </a:lvl1pPr>
            <a:lvl2pPr marL="385848" indent="0">
              <a:buNone/>
              <a:defRPr sz="2363"/>
            </a:lvl2pPr>
            <a:lvl3pPr marL="771695" indent="0">
              <a:buNone/>
              <a:defRPr sz="2025"/>
            </a:lvl3pPr>
            <a:lvl4pPr marL="1157543" indent="0">
              <a:buNone/>
              <a:defRPr sz="1688"/>
            </a:lvl4pPr>
            <a:lvl5pPr marL="1543390" indent="0">
              <a:buNone/>
              <a:defRPr sz="1688"/>
            </a:lvl5pPr>
            <a:lvl6pPr marL="1929238" indent="0">
              <a:buNone/>
              <a:defRPr sz="1688"/>
            </a:lvl6pPr>
            <a:lvl7pPr marL="2315085" indent="0">
              <a:buNone/>
              <a:defRPr sz="1688"/>
            </a:lvl7pPr>
            <a:lvl8pPr marL="2700934" indent="0">
              <a:buNone/>
              <a:defRPr sz="1688"/>
            </a:lvl8pPr>
            <a:lvl9pPr marL="3086782" indent="0">
              <a:buNone/>
              <a:defRPr sz="1688"/>
            </a:lvl9pPr>
          </a:lstStyle>
          <a:p>
            <a:pPr lvl="0"/>
            <a:r>
              <a:rPr lang="nb-NO" noProof="0" dirty="0"/>
              <a:t>Klikk på ikonet for å legge til et bilde</a:t>
            </a:r>
            <a:endParaRPr lang="en-US" noProof="0" dirty="0"/>
          </a:p>
        </p:txBody>
      </p:sp>
      <p:sp>
        <p:nvSpPr>
          <p:cNvPr id="4" name="Text Placeholder 3"/>
          <p:cNvSpPr>
            <a:spLocks noGrp="1"/>
          </p:cNvSpPr>
          <p:nvPr>
            <p:ph type="body" sz="half" idx="2"/>
          </p:nvPr>
        </p:nvSpPr>
        <p:spPr>
          <a:xfrm>
            <a:off x="708683" y="5486404"/>
            <a:ext cx="3318337" cy="10164235"/>
          </a:xfrm>
        </p:spPr>
        <p:txBody>
          <a:bodyPr/>
          <a:lstStyle>
            <a:lvl1pPr marL="0" indent="0">
              <a:buNone/>
              <a:defRPr sz="1350"/>
            </a:lvl1pPr>
            <a:lvl2pPr marL="385848" indent="0">
              <a:buNone/>
              <a:defRPr sz="1181"/>
            </a:lvl2pPr>
            <a:lvl3pPr marL="771695" indent="0">
              <a:buNone/>
              <a:defRPr sz="1013"/>
            </a:lvl3pPr>
            <a:lvl4pPr marL="1157543" indent="0">
              <a:buNone/>
              <a:defRPr sz="844"/>
            </a:lvl4pPr>
            <a:lvl5pPr marL="1543390" indent="0">
              <a:buNone/>
              <a:defRPr sz="844"/>
            </a:lvl5pPr>
            <a:lvl6pPr marL="1929238" indent="0">
              <a:buNone/>
              <a:defRPr sz="844"/>
            </a:lvl6pPr>
            <a:lvl7pPr marL="2315085" indent="0">
              <a:buNone/>
              <a:defRPr sz="844"/>
            </a:lvl7pPr>
            <a:lvl8pPr marL="2700934" indent="0">
              <a:buNone/>
              <a:defRPr sz="844"/>
            </a:lvl8pPr>
            <a:lvl9pPr marL="3086782" indent="0">
              <a:buNone/>
              <a:defRPr sz="844"/>
            </a:lvl9pPr>
          </a:lstStyle>
          <a:p>
            <a:pPr lvl="0"/>
            <a:r>
              <a:rPr lang="nb-NO"/>
              <a:t>Klikk for å redigere tekststiler i malen</a:t>
            </a:r>
          </a:p>
        </p:txBody>
      </p:sp>
      <p:sp>
        <p:nvSpPr>
          <p:cNvPr id="5" name="Date Placeholder 3">
            <a:extLst>
              <a:ext uri="{FF2B5EF4-FFF2-40B4-BE49-F238E27FC236}">
                <a16:creationId xmlns:a16="http://schemas.microsoft.com/office/drawing/2014/main" id="{F6B4D91F-6A73-0E4D-8AE7-531FC0D882C2}"/>
              </a:ext>
            </a:extLst>
          </p:cNvPr>
          <p:cNvSpPr>
            <a:spLocks noGrp="1"/>
          </p:cNvSpPr>
          <p:nvPr>
            <p:ph type="dt" sz="half" idx="10"/>
          </p:nvPr>
        </p:nvSpPr>
        <p:spPr/>
        <p:txBody>
          <a:bodyPr/>
          <a:lstStyle>
            <a:lvl1pPr>
              <a:defRPr/>
            </a:lvl1pPr>
          </a:lstStyle>
          <a:p>
            <a:pPr>
              <a:defRPr/>
            </a:pPr>
            <a:fld id="{8D3035CB-21A4-0B49-9FC7-881E194EC6FF}" type="datetimeFigureOut">
              <a:rPr lang="en-US"/>
              <a:pPr>
                <a:defRPr/>
              </a:pPr>
              <a:t>10/27/20</a:t>
            </a:fld>
            <a:endParaRPr lang="en-US" dirty="0"/>
          </a:p>
        </p:txBody>
      </p:sp>
      <p:sp>
        <p:nvSpPr>
          <p:cNvPr id="6" name="Footer Placeholder 4">
            <a:extLst>
              <a:ext uri="{FF2B5EF4-FFF2-40B4-BE49-F238E27FC236}">
                <a16:creationId xmlns:a16="http://schemas.microsoft.com/office/drawing/2014/main" id="{03E6C7A7-EE68-D643-B2E1-D33A0D4749DD}"/>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21325EE1-4DFC-8E44-96EB-009D11FCD156}"/>
              </a:ext>
            </a:extLst>
          </p:cNvPr>
          <p:cNvSpPr>
            <a:spLocks noGrp="1"/>
          </p:cNvSpPr>
          <p:nvPr>
            <p:ph type="sldNum" sz="quarter" idx="12"/>
          </p:nvPr>
        </p:nvSpPr>
        <p:spPr/>
        <p:txBody>
          <a:bodyPr/>
          <a:lstStyle>
            <a:lvl1pPr>
              <a:defRPr/>
            </a:lvl1pPr>
          </a:lstStyle>
          <a:p>
            <a:pPr>
              <a:defRPr/>
            </a:pPr>
            <a:fld id="{11FF86EC-34BB-E440-811A-0F8F09269745}" type="slidenum">
              <a:rPr lang="en-US"/>
              <a:pPr>
                <a:defRPr/>
              </a:pPr>
              <a:t>‹#›</a:t>
            </a:fld>
            <a:endParaRPr lang="en-US" dirty="0"/>
          </a:p>
        </p:txBody>
      </p:sp>
    </p:spTree>
    <p:extLst>
      <p:ext uri="{BB962C8B-B14F-4D97-AF65-F5344CB8AC3E}">
        <p14:creationId xmlns:p14="http://schemas.microsoft.com/office/powerpoint/2010/main" val="1075730343"/>
      </p:ext>
    </p:extLst>
  </p:cSld>
  <p:clrMapOvr>
    <a:masterClrMapping/>
  </p:clrMapOvr>
  <p:transition spd="med" advClick="0" advTm="10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Title Placeholder 1">
            <a:extLst>
              <a:ext uri="{FF2B5EF4-FFF2-40B4-BE49-F238E27FC236}">
                <a16:creationId xmlns:a16="http://schemas.microsoft.com/office/drawing/2014/main" id="{AC8BA225-3971-3548-B209-27D6DD0E0DCC}"/>
              </a:ext>
            </a:extLst>
          </p:cNvPr>
          <p:cNvSpPr>
            <a:spLocks noGrp="1" noChangeArrowheads="1"/>
          </p:cNvSpPr>
          <p:nvPr>
            <p:ph type="title"/>
          </p:nvPr>
        </p:nvSpPr>
        <p:spPr bwMode="auto">
          <a:xfrm>
            <a:off x="707343" y="973518"/>
            <a:ext cx="8873907" cy="3535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nb-NO" noProof="0" dirty="0"/>
              <a:t>Klikk</a:t>
            </a:r>
            <a:r>
              <a:rPr lang="nb-NO" altLang="nb-NO" dirty="0"/>
              <a:t> for å redigere tittelstil</a:t>
            </a:r>
            <a:endParaRPr lang="en-US" altLang="nb-NO" dirty="0"/>
          </a:p>
        </p:txBody>
      </p:sp>
      <p:sp>
        <p:nvSpPr>
          <p:cNvPr id="61443" name="Text Placeholder 2">
            <a:extLst>
              <a:ext uri="{FF2B5EF4-FFF2-40B4-BE49-F238E27FC236}">
                <a16:creationId xmlns:a16="http://schemas.microsoft.com/office/drawing/2014/main" id="{0C67DCDA-EF97-3E43-9764-20596E5C49BA}"/>
              </a:ext>
            </a:extLst>
          </p:cNvPr>
          <p:cNvSpPr>
            <a:spLocks noGrp="1" noChangeArrowheads="1"/>
          </p:cNvSpPr>
          <p:nvPr>
            <p:ph type="body" idx="1"/>
          </p:nvPr>
        </p:nvSpPr>
        <p:spPr bwMode="auto">
          <a:xfrm>
            <a:off x="707343" y="4867583"/>
            <a:ext cx="8873907" cy="1160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b-NO" altLang="nb-NO"/>
              <a:t>Klikk for å redigere tekststiler i malen</a:t>
            </a:r>
          </a:p>
          <a:p>
            <a:pPr lvl="1"/>
            <a:r>
              <a:rPr lang="nb-NO" altLang="nb-NO"/>
              <a:t>Andre nivå</a:t>
            </a:r>
          </a:p>
          <a:p>
            <a:pPr lvl="2"/>
            <a:r>
              <a:rPr lang="nb-NO" altLang="nb-NO"/>
              <a:t>Tredje nivå</a:t>
            </a:r>
          </a:p>
          <a:p>
            <a:pPr lvl="3"/>
            <a:r>
              <a:rPr lang="nb-NO" altLang="nb-NO"/>
              <a:t>Fjerde nivå</a:t>
            </a:r>
          </a:p>
          <a:p>
            <a:pPr lvl="4"/>
            <a:r>
              <a:rPr lang="nb-NO" altLang="nb-NO"/>
              <a:t>Femte nivå</a:t>
            </a:r>
            <a:endParaRPr lang="en-US" altLang="nb-NO"/>
          </a:p>
        </p:txBody>
      </p:sp>
      <p:sp>
        <p:nvSpPr>
          <p:cNvPr id="4" name="Date Placeholder 3">
            <a:extLst>
              <a:ext uri="{FF2B5EF4-FFF2-40B4-BE49-F238E27FC236}">
                <a16:creationId xmlns:a16="http://schemas.microsoft.com/office/drawing/2014/main" id="{A070CC0D-08A9-0A4E-973E-7C8B0654FAE5}"/>
              </a:ext>
            </a:extLst>
          </p:cNvPr>
          <p:cNvSpPr>
            <a:spLocks noGrp="1"/>
          </p:cNvSpPr>
          <p:nvPr>
            <p:ph type="dt" sz="half" idx="2"/>
          </p:nvPr>
        </p:nvSpPr>
        <p:spPr>
          <a:xfrm>
            <a:off x="707341" y="16950478"/>
            <a:ext cx="2314932" cy="973515"/>
          </a:xfrm>
          <a:prstGeom prst="rect">
            <a:avLst/>
          </a:prstGeom>
        </p:spPr>
        <p:txBody>
          <a:bodyPr vert="horz" lIns="91440" tIns="45720" rIns="91440" bIns="45720" rtlCol="0" anchor="ctr"/>
          <a:lstStyle>
            <a:lvl1pPr algn="l" eaLnBrk="1" fontAlgn="auto" hangingPunct="1">
              <a:spcBef>
                <a:spcPts val="0"/>
              </a:spcBef>
              <a:spcAft>
                <a:spcPts val="0"/>
              </a:spcAft>
              <a:defRPr sz="1013">
                <a:solidFill>
                  <a:schemeClr val="tx1">
                    <a:tint val="75000"/>
                  </a:schemeClr>
                </a:solidFill>
                <a:latin typeface="+mn-lt"/>
              </a:defRPr>
            </a:lvl1pPr>
          </a:lstStyle>
          <a:p>
            <a:pPr>
              <a:defRPr/>
            </a:pPr>
            <a:fld id="{CA89FF3C-21DD-9A43-9B5F-7AB2FCF40BC1}" type="datetimeFigureOut">
              <a:rPr lang="en-US"/>
              <a:pPr>
                <a:defRPr/>
              </a:pPr>
              <a:t>10/27/20</a:t>
            </a:fld>
            <a:endParaRPr lang="en-US" dirty="0"/>
          </a:p>
        </p:txBody>
      </p:sp>
      <p:sp>
        <p:nvSpPr>
          <p:cNvPr id="5" name="Footer Placeholder 4">
            <a:extLst>
              <a:ext uri="{FF2B5EF4-FFF2-40B4-BE49-F238E27FC236}">
                <a16:creationId xmlns:a16="http://schemas.microsoft.com/office/drawing/2014/main" id="{C5538BEC-A7A1-F248-AE6D-248EE172B44A}"/>
              </a:ext>
            </a:extLst>
          </p:cNvPr>
          <p:cNvSpPr>
            <a:spLocks noGrp="1"/>
          </p:cNvSpPr>
          <p:nvPr>
            <p:ph type="ftr" sz="quarter" idx="3"/>
          </p:nvPr>
        </p:nvSpPr>
        <p:spPr>
          <a:xfrm>
            <a:off x="3408096" y="16950478"/>
            <a:ext cx="3472398" cy="973515"/>
          </a:xfrm>
          <a:prstGeom prst="rect">
            <a:avLst/>
          </a:prstGeom>
        </p:spPr>
        <p:txBody>
          <a:bodyPr vert="horz" lIns="91440" tIns="45720" rIns="91440" bIns="45720" rtlCol="0" anchor="ctr"/>
          <a:lstStyle>
            <a:lvl1pPr algn="ctr" eaLnBrk="1" fontAlgn="auto" hangingPunct="1">
              <a:spcBef>
                <a:spcPts val="0"/>
              </a:spcBef>
              <a:spcAft>
                <a:spcPts val="0"/>
              </a:spcAft>
              <a:defRPr sz="1013" dirty="0">
                <a:solidFill>
                  <a:schemeClr val="tx1">
                    <a:tint val="75000"/>
                  </a:schemeClr>
                </a:solidFill>
                <a:latin typeface="+mn-lt"/>
              </a:defRPr>
            </a:lvl1pPr>
          </a:lstStyle>
          <a:p>
            <a:pPr>
              <a:defRPr/>
            </a:pPr>
            <a:endParaRPr lang="en-US" dirty="0"/>
          </a:p>
        </p:txBody>
      </p:sp>
      <p:sp>
        <p:nvSpPr>
          <p:cNvPr id="6" name="Slide Number Placeholder 5">
            <a:extLst>
              <a:ext uri="{FF2B5EF4-FFF2-40B4-BE49-F238E27FC236}">
                <a16:creationId xmlns:a16="http://schemas.microsoft.com/office/drawing/2014/main" id="{10D1F573-9328-344C-816A-F6DFA61F6FD1}"/>
              </a:ext>
            </a:extLst>
          </p:cNvPr>
          <p:cNvSpPr>
            <a:spLocks noGrp="1"/>
          </p:cNvSpPr>
          <p:nvPr>
            <p:ph type="sldNum" sz="quarter" idx="4"/>
          </p:nvPr>
        </p:nvSpPr>
        <p:spPr>
          <a:xfrm>
            <a:off x="7266315" y="16950478"/>
            <a:ext cx="2314932" cy="973515"/>
          </a:xfrm>
          <a:prstGeom prst="rect">
            <a:avLst/>
          </a:prstGeom>
        </p:spPr>
        <p:txBody>
          <a:bodyPr vert="horz" lIns="91440" tIns="45720" rIns="91440" bIns="45720" rtlCol="0" anchor="ctr"/>
          <a:lstStyle>
            <a:lvl1pPr algn="r" eaLnBrk="1" fontAlgn="auto" hangingPunct="1">
              <a:spcBef>
                <a:spcPts val="0"/>
              </a:spcBef>
              <a:spcAft>
                <a:spcPts val="0"/>
              </a:spcAft>
              <a:defRPr sz="1013">
                <a:solidFill>
                  <a:schemeClr val="tx1">
                    <a:tint val="75000"/>
                  </a:schemeClr>
                </a:solidFill>
                <a:latin typeface="+mn-lt"/>
              </a:defRPr>
            </a:lvl1pPr>
          </a:lstStyle>
          <a:p>
            <a:pPr>
              <a:defRPr/>
            </a:pPr>
            <a:fld id="{A8CBD159-CE8F-5842-8912-187813A782AC}"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 id="2147483813" r:id="rId17"/>
    <p:sldLayoutId id="2147483815" r:id="rId18"/>
    <p:sldLayoutId id="2147483816" r:id="rId19"/>
    <p:sldLayoutId id="2147483821" r:id="rId20"/>
    <p:sldLayoutId id="2147483822" r:id="rId21"/>
    <p:sldLayoutId id="2147483824" r:id="rId22"/>
    <p:sldLayoutId id="2147483825" r:id="rId23"/>
    <p:sldLayoutId id="2147483826" r:id="rId24"/>
    <p:sldLayoutId id="2147483827" r:id="rId25"/>
    <p:sldLayoutId id="2147483828" r:id="rId26"/>
    <p:sldLayoutId id="2147483829" r:id="rId27"/>
    <p:sldLayoutId id="2147483830" r:id="rId28"/>
    <p:sldLayoutId id="2147483834" r:id="rId29"/>
    <p:sldLayoutId id="2147483835" r:id="rId30"/>
    <p:sldLayoutId id="2147483836" r:id="rId31"/>
  </p:sldLayoutIdLst>
  <p:transition spd="med" advClick="0" advTm="10000">
    <p:fade/>
  </p:transition>
  <p:txStyles>
    <p:titleStyle>
      <a:lvl1pPr algn="l" defTabSz="771695" rtl="0" fontAlgn="base">
        <a:lnSpc>
          <a:spcPct val="90000"/>
        </a:lnSpc>
        <a:spcBef>
          <a:spcPct val="0"/>
        </a:spcBef>
        <a:spcAft>
          <a:spcPct val="0"/>
        </a:spcAft>
        <a:defRPr sz="3713" kern="1200">
          <a:solidFill>
            <a:schemeClr val="tx1"/>
          </a:solidFill>
          <a:latin typeface="+mj-lt"/>
          <a:ea typeface="+mj-ea"/>
          <a:cs typeface="+mj-cs"/>
        </a:defRPr>
      </a:lvl1pPr>
      <a:lvl2pPr algn="l" defTabSz="771695" rtl="0" fontAlgn="base">
        <a:lnSpc>
          <a:spcPct val="90000"/>
        </a:lnSpc>
        <a:spcBef>
          <a:spcPct val="0"/>
        </a:spcBef>
        <a:spcAft>
          <a:spcPct val="0"/>
        </a:spcAft>
        <a:defRPr sz="3713">
          <a:solidFill>
            <a:schemeClr val="tx1"/>
          </a:solidFill>
          <a:latin typeface="Calibri Light" panose="020F0302020204030204" pitchFamily="34" charset="0"/>
        </a:defRPr>
      </a:lvl2pPr>
      <a:lvl3pPr algn="l" defTabSz="771695" rtl="0" fontAlgn="base">
        <a:lnSpc>
          <a:spcPct val="90000"/>
        </a:lnSpc>
        <a:spcBef>
          <a:spcPct val="0"/>
        </a:spcBef>
        <a:spcAft>
          <a:spcPct val="0"/>
        </a:spcAft>
        <a:defRPr sz="3713">
          <a:solidFill>
            <a:schemeClr val="tx1"/>
          </a:solidFill>
          <a:latin typeface="Calibri Light" panose="020F0302020204030204" pitchFamily="34" charset="0"/>
        </a:defRPr>
      </a:lvl3pPr>
      <a:lvl4pPr algn="l" defTabSz="771695" rtl="0" fontAlgn="base">
        <a:lnSpc>
          <a:spcPct val="90000"/>
        </a:lnSpc>
        <a:spcBef>
          <a:spcPct val="0"/>
        </a:spcBef>
        <a:spcAft>
          <a:spcPct val="0"/>
        </a:spcAft>
        <a:defRPr sz="3713">
          <a:solidFill>
            <a:schemeClr val="tx1"/>
          </a:solidFill>
          <a:latin typeface="Calibri Light" panose="020F0302020204030204" pitchFamily="34" charset="0"/>
        </a:defRPr>
      </a:lvl4pPr>
      <a:lvl5pPr algn="l" defTabSz="771695" rtl="0" fontAlgn="base">
        <a:lnSpc>
          <a:spcPct val="90000"/>
        </a:lnSpc>
        <a:spcBef>
          <a:spcPct val="0"/>
        </a:spcBef>
        <a:spcAft>
          <a:spcPct val="0"/>
        </a:spcAft>
        <a:defRPr sz="3713">
          <a:solidFill>
            <a:schemeClr val="tx1"/>
          </a:solidFill>
          <a:latin typeface="Calibri Light" panose="020F0302020204030204" pitchFamily="34" charset="0"/>
        </a:defRPr>
      </a:lvl5pPr>
      <a:lvl6pPr marL="257232" algn="l" defTabSz="771695" rtl="0" fontAlgn="base">
        <a:lnSpc>
          <a:spcPct val="90000"/>
        </a:lnSpc>
        <a:spcBef>
          <a:spcPct val="0"/>
        </a:spcBef>
        <a:spcAft>
          <a:spcPct val="0"/>
        </a:spcAft>
        <a:defRPr sz="3713">
          <a:solidFill>
            <a:schemeClr val="tx1"/>
          </a:solidFill>
          <a:latin typeface="Calibri Light" panose="020F0302020204030204" pitchFamily="34" charset="0"/>
        </a:defRPr>
      </a:lvl6pPr>
      <a:lvl7pPr marL="514463" algn="l" defTabSz="771695" rtl="0" fontAlgn="base">
        <a:lnSpc>
          <a:spcPct val="90000"/>
        </a:lnSpc>
        <a:spcBef>
          <a:spcPct val="0"/>
        </a:spcBef>
        <a:spcAft>
          <a:spcPct val="0"/>
        </a:spcAft>
        <a:defRPr sz="3713">
          <a:solidFill>
            <a:schemeClr val="tx1"/>
          </a:solidFill>
          <a:latin typeface="Calibri Light" panose="020F0302020204030204" pitchFamily="34" charset="0"/>
        </a:defRPr>
      </a:lvl7pPr>
      <a:lvl8pPr marL="771695" algn="l" defTabSz="771695" rtl="0" fontAlgn="base">
        <a:lnSpc>
          <a:spcPct val="90000"/>
        </a:lnSpc>
        <a:spcBef>
          <a:spcPct val="0"/>
        </a:spcBef>
        <a:spcAft>
          <a:spcPct val="0"/>
        </a:spcAft>
        <a:defRPr sz="3713">
          <a:solidFill>
            <a:schemeClr val="tx1"/>
          </a:solidFill>
          <a:latin typeface="Calibri Light" panose="020F0302020204030204" pitchFamily="34" charset="0"/>
        </a:defRPr>
      </a:lvl8pPr>
      <a:lvl9pPr marL="1028927" algn="l" defTabSz="771695" rtl="0" fontAlgn="base">
        <a:lnSpc>
          <a:spcPct val="90000"/>
        </a:lnSpc>
        <a:spcBef>
          <a:spcPct val="0"/>
        </a:spcBef>
        <a:spcAft>
          <a:spcPct val="0"/>
        </a:spcAft>
        <a:defRPr sz="3713">
          <a:solidFill>
            <a:schemeClr val="tx1"/>
          </a:solidFill>
          <a:latin typeface="Calibri Light" panose="020F0302020204030204" pitchFamily="34" charset="0"/>
        </a:defRPr>
      </a:lvl9pPr>
    </p:titleStyle>
    <p:bodyStyle>
      <a:lvl1pPr marL="192924" indent="-192924" algn="l" defTabSz="771695" rtl="0" fontAlgn="base">
        <a:lnSpc>
          <a:spcPct val="90000"/>
        </a:lnSpc>
        <a:spcBef>
          <a:spcPts val="844"/>
        </a:spcBef>
        <a:spcAft>
          <a:spcPct val="0"/>
        </a:spcAft>
        <a:buFont typeface="Arial" panose="020B0604020202020204" pitchFamily="34" charset="0"/>
        <a:buChar char="•"/>
        <a:defRPr sz="2363" kern="1200">
          <a:solidFill>
            <a:schemeClr val="tx1"/>
          </a:solidFill>
          <a:latin typeface="+mn-lt"/>
          <a:ea typeface="+mn-ea"/>
          <a:cs typeface="+mn-cs"/>
        </a:defRPr>
      </a:lvl1pPr>
      <a:lvl2pPr marL="578772" indent="-192924" algn="l" defTabSz="771695" rtl="0" fontAlgn="base">
        <a:lnSpc>
          <a:spcPct val="90000"/>
        </a:lnSpc>
        <a:spcBef>
          <a:spcPts val="422"/>
        </a:spcBef>
        <a:spcAft>
          <a:spcPct val="0"/>
        </a:spcAft>
        <a:buFont typeface="Arial" panose="020B0604020202020204" pitchFamily="34" charset="0"/>
        <a:buChar char="•"/>
        <a:defRPr sz="2025" kern="1200">
          <a:solidFill>
            <a:schemeClr val="tx1"/>
          </a:solidFill>
          <a:latin typeface="+mn-lt"/>
          <a:ea typeface="+mn-ea"/>
          <a:cs typeface="+mn-cs"/>
        </a:defRPr>
      </a:lvl2pPr>
      <a:lvl3pPr marL="964619" indent="-192924" algn="l" defTabSz="771695" rtl="0" fontAlgn="base">
        <a:lnSpc>
          <a:spcPct val="90000"/>
        </a:lnSpc>
        <a:spcBef>
          <a:spcPts val="422"/>
        </a:spcBef>
        <a:spcAft>
          <a:spcPct val="0"/>
        </a:spcAft>
        <a:buFont typeface="Arial" panose="020B0604020202020204" pitchFamily="34" charset="0"/>
        <a:buChar char="•"/>
        <a:defRPr sz="1688" kern="1200">
          <a:solidFill>
            <a:schemeClr val="tx1"/>
          </a:solidFill>
          <a:latin typeface="+mn-lt"/>
          <a:ea typeface="+mn-ea"/>
          <a:cs typeface="+mn-cs"/>
        </a:defRPr>
      </a:lvl3pPr>
      <a:lvl4pPr marL="1350467" indent="-192924" algn="l" defTabSz="771695" rtl="0" fontAlgn="base">
        <a:lnSpc>
          <a:spcPct val="90000"/>
        </a:lnSpc>
        <a:spcBef>
          <a:spcPts val="422"/>
        </a:spcBef>
        <a:spcAft>
          <a:spcPct val="0"/>
        </a:spcAft>
        <a:buFont typeface="Arial" panose="020B0604020202020204" pitchFamily="34" charset="0"/>
        <a:buChar char="•"/>
        <a:defRPr sz="1519" kern="1200">
          <a:solidFill>
            <a:schemeClr val="tx1"/>
          </a:solidFill>
          <a:latin typeface="+mn-lt"/>
          <a:ea typeface="+mn-ea"/>
          <a:cs typeface="+mn-cs"/>
        </a:defRPr>
      </a:lvl4pPr>
      <a:lvl5pPr marL="1736315" indent="-192924" algn="l" defTabSz="771695" rtl="0" fontAlgn="base">
        <a:lnSpc>
          <a:spcPct val="90000"/>
        </a:lnSpc>
        <a:spcBef>
          <a:spcPts val="422"/>
        </a:spcBef>
        <a:spcAft>
          <a:spcPct val="0"/>
        </a:spcAft>
        <a:buFont typeface="Arial" panose="020B0604020202020204" pitchFamily="34" charset="0"/>
        <a:buChar char="•"/>
        <a:defRPr sz="1519" kern="1200">
          <a:solidFill>
            <a:schemeClr val="tx1"/>
          </a:solidFill>
          <a:latin typeface="+mn-lt"/>
          <a:ea typeface="+mn-ea"/>
          <a:cs typeface="+mn-cs"/>
        </a:defRPr>
      </a:lvl5pPr>
      <a:lvl6pPr marL="2122162" indent="-192924" algn="l" defTabSz="771695" rtl="0" eaLnBrk="1" latinLnBrk="0" hangingPunct="1">
        <a:lnSpc>
          <a:spcPct val="90000"/>
        </a:lnSpc>
        <a:spcBef>
          <a:spcPts val="422"/>
        </a:spcBef>
        <a:buFont typeface="Arial" panose="020B0604020202020204" pitchFamily="34" charset="0"/>
        <a:buChar char="•"/>
        <a:defRPr sz="1519" kern="1200">
          <a:solidFill>
            <a:schemeClr val="tx1"/>
          </a:solidFill>
          <a:latin typeface="+mn-lt"/>
          <a:ea typeface="+mn-ea"/>
          <a:cs typeface="+mn-cs"/>
        </a:defRPr>
      </a:lvl6pPr>
      <a:lvl7pPr marL="2508010" indent="-192924" algn="l" defTabSz="771695" rtl="0" eaLnBrk="1" latinLnBrk="0" hangingPunct="1">
        <a:lnSpc>
          <a:spcPct val="90000"/>
        </a:lnSpc>
        <a:spcBef>
          <a:spcPts val="422"/>
        </a:spcBef>
        <a:buFont typeface="Arial" panose="020B0604020202020204" pitchFamily="34" charset="0"/>
        <a:buChar char="•"/>
        <a:defRPr sz="1519" kern="1200">
          <a:solidFill>
            <a:schemeClr val="tx1"/>
          </a:solidFill>
          <a:latin typeface="+mn-lt"/>
          <a:ea typeface="+mn-ea"/>
          <a:cs typeface="+mn-cs"/>
        </a:defRPr>
      </a:lvl7pPr>
      <a:lvl8pPr marL="2893857" indent="-192924" algn="l" defTabSz="771695" rtl="0" eaLnBrk="1" latinLnBrk="0" hangingPunct="1">
        <a:lnSpc>
          <a:spcPct val="90000"/>
        </a:lnSpc>
        <a:spcBef>
          <a:spcPts val="422"/>
        </a:spcBef>
        <a:buFont typeface="Arial" panose="020B0604020202020204" pitchFamily="34" charset="0"/>
        <a:buChar char="•"/>
        <a:defRPr sz="1519" kern="1200">
          <a:solidFill>
            <a:schemeClr val="tx1"/>
          </a:solidFill>
          <a:latin typeface="+mn-lt"/>
          <a:ea typeface="+mn-ea"/>
          <a:cs typeface="+mn-cs"/>
        </a:defRPr>
      </a:lvl8pPr>
      <a:lvl9pPr marL="3279705" indent="-192924" algn="l" defTabSz="771695" rtl="0" eaLnBrk="1" latinLnBrk="0" hangingPunct="1">
        <a:lnSpc>
          <a:spcPct val="90000"/>
        </a:lnSpc>
        <a:spcBef>
          <a:spcPts val="422"/>
        </a:spcBef>
        <a:buFont typeface="Arial" panose="020B0604020202020204" pitchFamily="34" charset="0"/>
        <a:buChar char="•"/>
        <a:defRPr sz="1519" kern="1200">
          <a:solidFill>
            <a:schemeClr val="tx1"/>
          </a:solidFill>
          <a:latin typeface="+mn-lt"/>
          <a:ea typeface="+mn-ea"/>
          <a:cs typeface="+mn-cs"/>
        </a:defRPr>
      </a:lvl9pPr>
    </p:bodyStyle>
    <p:otherStyle>
      <a:defPPr>
        <a:defRPr lang="en-US"/>
      </a:defPPr>
      <a:lvl1pPr marL="0" algn="l" defTabSz="771695" rtl="0" eaLnBrk="1" latinLnBrk="0" hangingPunct="1">
        <a:defRPr sz="1519" kern="1200">
          <a:solidFill>
            <a:schemeClr val="tx1"/>
          </a:solidFill>
          <a:latin typeface="+mn-lt"/>
          <a:ea typeface="+mn-ea"/>
          <a:cs typeface="+mn-cs"/>
        </a:defRPr>
      </a:lvl1pPr>
      <a:lvl2pPr marL="385848" algn="l" defTabSz="771695" rtl="0" eaLnBrk="1" latinLnBrk="0" hangingPunct="1">
        <a:defRPr sz="1519" kern="1200">
          <a:solidFill>
            <a:schemeClr val="tx1"/>
          </a:solidFill>
          <a:latin typeface="+mn-lt"/>
          <a:ea typeface="+mn-ea"/>
          <a:cs typeface="+mn-cs"/>
        </a:defRPr>
      </a:lvl2pPr>
      <a:lvl3pPr marL="771695" algn="l" defTabSz="771695" rtl="0" eaLnBrk="1" latinLnBrk="0" hangingPunct="1">
        <a:defRPr sz="1519" kern="1200">
          <a:solidFill>
            <a:schemeClr val="tx1"/>
          </a:solidFill>
          <a:latin typeface="+mn-lt"/>
          <a:ea typeface="+mn-ea"/>
          <a:cs typeface="+mn-cs"/>
        </a:defRPr>
      </a:lvl3pPr>
      <a:lvl4pPr marL="1157543" algn="l" defTabSz="771695" rtl="0" eaLnBrk="1" latinLnBrk="0" hangingPunct="1">
        <a:defRPr sz="1519" kern="1200">
          <a:solidFill>
            <a:schemeClr val="tx1"/>
          </a:solidFill>
          <a:latin typeface="+mn-lt"/>
          <a:ea typeface="+mn-ea"/>
          <a:cs typeface="+mn-cs"/>
        </a:defRPr>
      </a:lvl4pPr>
      <a:lvl5pPr marL="1543390" algn="l" defTabSz="771695" rtl="0" eaLnBrk="1" latinLnBrk="0" hangingPunct="1">
        <a:defRPr sz="1519" kern="1200">
          <a:solidFill>
            <a:schemeClr val="tx1"/>
          </a:solidFill>
          <a:latin typeface="+mn-lt"/>
          <a:ea typeface="+mn-ea"/>
          <a:cs typeface="+mn-cs"/>
        </a:defRPr>
      </a:lvl5pPr>
      <a:lvl6pPr marL="1929238" algn="l" defTabSz="771695" rtl="0" eaLnBrk="1" latinLnBrk="0" hangingPunct="1">
        <a:defRPr sz="1519" kern="1200">
          <a:solidFill>
            <a:schemeClr val="tx1"/>
          </a:solidFill>
          <a:latin typeface="+mn-lt"/>
          <a:ea typeface="+mn-ea"/>
          <a:cs typeface="+mn-cs"/>
        </a:defRPr>
      </a:lvl6pPr>
      <a:lvl7pPr marL="2315085" algn="l" defTabSz="771695" rtl="0" eaLnBrk="1" latinLnBrk="0" hangingPunct="1">
        <a:defRPr sz="1519" kern="1200">
          <a:solidFill>
            <a:schemeClr val="tx1"/>
          </a:solidFill>
          <a:latin typeface="+mn-lt"/>
          <a:ea typeface="+mn-ea"/>
          <a:cs typeface="+mn-cs"/>
        </a:defRPr>
      </a:lvl7pPr>
      <a:lvl8pPr marL="2700934" algn="l" defTabSz="771695" rtl="0" eaLnBrk="1" latinLnBrk="0" hangingPunct="1">
        <a:defRPr sz="1519" kern="1200">
          <a:solidFill>
            <a:schemeClr val="tx1"/>
          </a:solidFill>
          <a:latin typeface="+mn-lt"/>
          <a:ea typeface="+mn-ea"/>
          <a:cs typeface="+mn-cs"/>
        </a:defRPr>
      </a:lvl8pPr>
      <a:lvl9pPr marL="3086782" algn="l" defTabSz="771695" rtl="0" eaLnBrk="1" latinLnBrk="0" hangingPunct="1">
        <a:defRPr sz="151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lassholder for bilde 9" descr="Et bilde som inneholder bygning, sitter, mann, grønn&#10;&#10;Automatisk generert beskrivelse">
            <a:extLst>
              <a:ext uri="{FF2B5EF4-FFF2-40B4-BE49-F238E27FC236}">
                <a16:creationId xmlns:a16="http://schemas.microsoft.com/office/drawing/2014/main" id="{2C502D49-4D3B-EF40-8E45-2300039A6911}"/>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7828" b="7828"/>
          <a:stretch>
            <a:fillRect/>
          </a:stretch>
        </p:blipFill>
        <p:spPr>
          <a:xfrm>
            <a:off x="0" y="928"/>
            <a:ext cx="10288588" cy="18288000"/>
          </a:xfrm>
        </p:spPr>
      </p:pic>
      <p:sp>
        <p:nvSpPr>
          <p:cNvPr id="248" name="TextBox 247">
            <a:extLst>
              <a:ext uri="{FF2B5EF4-FFF2-40B4-BE49-F238E27FC236}">
                <a16:creationId xmlns:a16="http://schemas.microsoft.com/office/drawing/2014/main" id="{61E13C1E-139C-0747-966B-F525F551FF91}"/>
              </a:ext>
            </a:extLst>
          </p:cNvPr>
          <p:cNvSpPr txBox="1"/>
          <p:nvPr/>
        </p:nvSpPr>
        <p:spPr>
          <a:xfrm>
            <a:off x="1366455" y="7971425"/>
            <a:ext cx="7555681" cy="1938992"/>
          </a:xfrm>
          <a:prstGeom prst="rect">
            <a:avLst/>
          </a:prstGeom>
          <a:noFill/>
        </p:spPr>
        <p:txBody>
          <a:bodyPr>
            <a:spAutoFit/>
          </a:bodyPr>
          <a:lstStyle/>
          <a:p>
            <a:pPr algn="ctr" eaLnBrk="1" fontAlgn="auto" hangingPunct="1">
              <a:spcBef>
                <a:spcPts val="0"/>
              </a:spcBef>
              <a:spcAft>
                <a:spcPts val="0"/>
              </a:spcAft>
              <a:defRPr/>
            </a:pPr>
            <a:r>
              <a:rPr lang="id-ID" sz="12000" dirty="0">
                <a:solidFill>
                  <a:schemeClr val="accent6"/>
                </a:solidFill>
                <a:latin typeface="Impact" panose="020B0806030902050204" pitchFamily="34" charset="0"/>
              </a:rPr>
              <a:t>Exclu</a:t>
            </a:r>
            <a:r>
              <a:rPr lang="id-ID" sz="12000" dirty="0">
                <a:solidFill>
                  <a:schemeClr val="bg1"/>
                </a:solidFill>
                <a:latin typeface="Impact" panose="020B0806030902050204" pitchFamily="34" charset="0"/>
              </a:rPr>
              <a:t>size</a:t>
            </a:r>
          </a:p>
        </p:txBody>
      </p:sp>
      <p:sp>
        <p:nvSpPr>
          <p:cNvPr id="259" name="TextBox 258">
            <a:extLst>
              <a:ext uri="{FF2B5EF4-FFF2-40B4-BE49-F238E27FC236}">
                <a16:creationId xmlns:a16="http://schemas.microsoft.com/office/drawing/2014/main" id="{108ADFC9-4D03-9942-9F0D-6168B8DADFA9}"/>
              </a:ext>
            </a:extLst>
          </p:cNvPr>
          <p:cNvSpPr txBox="1"/>
          <p:nvPr/>
        </p:nvSpPr>
        <p:spPr>
          <a:xfrm>
            <a:off x="12740" y="9921990"/>
            <a:ext cx="10275848" cy="369332"/>
          </a:xfrm>
          <a:prstGeom prst="rect">
            <a:avLst/>
          </a:prstGeom>
          <a:noFill/>
        </p:spPr>
        <p:txBody>
          <a:bodyPr wrap="square">
            <a:spAutoFit/>
          </a:bodyPr>
          <a:lstStyle/>
          <a:p>
            <a:pPr algn="ctr" eaLnBrk="1" fontAlgn="auto" hangingPunct="1">
              <a:spcBef>
                <a:spcPts val="0"/>
              </a:spcBef>
              <a:spcAft>
                <a:spcPts val="0"/>
              </a:spcAft>
              <a:defRPr/>
            </a:pPr>
            <a:r>
              <a:rPr lang="id-ID" b="1" dirty="0">
                <a:solidFill>
                  <a:schemeClr val="bg1">
                    <a:lumMod val="95000"/>
                  </a:schemeClr>
                </a:solidFill>
                <a:latin typeface="+mn-lt"/>
              </a:rPr>
              <a:t>LUXURY REAL ESTATE PRESENTATION</a:t>
            </a:r>
          </a:p>
        </p:txBody>
      </p:sp>
      <p:sp>
        <p:nvSpPr>
          <p:cNvPr id="269" name="Freeform: Shape 268">
            <a:extLst>
              <a:ext uri="{FF2B5EF4-FFF2-40B4-BE49-F238E27FC236}">
                <a16:creationId xmlns:a16="http://schemas.microsoft.com/office/drawing/2014/main" id="{DF7C1B10-1E75-4B4F-A836-E0545BD35E6E}"/>
              </a:ext>
            </a:extLst>
          </p:cNvPr>
          <p:cNvSpPr/>
          <p:nvPr/>
        </p:nvSpPr>
        <p:spPr>
          <a:xfrm>
            <a:off x="4022976" y="5622302"/>
            <a:ext cx="2242635" cy="1980558"/>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78" name="Google Shape;21;p3">
            <a:extLst>
              <a:ext uri="{FF2B5EF4-FFF2-40B4-BE49-F238E27FC236}">
                <a16:creationId xmlns:a16="http://schemas.microsoft.com/office/drawing/2014/main" id="{F2F6DC3F-FAE4-264C-8B30-82F98B8FCB44}"/>
              </a:ext>
            </a:extLst>
          </p:cNvPr>
          <p:cNvSpPr/>
          <p:nvPr/>
        </p:nvSpPr>
        <p:spPr>
          <a:xfrm>
            <a:off x="4591321" y="11235821"/>
            <a:ext cx="2894864" cy="259001"/>
          </a:xfrm>
          <a:prstGeom prst="rect">
            <a:avLst/>
          </a:prstGeom>
          <a:noFill/>
          <a:ln>
            <a:noFill/>
          </a:ln>
        </p:spPr>
        <p:txBody>
          <a:bodyPr spcFirstLastPara="1" lIns="77152" tIns="38565" rIns="77152" bIns="38565"/>
          <a:lstStyle/>
          <a:p>
            <a:pPr eaLnBrk="1" fontAlgn="auto" hangingPunct="1">
              <a:lnSpc>
                <a:spcPct val="107000"/>
              </a:lnSpc>
              <a:spcBef>
                <a:spcPts val="0"/>
              </a:spcBef>
              <a:spcAft>
                <a:spcPts val="0"/>
              </a:spcAft>
              <a:defRPr/>
            </a:pPr>
            <a:r>
              <a:rPr lang="en-US" sz="2000" dirty="0">
                <a:solidFill>
                  <a:schemeClr val="bg1">
                    <a:lumMod val="95000"/>
                  </a:schemeClr>
                </a:solidFill>
                <a:latin typeface="+mn-lt"/>
                <a:ea typeface="Raleway"/>
                <a:cs typeface="Raleway"/>
                <a:sym typeface="Raleway"/>
              </a:rPr>
              <a:t>www.</a:t>
            </a:r>
            <a:r>
              <a:rPr lang="id-ID" sz="2000" dirty="0">
                <a:solidFill>
                  <a:schemeClr val="bg1">
                    <a:lumMod val="95000"/>
                  </a:schemeClr>
                </a:solidFill>
                <a:latin typeface="+mn-lt"/>
                <a:ea typeface="Raleway"/>
                <a:cs typeface="Raleway"/>
                <a:sym typeface="Raleway"/>
              </a:rPr>
              <a:t>exclusize</a:t>
            </a:r>
            <a:r>
              <a:rPr lang="en-US" sz="2000" dirty="0">
                <a:solidFill>
                  <a:schemeClr val="bg1">
                    <a:lumMod val="95000"/>
                  </a:schemeClr>
                </a:solidFill>
                <a:latin typeface="+mn-lt"/>
                <a:ea typeface="Raleway"/>
                <a:cs typeface="Raleway"/>
                <a:sym typeface="Raleway"/>
              </a:rPr>
              <a:t>.com</a:t>
            </a:r>
            <a:endParaRPr sz="2000" dirty="0">
              <a:solidFill>
                <a:schemeClr val="bg1">
                  <a:lumMod val="95000"/>
                </a:schemeClr>
              </a:solidFill>
              <a:latin typeface="+mn-lt"/>
            </a:endParaRPr>
          </a:p>
        </p:txBody>
      </p:sp>
      <p:grpSp>
        <p:nvGrpSpPr>
          <p:cNvPr id="279" name="Google Shape;23;p3">
            <a:extLst>
              <a:ext uri="{FF2B5EF4-FFF2-40B4-BE49-F238E27FC236}">
                <a16:creationId xmlns:a16="http://schemas.microsoft.com/office/drawing/2014/main" id="{158A0364-4587-6045-9403-FF67AA4B5252}"/>
              </a:ext>
            </a:extLst>
          </p:cNvPr>
          <p:cNvGrpSpPr/>
          <p:nvPr/>
        </p:nvGrpSpPr>
        <p:grpSpPr>
          <a:xfrm>
            <a:off x="3930356" y="11905724"/>
            <a:ext cx="515151" cy="274101"/>
            <a:chOff x="5350807" y="577645"/>
            <a:chExt cx="250722" cy="152481"/>
          </a:xfrm>
          <a:solidFill>
            <a:schemeClr val="bg1">
              <a:lumMod val="95000"/>
            </a:schemeClr>
          </a:solidFill>
        </p:grpSpPr>
        <p:sp>
          <p:nvSpPr>
            <p:cNvPr id="280" name="Google Shape;24;p3">
              <a:extLst>
                <a:ext uri="{FF2B5EF4-FFF2-40B4-BE49-F238E27FC236}">
                  <a16:creationId xmlns:a16="http://schemas.microsoft.com/office/drawing/2014/main" id="{88143B1F-AEA4-1A46-AD9F-949FBCABECB6}"/>
                </a:ext>
              </a:extLst>
            </p:cNvPr>
            <p:cNvSpPr/>
            <p:nvPr/>
          </p:nvSpPr>
          <p:spPr>
            <a:xfrm>
              <a:off x="5350807" y="588714"/>
              <a:ext cx="85024" cy="130685"/>
            </a:xfrm>
            <a:custGeom>
              <a:avLst/>
              <a:gdLst/>
              <a:ahLst/>
              <a:cxnLst/>
              <a:rect l="l" t="t" r="r" b="b"/>
              <a:pathLst>
                <a:path w="85024" h="130685" extrusionOk="0">
                  <a:moveTo>
                    <a:pt x="0" y="0"/>
                  </a:moveTo>
                  <a:lnTo>
                    <a:pt x="0" y="130685"/>
                  </a:lnTo>
                  <a:lnTo>
                    <a:pt x="85025" y="56671"/>
                  </a:lnTo>
                  <a:close/>
                </a:path>
              </a:pathLst>
            </a:custGeom>
            <a:grpFill/>
            <a:ln>
              <a:noFill/>
            </a:ln>
          </p:spPr>
          <p:txBody>
            <a:bodyPr spcFirstLastPara="1" lIns="77152" tIns="38565" rIns="77152" bIns="38565"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81" name="Google Shape;25;p3">
              <a:extLst>
                <a:ext uri="{FF2B5EF4-FFF2-40B4-BE49-F238E27FC236}">
                  <a16:creationId xmlns:a16="http://schemas.microsoft.com/office/drawing/2014/main" id="{CF3476BA-D635-4543-AD7E-F7FB9DBD7F80}"/>
                </a:ext>
              </a:extLst>
            </p:cNvPr>
            <p:cNvSpPr/>
            <p:nvPr/>
          </p:nvSpPr>
          <p:spPr>
            <a:xfrm>
              <a:off x="5360882" y="653840"/>
              <a:ext cx="230572" cy="76286"/>
            </a:xfrm>
            <a:custGeom>
              <a:avLst/>
              <a:gdLst/>
              <a:ahLst/>
              <a:cxnLst/>
              <a:rect l="l" t="t" r="r" b="b"/>
              <a:pathLst>
                <a:path w="230572" h="76286" extrusionOk="0">
                  <a:moveTo>
                    <a:pt x="142981" y="36"/>
                  </a:moveTo>
                  <a:lnTo>
                    <a:pt x="120017" y="15278"/>
                  </a:lnTo>
                  <a:cubicBezTo>
                    <a:pt x="118580" y="16231"/>
                    <a:pt x="116933" y="16709"/>
                    <a:pt x="115288" y="16709"/>
                  </a:cubicBezTo>
                  <a:cubicBezTo>
                    <a:pt x="113639" y="16709"/>
                    <a:pt x="111992" y="16231"/>
                    <a:pt x="110554" y="15276"/>
                  </a:cubicBezTo>
                  <a:lnTo>
                    <a:pt x="87636" y="0"/>
                  </a:lnTo>
                  <a:lnTo>
                    <a:pt x="0" y="76287"/>
                  </a:lnTo>
                  <a:lnTo>
                    <a:pt x="230573" y="76287"/>
                  </a:lnTo>
                  <a:close/>
                </a:path>
              </a:pathLst>
            </a:custGeom>
            <a:grpFill/>
            <a:ln>
              <a:noFill/>
            </a:ln>
          </p:spPr>
          <p:txBody>
            <a:bodyPr spcFirstLastPara="1" lIns="77152" tIns="38565" rIns="77152" bIns="38565"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82" name="Google Shape;26;p3">
              <a:extLst>
                <a:ext uri="{FF2B5EF4-FFF2-40B4-BE49-F238E27FC236}">
                  <a16:creationId xmlns:a16="http://schemas.microsoft.com/office/drawing/2014/main" id="{A52D9053-7FEB-CC4F-AB46-9EDD8C129E4C}"/>
                </a:ext>
              </a:extLst>
            </p:cNvPr>
            <p:cNvSpPr/>
            <p:nvPr/>
          </p:nvSpPr>
          <p:spPr>
            <a:xfrm>
              <a:off x="5516572" y="589057"/>
              <a:ext cx="84957" cy="130342"/>
            </a:xfrm>
            <a:custGeom>
              <a:avLst/>
              <a:gdLst/>
              <a:ahLst/>
              <a:cxnLst/>
              <a:rect l="l" t="t" r="r" b="b"/>
              <a:pathLst>
                <a:path w="84957" h="130342" extrusionOk="0">
                  <a:moveTo>
                    <a:pt x="84958" y="130343"/>
                  </a:moveTo>
                  <a:lnTo>
                    <a:pt x="84958" y="0"/>
                  </a:lnTo>
                  <a:lnTo>
                    <a:pt x="0" y="56386"/>
                  </a:lnTo>
                  <a:close/>
                </a:path>
              </a:pathLst>
            </a:custGeom>
            <a:grpFill/>
            <a:ln>
              <a:noFill/>
            </a:ln>
          </p:spPr>
          <p:txBody>
            <a:bodyPr spcFirstLastPara="1" lIns="77152" tIns="38565" rIns="77152" bIns="38565"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83" name="Google Shape;27;p3">
              <a:extLst>
                <a:ext uri="{FF2B5EF4-FFF2-40B4-BE49-F238E27FC236}">
                  <a16:creationId xmlns:a16="http://schemas.microsoft.com/office/drawing/2014/main" id="{A7ACFEF7-5202-C24A-ABD6-D2FC9D423E5D}"/>
                </a:ext>
              </a:extLst>
            </p:cNvPr>
            <p:cNvSpPr/>
            <p:nvPr/>
          </p:nvSpPr>
          <p:spPr>
            <a:xfrm>
              <a:off x="5360715" y="577645"/>
              <a:ext cx="231414" cy="76956"/>
            </a:xfrm>
            <a:custGeom>
              <a:avLst/>
              <a:gdLst/>
              <a:ahLst/>
              <a:cxnLst/>
              <a:rect l="l" t="t" r="r" b="b"/>
              <a:pathLst>
                <a:path w="231414" h="76956" extrusionOk="0">
                  <a:moveTo>
                    <a:pt x="0" y="0"/>
                  </a:moveTo>
                  <a:lnTo>
                    <a:pt x="115461" y="76956"/>
                  </a:lnTo>
                  <a:lnTo>
                    <a:pt x="231415" y="0"/>
                  </a:lnTo>
                  <a:close/>
                </a:path>
              </a:pathLst>
            </a:custGeom>
            <a:grpFill/>
            <a:ln>
              <a:noFill/>
            </a:ln>
          </p:spPr>
          <p:txBody>
            <a:bodyPr spcFirstLastPara="1" lIns="77152" tIns="38565" rIns="77152" bIns="38565"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grpSp>
      <p:sp>
        <p:nvSpPr>
          <p:cNvPr id="284" name="Google Shape;28;p3">
            <a:extLst>
              <a:ext uri="{FF2B5EF4-FFF2-40B4-BE49-F238E27FC236}">
                <a16:creationId xmlns:a16="http://schemas.microsoft.com/office/drawing/2014/main" id="{D82BF96D-D5AD-5040-880D-23F3C8282FCB}"/>
              </a:ext>
            </a:extLst>
          </p:cNvPr>
          <p:cNvSpPr/>
          <p:nvPr/>
        </p:nvSpPr>
        <p:spPr>
          <a:xfrm>
            <a:off x="4591320" y="11893763"/>
            <a:ext cx="3021245" cy="259001"/>
          </a:xfrm>
          <a:prstGeom prst="rect">
            <a:avLst/>
          </a:prstGeom>
          <a:noFill/>
          <a:ln>
            <a:noFill/>
          </a:ln>
        </p:spPr>
        <p:txBody>
          <a:bodyPr spcFirstLastPara="1" lIns="77152" tIns="38565" rIns="77152" bIns="38565"/>
          <a:lstStyle/>
          <a:p>
            <a:pPr eaLnBrk="1" fontAlgn="auto" hangingPunct="1">
              <a:lnSpc>
                <a:spcPct val="107000"/>
              </a:lnSpc>
              <a:spcBef>
                <a:spcPts val="0"/>
              </a:spcBef>
              <a:spcAft>
                <a:spcPts val="0"/>
              </a:spcAft>
              <a:defRPr/>
            </a:pPr>
            <a:r>
              <a:rPr lang="en-US" sz="2000" dirty="0">
                <a:solidFill>
                  <a:schemeClr val="bg1">
                    <a:lumMod val="95000"/>
                  </a:schemeClr>
                </a:solidFill>
                <a:latin typeface="+mn-lt"/>
                <a:ea typeface="Raleway"/>
                <a:cs typeface="Raleway"/>
                <a:sym typeface="Raleway"/>
              </a:rPr>
              <a:t>office@</a:t>
            </a:r>
            <a:r>
              <a:rPr lang="id-ID" sz="2000" dirty="0">
                <a:solidFill>
                  <a:schemeClr val="bg1">
                    <a:lumMod val="95000"/>
                  </a:schemeClr>
                </a:solidFill>
                <a:latin typeface="+mn-lt"/>
                <a:ea typeface="Raleway"/>
                <a:cs typeface="Raleway"/>
                <a:sym typeface="Raleway"/>
              </a:rPr>
              <a:t>exclusize</a:t>
            </a:r>
            <a:r>
              <a:rPr lang="en-US" sz="2000" dirty="0">
                <a:solidFill>
                  <a:schemeClr val="bg1">
                    <a:lumMod val="95000"/>
                  </a:schemeClr>
                </a:solidFill>
                <a:latin typeface="+mn-lt"/>
                <a:ea typeface="Raleway"/>
                <a:cs typeface="Raleway"/>
                <a:sym typeface="Raleway"/>
              </a:rPr>
              <a:t>.com</a:t>
            </a:r>
            <a:endParaRPr sz="2000" dirty="0">
              <a:solidFill>
                <a:schemeClr val="bg1">
                  <a:lumMod val="95000"/>
                </a:schemeClr>
              </a:solidFill>
              <a:latin typeface="+mn-lt"/>
            </a:endParaRPr>
          </a:p>
        </p:txBody>
      </p:sp>
      <p:sp>
        <p:nvSpPr>
          <p:cNvPr id="294" name="Google Shape;30;p3">
            <a:extLst>
              <a:ext uri="{FF2B5EF4-FFF2-40B4-BE49-F238E27FC236}">
                <a16:creationId xmlns:a16="http://schemas.microsoft.com/office/drawing/2014/main" id="{0DE91DE8-E36F-7D49-896E-C44098E4D0A5}"/>
              </a:ext>
            </a:extLst>
          </p:cNvPr>
          <p:cNvSpPr/>
          <p:nvPr/>
        </p:nvSpPr>
        <p:spPr>
          <a:xfrm>
            <a:off x="3955273" y="12561204"/>
            <a:ext cx="465318" cy="335838"/>
          </a:xfrm>
          <a:custGeom>
            <a:avLst/>
            <a:gdLst/>
            <a:ahLst/>
            <a:cxnLst/>
            <a:rect l="l" t="t" r="r" b="b"/>
            <a:pathLst>
              <a:path w="250723" h="206997" extrusionOk="0">
                <a:moveTo>
                  <a:pt x="247217" y="23792"/>
                </a:moveTo>
                <a:cubicBezTo>
                  <a:pt x="246241" y="22817"/>
                  <a:pt x="245082" y="22029"/>
                  <a:pt x="243817" y="21449"/>
                </a:cubicBezTo>
                <a:cubicBezTo>
                  <a:pt x="244665" y="19653"/>
                  <a:pt x="245426" y="17821"/>
                  <a:pt x="246098" y="15952"/>
                </a:cubicBezTo>
                <a:cubicBezTo>
                  <a:pt x="247863" y="11388"/>
                  <a:pt x="246941" y="6691"/>
                  <a:pt x="243611" y="3361"/>
                </a:cubicBezTo>
                <a:cubicBezTo>
                  <a:pt x="240212" y="-36"/>
                  <a:pt x="234886" y="-964"/>
                  <a:pt x="230565" y="1064"/>
                </a:cubicBezTo>
                <a:cubicBezTo>
                  <a:pt x="221330" y="5022"/>
                  <a:pt x="212429" y="8765"/>
                  <a:pt x="205042" y="11183"/>
                </a:cubicBezTo>
                <a:cubicBezTo>
                  <a:pt x="196430" y="6561"/>
                  <a:pt x="182191" y="8"/>
                  <a:pt x="170712" y="8"/>
                </a:cubicBezTo>
                <a:lnTo>
                  <a:pt x="170608" y="8"/>
                </a:lnTo>
                <a:cubicBezTo>
                  <a:pt x="154875" y="230"/>
                  <a:pt x="140129" y="6730"/>
                  <a:pt x="129086" y="18310"/>
                </a:cubicBezTo>
                <a:cubicBezTo>
                  <a:pt x="119805" y="28041"/>
                  <a:pt x="114054" y="40408"/>
                  <a:pt x="112507" y="53712"/>
                </a:cubicBezTo>
                <a:cubicBezTo>
                  <a:pt x="77848" y="46095"/>
                  <a:pt x="57801" y="34962"/>
                  <a:pt x="35420" y="11499"/>
                </a:cubicBezTo>
                <a:lnTo>
                  <a:pt x="32589" y="8664"/>
                </a:lnTo>
                <a:cubicBezTo>
                  <a:pt x="30625" y="6697"/>
                  <a:pt x="27817" y="5791"/>
                  <a:pt x="25070" y="6234"/>
                </a:cubicBezTo>
                <a:cubicBezTo>
                  <a:pt x="22327" y="6678"/>
                  <a:pt x="19947" y="8426"/>
                  <a:pt x="18700" y="10915"/>
                </a:cubicBezTo>
                <a:lnTo>
                  <a:pt x="17145" y="14027"/>
                </a:lnTo>
                <a:cubicBezTo>
                  <a:pt x="10423" y="26909"/>
                  <a:pt x="8311" y="40123"/>
                  <a:pt x="10871" y="53306"/>
                </a:cubicBezTo>
                <a:cubicBezTo>
                  <a:pt x="11793" y="58063"/>
                  <a:pt x="13348" y="62794"/>
                  <a:pt x="15486" y="67400"/>
                </a:cubicBezTo>
                <a:cubicBezTo>
                  <a:pt x="13503" y="67446"/>
                  <a:pt x="11527" y="67985"/>
                  <a:pt x="9708" y="69030"/>
                </a:cubicBezTo>
                <a:cubicBezTo>
                  <a:pt x="5371" y="71375"/>
                  <a:pt x="3005" y="76817"/>
                  <a:pt x="4063" y="82110"/>
                </a:cubicBezTo>
                <a:lnTo>
                  <a:pt x="4130" y="82441"/>
                </a:lnTo>
                <a:lnTo>
                  <a:pt x="4227" y="82766"/>
                </a:lnTo>
                <a:cubicBezTo>
                  <a:pt x="7345" y="93231"/>
                  <a:pt x="12908" y="103127"/>
                  <a:pt x="20441" y="111824"/>
                </a:cubicBezTo>
                <a:cubicBezTo>
                  <a:pt x="19159" y="112232"/>
                  <a:pt x="17948" y="112840"/>
                  <a:pt x="16877" y="113645"/>
                </a:cubicBezTo>
                <a:cubicBezTo>
                  <a:pt x="12535" y="116901"/>
                  <a:pt x="10909" y="122366"/>
                  <a:pt x="12793" y="127294"/>
                </a:cubicBezTo>
                <a:cubicBezTo>
                  <a:pt x="18396" y="143094"/>
                  <a:pt x="27813" y="154009"/>
                  <a:pt x="41369" y="160316"/>
                </a:cubicBezTo>
                <a:cubicBezTo>
                  <a:pt x="32871" y="162791"/>
                  <a:pt x="23505" y="164067"/>
                  <a:pt x="12801" y="164252"/>
                </a:cubicBezTo>
                <a:cubicBezTo>
                  <a:pt x="7600" y="164283"/>
                  <a:pt x="2800" y="167581"/>
                  <a:pt x="842" y="172479"/>
                </a:cubicBezTo>
                <a:lnTo>
                  <a:pt x="694" y="172883"/>
                </a:lnTo>
                <a:cubicBezTo>
                  <a:pt x="-920" y="177723"/>
                  <a:pt x="312" y="182654"/>
                  <a:pt x="4070" y="186417"/>
                </a:cubicBezTo>
                <a:lnTo>
                  <a:pt x="4350" y="186696"/>
                </a:lnTo>
                <a:lnTo>
                  <a:pt x="4658" y="186943"/>
                </a:lnTo>
                <a:cubicBezTo>
                  <a:pt x="20479" y="199688"/>
                  <a:pt x="53554" y="206997"/>
                  <a:pt x="95400" y="206997"/>
                </a:cubicBezTo>
                <a:cubicBezTo>
                  <a:pt x="169199" y="206997"/>
                  <a:pt x="229412" y="142459"/>
                  <a:pt x="230913" y="62501"/>
                </a:cubicBezTo>
                <a:cubicBezTo>
                  <a:pt x="239906" y="56671"/>
                  <a:pt x="246702" y="47382"/>
                  <a:pt x="250243" y="35977"/>
                </a:cubicBezTo>
                <a:lnTo>
                  <a:pt x="250354" y="35578"/>
                </a:lnTo>
                <a:cubicBezTo>
                  <a:pt x="251404" y="31373"/>
                  <a:pt x="250172" y="26748"/>
                  <a:pt x="247217" y="23792"/>
                </a:cubicBezTo>
                <a:close/>
              </a:path>
            </a:pathLst>
          </a:custGeom>
          <a:solidFill>
            <a:schemeClr val="bg1">
              <a:lumMod val="95000"/>
            </a:schemeClr>
          </a:solidFill>
          <a:ln>
            <a:noFill/>
          </a:ln>
        </p:spPr>
        <p:txBody>
          <a:bodyPr spcFirstLastPara="1" lIns="77152" tIns="38565" rIns="77152" bIns="38565"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95" name="Google Shape;31;p3">
            <a:extLst>
              <a:ext uri="{FF2B5EF4-FFF2-40B4-BE49-F238E27FC236}">
                <a16:creationId xmlns:a16="http://schemas.microsoft.com/office/drawing/2014/main" id="{EDA23F4D-2468-404C-B826-98B5AFD4F6AD}"/>
              </a:ext>
            </a:extLst>
          </p:cNvPr>
          <p:cNvSpPr/>
          <p:nvPr/>
        </p:nvSpPr>
        <p:spPr>
          <a:xfrm>
            <a:off x="4591320" y="12559922"/>
            <a:ext cx="2426512" cy="258108"/>
          </a:xfrm>
          <a:prstGeom prst="rect">
            <a:avLst/>
          </a:prstGeom>
          <a:noFill/>
          <a:ln>
            <a:noFill/>
          </a:ln>
        </p:spPr>
        <p:txBody>
          <a:bodyPr spcFirstLastPara="1" lIns="77152" tIns="38565" rIns="77152" bIns="38565"/>
          <a:lstStyle/>
          <a:p>
            <a:pPr eaLnBrk="1" fontAlgn="auto" hangingPunct="1">
              <a:spcBef>
                <a:spcPts val="0"/>
              </a:spcBef>
              <a:spcAft>
                <a:spcPts val="0"/>
              </a:spcAft>
              <a:defRPr/>
            </a:pPr>
            <a:r>
              <a:rPr lang="en-US" sz="2000" dirty="0">
                <a:solidFill>
                  <a:schemeClr val="bg1">
                    <a:lumMod val="95000"/>
                  </a:schemeClr>
                </a:solidFill>
                <a:latin typeface="+mn-lt"/>
                <a:ea typeface="Raleway"/>
                <a:cs typeface="Raleway"/>
                <a:sym typeface="Raleway"/>
              </a:rPr>
              <a:t>@</a:t>
            </a:r>
            <a:r>
              <a:rPr lang="id-ID" sz="2000" dirty="0">
                <a:solidFill>
                  <a:schemeClr val="bg1">
                    <a:lumMod val="95000"/>
                  </a:schemeClr>
                </a:solidFill>
                <a:latin typeface="+mn-lt"/>
                <a:ea typeface="Raleway"/>
                <a:cs typeface="Raleway"/>
                <a:sym typeface="Raleway"/>
              </a:rPr>
              <a:t>exclusize</a:t>
            </a:r>
            <a:endParaRPr sz="2000" dirty="0">
              <a:solidFill>
                <a:schemeClr val="bg1">
                  <a:lumMod val="95000"/>
                </a:schemeClr>
              </a:solidFill>
              <a:latin typeface="+mn-lt"/>
              <a:ea typeface="Raleway"/>
              <a:cs typeface="Raleway"/>
              <a:sym typeface="Raleway"/>
            </a:endParaRPr>
          </a:p>
        </p:txBody>
      </p:sp>
      <p:grpSp>
        <p:nvGrpSpPr>
          <p:cNvPr id="296" name="Graphic 8">
            <a:extLst>
              <a:ext uri="{FF2B5EF4-FFF2-40B4-BE49-F238E27FC236}">
                <a16:creationId xmlns:a16="http://schemas.microsoft.com/office/drawing/2014/main" id="{009FC71B-8972-BF46-BCD0-263315EDAC44}"/>
              </a:ext>
            </a:extLst>
          </p:cNvPr>
          <p:cNvGrpSpPr/>
          <p:nvPr/>
        </p:nvGrpSpPr>
        <p:grpSpPr>
          <a:xfrm>
            <a:off x="3977525" y="11103638"/>
            <a:ext cx="421179" cy="421179"/>
            <a:chOff x="411685" y="375962"/>
            <a:chExt cx="250723" cy="250723"/>
          </a:xfrm>
          <a:solidFill>
            <a:schemeClr val="bg1">
              <a:lumMod val="95000"/>
            </a:schemeClr>
          </a:solidFill>
        </p:grpSpPr>
        <p:sp>
          <p:nvSpPr>
            <p:cNvPr id="297" name="Freeform: Shape 296">
              <a:extLst>
                <a:ext uri="{FF2B5EF4-FFF2-40B4-BE49-F238E27FC236}">
                  <a16:creationId xmlns:a16="http://schemas.microsoft.com/office/drawing/2014/main" id="{2A14DDD3-4D5E-AD4A-9829-B25CD71B2A70}"/>
                </a:ext>
              </a:extLst>
            </p:cNvPr>
            <p:cNvSpPr/>
            <p:nvPr/>
          </p:nvSpPr>
          <p:spPr>
            <a:xfrm>
              <a:off x="411686" y="561024"/>
              <a:ext cx="65660" cy="65660"/>
            </a:xfrm>
            <a:custGeom>
              <a:avLst/>
              <a:gdLst>
                <a:gd name="connsiteX0" fmla="*/ 32830 w 65660"/>
                <a:gd name="connsiteY0" fmla="*/ 0 h 65660"/>
                <a:gd name="connsiteX1" fmla="*/ 0 w 65660"/>
                <a:gd name="connsiteY1" fmla="*/ 32830 h 65660"/>
                <a:gd name="connsiteX2" fmla="*/ 32830 w 65660"/>
                <a:gd name="connsiteY2" fmla="*/ 65661 h 65660"/>
                <a:gd name="connsiteX3" fmla="*/ 65661 w 65660"/>
                <a:gd name="connsiteY3" fmla="*/ 32830 h 65660"/>
                <a:gd name="connsiteX4" fmla="*/ 32830 w 65660"/>
                <a:gd name="connsiteY4" fmla="*/ 0 h 6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60" h="65660">
                  <a:moveTo>
                    <a:pt x="32830" y="0"/>
                  </a:moveTo>
                  <a:cubicBezTo>
                    <a:pt x="14727" y="0"/>
                    <a:pt x="0" y="14727"/>
                    <a:pt x="0" y="32830"/>
                  </a:cubicBezTo>
                  <a:cubicBezTo>
                    <a:pt x="0" y="50934"/>
                    <a:pt x="14727" y="65661"/>
                    <a:pt x="32830" y="65661"/>
                  </a:cubicBezTo>
                  <a:cubicBezTo>
                    <a:pt x="50934" y="65661"/>
                    <a:pt x="65661" y="50934"/>
                    <a:pt x="65661" y="32830"/>
                  </a:cubicBezTo>
                  <a:cubicBezTo>
                    <a:pt x="65661" y="14727"/>
                    <a:pt x="50934" y="0"/>
                    <a:pt x="32830" y="0"/>
                  </a:cubicBezTo>
                  <a:close/>
                </a:path>
              </a:pathLst>
            </a:custGeom>
            <a:grpFill/>
            <a:ln w="484" cap="flat">
              <a:noFill/>
              <a:prstDash val="solid"/>
              <a:miter/>
            </a:ln>
          </p:spPr>
          <p:txBody>
            <a:bodyPr anchor="ctr"/>
            <a:lstStyle/>
            <a:p>
              <a:pPr eaLnBrk="1" fontAlgn="auto" hangingPunct="1">
                <a:spcBef>
                  <a:spcPts val="0"/>
                </a:spcBef>
                <a:spcAft>
                  <a:spcPts val="0"/>
                </a:spcAft>
                <a:defRPr/>
              </a:pPr>
              <a:endParaRPr lang="en-ID" dirty="0">
                <a:latin typeface="+mn-lt"/>
              </a:endParaRPr>
            </a:p>
          </p:txBody>
        </p:sp>
        <p:sp>
          <p:nvSpPr>
            <p:cNvPr id="298" name="Freeform: Shape 297">
              <a:extLst>
                <a:ext uri="{FF2B5EF4-FFF2-40B4-BE49-F238E27FC236}">
                  <a16:creationId xmlns:a16="http://schemas.microsoft.com/office/drawing/2014/main" id="{6D7F07F1-18AC-7146-AC4F-86004C1C6080}"/>
                </a:ext>
              </a:extLst>
            </p:cNvPr>
            <p:cNvSpPr/>
            <p:nvPr/>
          </p:nvSpPr>
          <p:spPr>
            <a:xfrm>
              <a:off x="411685" y="463517"/>
              <a:ext cx="163153" cy="163169"/>
            </a:xfrm>
            <a:custGeom>
              <a:avLst/>
              <a:gdLst>
                <a:gd name="connsiteX0" fmla="*/ 163154 w 163153"/>
                <a:gd name="connsiteY0" fmla="*/ 155740 h 163169"/>
                <a:gd name="connsiteX1" fmla="*/ 117524 w 163153"/>
                <a:gd name="connsiteY1" fmla="*/ 45629 h 163169"/>
                <a:gd name="connsiteX2" fmla="*/ 7365 w 163153"/>
                <a:gd name="connsiteY2" fmla="*/ 0 h 163169"/>
                <a:gd name="connsiteX3" fmla="*/ 7353 w 163153"/>
                <a:gd name="connsiteY3" fmla="*/ 0 h 163169"/>
                <a:gd name="connsiteX4" fmla="*/ 7343 w 163153"/>
                <a:gd name="connsiteY4" fmla="*/ 0 h 163169"/>
                <a:gd name="connsiteX5" fmla="*/ 0 w 163153"/>
                <a:gd name="connsiteY5" fmla="*/ 7343 h 163169"/>
                <a:gd name="connsiteX6" fmla="*/ 0 w 163153"/>
                <a:gd name="connsiteY6" fmla="*/ 54031 h 163169"/>
                <a:gd name="connsiteX7" fmla="*/ 7343 w 163153"/>
                <a:gd name="connsiteY7" fmla="*/ 61374 h 163169"/>
                <a:gd name="connsiteX8" fmla="*/ 101761 w 163153"/>
                <a:gd name="connsiteY8" fmla="*/ 155791 h 163169"/>
                <a:gd name="connsiteX9" fmla="*/ 106319 w 163153"/>
                <a:gd name="connsiteY9" fmla="*/ 162584 h 163169"/>
                <a:gd name="connsiteX10" fmla="*/ 109192 w 163153"/>
                <a:gd name="connsiteY10" fmla="*/ 163169 h 163169"/>
                <a:gd name="connsiteX11" fmla="*/ 109202 w 163153"/>
                <a:gd name="connsiteY11" fmla="*/ 163169 h 163169"/>
                <a:gd name="connsiteX12" fmla="*/ 155254 w 163153"/>
                <a:gd name="connsiteY12" fmla="*/ 163106 h 163169"/>
                <a:gd name="connsiteX13" fmla="*/ 155812 w 163153"/>
                <a:gd name="connsiteY13" fmla="*/ 163133 h 163169"/>
                <a:gd name="connsiteX14" fmla="*/ 163154 w 163153"/>
                <a:gd name="connsiteY14" fmla="*/ 155791 h 163169"/>
                <a:gd name="connsiteX15" fmla="*/ 163154 w 163153"/>
                <a:gd name="connsiteY15" fmla="*/ 155759 h 163169"/>
                <a:gd name="connsiteX16" fmla="*/ 163154 w 163153"/>
                <a:gd name="connsiteY16" fmla="*/ 155751 h 163169"/>
                <a:gd name="connsiteX17" fmla="*/ 163154 w 163153"/>
                <a:gd name="connsiteY17" fmla="*/ 155740 h 16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153" h="163169">
                  <a:moveTo>
                    <a:pt x="163154" y="155740"/>
                  </a:moveTo>
                  <a:cubicBezTo>
                    <a:pt x="163141" y="114144"/>
                    <a:pt x="146937" y="75042"/>
                    <a:pt x="117524" y="45629"/>
                  </a:cubicBezTo>
                  <a:cubicBezTo>
                    <a:pt x="88099" y="16204"/>
                    <a:pt x="48977" y="0"/>
                    <a:pt x="7365" y="0"/>
                  </a:cubicBezTo>
                  <a:cubicBezTo>
                    <a:pt x="7361" y="0"/>
                    <a:pt x="7357" y="0"/>
                    <a:pt x="7353" y="0"/>
                  </a:cubicBezTo>
                  <a:cubicBezTo>
                    <a:pt x="7351" y="0"/>
                    <a:pt x="7347" y="0"/>
                    <a:pt x="7343" y="0"/>
                  </a:cubicBezTo>
                  <a:cubicBezTo>
                    <a:pt x="3288" y="0"/>
                    <a:pt x="0" y="3288"/>
                    <a:pt x="0" y="7343"/>
                  </a:cubicBezTo>
                  <a:lnTo>
                    <a:pt x="0" y="54031"/>
                  </a:lnTo>
                  <a:cubicBezTo>
                    <a:pt x="0" y="58086"/>
                    <a:pt x="3288" y="61374"/>
                    <a:pt x="7343" y="61374"/>
                  </a:cubicBezTo>
                  <a:cubicBezTo>
                    <a:pt x="59404" y="61374"/>
                    <a:pt x="101761" y="103729"/>
                    <a:pt x="101761" y="155791"/>
                  </a:cubicBezTo>
                  <a:cubicBezTo>
                    <a:pt x="101761" y="158860"/>
                    <a:pt x="103645" y="161486"/>
                    <a:pt x="106319" y="162584"/>
                  </a:cubicBezTo>
                  <a:cubicBezTo>
                    <a:pt x="107201" y="162959"/>
                    <a:pt x="108173" y="163169"/>
                    <a:pt x="109192" y="163169"/>
                  </a:cubicBezTo>
                  <a:lnTo>
                    <a:pt x="109202" y="163169"/>
                  </a:lnTo>
                  <a:lnTo>
                    <a:pt x="155254" y="163106"/>
                  </a:lnTo>
                  <a:cubicBezTo>
                    <a:pt x="155439" y="163120"/>
                    <a:pt x="155623" y="163133"/>
                    <a:pt x="155812" y="163133"/>
                  </a:cubicBezTo>
                  <a:cubicBezTo>
                    <a:pt x="159868" y="163133"/>
                    <a:pt x="163154" y="159847"/>
                    <a:pt x="163154" y="155791"/>
                  </a:cubicBezTo>
                  <a:cubicBezTo>
                    <a:pt x="163154" y="155780"/>
                    <a:pt x="163154" y="155770"/>
                    <a:pt x="163154" y="155759"/>
                  </a:cubicBezTo>
                  <a:cubicBezTo>
                    <a:pt x="163154" y="155757"/>
                    <a:pt x="163154" y="155755"/>
                    <a:pt x="163154" y="155751"/>
                  </a:cubicBezTo>
                  <a:cubicBezTo>
                    <a:pt x="163154" y="155747"/>
                    <a:pt x="163154" y="155744"/>
                    <a:pt x="163154" y="155740"/>
                  </a:cubicBezTo>
                  <a:close/>
                </a:path>
              </a:pathLst>
            </a:custGeom>
            <a:grpFill/>
            <a:ln w="484" cap="flat">
              <a:noFill/>
              <a:prstDash val="solid"/>
              <a:miter/>
            </a:ln>
          </p:spPr>
          <p:txBody>
            <a:bodyPr anchor="ctr"/>
            <a:lstStyle/>
            <a:p>
              <a:pPr eaLnBrk="1" fontAlgn="auto" hangingPunct="1">
                <a:spcBef>
                  <a:spcPts val="0"/>
                </a:spcBef>
                <a:spcAft>
                  <a:spcPts val="0"/>
                </a:spcAft>
                <a:defRPr/>
              </a:pPr>
              <a:endParaRPr lang="en-ID" dirty="0">
                <a:latin typeface="+mn-lt"/>
              </a:endParaRPr>
            </a:p>
          </p:txBody>
        </p:sp>
        <p:sp>
          <p:nvSpPr>
            <p:cNvPr id="299" name="Freeform: Shape 298">
              <a:extLst>
                <a:ext uri="{FF2B5EF4-FFF2-40B4-BE49-F238E27FC236}">
                  <a16:creationId xmlns:a16="http://schemas.microsoft.com/office/drawing/2014/main" id="{267D6912-68A0-9344-BE1C-2DEEC620EF90}"/>
                </a:ext>
              </a:extLst>
            </p:cNvPr>
            <p:cNvSpPr/>
            <p:nvPr/>
          </p:nvSpPr>
          <p:spPr>
            <a:xfrm>
              <a:off x="411685" y="375962"/>
              <a:ext cx="250506" cy="250583"/>
            </a:xfrm>
            <a:custGeom>
              <a:avLst/>
              <a:gdLst>
                <a:gd name="connsiteX0" fmla="*/ 250507 w 250506"/>
                <a:gd name="connsiteY0" fmla="*/ 243102 h 250583"/>
                <a:gd name="connsiteX1" fmla="*/ 250507 w 250506"/>
                <a:gd name="connsiteY1" fmla="*/ 243095 h 250583"/>
                <a:gd name="connsiteX2" fmla="*/ 231395 w 250506"/>
                <a:gd name="connsiteY2" fmla="*/ 148511 h 250583"/>
                <a:gd name="connsiteX3" fmla="*/ 179287 w 250506"/>
                <a:gd name="connsiteY3" fmla="*/ 71222 h 250583"/>
                <a:gd name="connsiteX4" fmla="*/ 101996 w 250506"/>
                <a:gd name="connsiteY4" fmla="*/ 19111 h 250583"/>
                <a:gd name="connsiteX5" fmla="*/ 7343 w 250506"/>
                <a:gd name="connsiteY5" fmla="*/ 0 h 250583"/>
                <a:gd name="connsiteX6" fmla="*/ 0 w 250506"/>
                <a:gd name="connsiteY6" fmla="*/ 7343 h 250583"/>
                <a:gd name="connsiteX7" fmla="*/ 0 w 250506"/>
                <a:gd name="connsiteY7" fmla="*/ 53493 h 250583"/>
                <a:gd name="connsiteX8" fmla="*/ 7343 w 250506"/>
                <a:gd name="connsiteY8" fmla="*/ 60837 h 250583"/>
                <a:gd name="connsiteX9" fmla="*/ 78311 w 250506"/>
                <a:gd name="connsiteY9" fmla="*/ 75162 h 250583"/>
                <a:gd name="connsiteX10" fmla="*/ 136269 w 250506"/>
                <a:gd name="connsiteY10" fmla="*/ 114240 h 250583"/>
                <a:gd name="connsiteX11" fmla="*/ 175345 w 250506"/>
                <a:gd name="connsiteY11" fmla="*/ 172196 h 250583"/>
                <a:gd name="connsiteX12" fmla="*/ 189670 w 250506"/>
                <a:gd name="connsiteY12" fmla="*/ 243163 h 250583"/>
                <a:gd name="connsiteX13" fmla="*/ 193530 w 250506"/>
                <a:gd name="connsiteY13" fmla="*/ 249629 h 250583"/>
                <a:gd name="connsiteX14" fmla="*/ 197142 w 250506"/>
                <a:gd name="connsiteY14" fmla="*/ 250583 h 250583"/>
                <a:gd name="connsiteX15" fmla="*/ 197161 w 250506"/>
                <a:gd name="connsiteY15" fmla="*/ 250583 h 250583"/>
                <a:gd name="connsiteX16" fmla="*/ 242398 w 250506"/>
                <a:gd name="connsiteY16" fmla="*/ 250467 h 250583"/>
                <a:gd name="connsiteX17" fmla="*/ 243163 w 250506"/>
                <a:gd name="connsiteY17" fmla="*/ 250507 h 250583"/>
                <a:gd name="connsiteX18" fmla="*/ 250507 w 250506"/>
                <a:gd name="connsiteY18" fmla="*/ 243163 h 250583"/>
                <a:gd name="connsiteX19" fmla="*/ 250507 w 250506"/>
                <a:gd name="connsiteY19" fmla="*/ 243110 h 250583"/>
                <a:gd name="connsiteX20" fmla="*/ 250507 w 250506"/>
                <a:gd name="connsiteY20" fmla="*/ 243102 h 250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0506" h="250583">
                  <a:moveTo>
                    <a:pt x="250507" y="243102"/>
                  </a:moveTo>
                  <a:cubicBezTo>
                    <a:pt x="250507" y="243100"/>
                    <a:pt x="250507" y="243098"/>
                    <a:pt x="250507" y="243095"/>
                  </a:cubicBezTo>
                  <a:cubicBezTo>
                    <a:pt x="250499" y="210297"/>
                    <a:pt x="244068" y="178474"/>
                    <a:pt x="231395" y="148511"/>
                  </a:cubicBezTo>
                  <a:cubicBezTo>
                    <a:pt x="219147" y="119554"/>
                    <a:pt x="201616" y="93551"/>
                    <a:pt x="179287" y="71222"/>
                  </a:cubicBezTo>
                  <a:cubicBezTo>
                    <a:pt x="156958" y="48891"/>
                    <a:pt x="130953" y="31360"/>
                    <a:pt x="101996" y="19111"/>
                  </a:cubicBezTo>
                  <a:cubicBezTo>
                    <a:pt x="72014" y="6431"/>
                    <a:pt x="40166" y="0"/>
                    <a:pt x="7343" y="0"/>
                  </a:cubicBezTo>
                  <a:cubicBezTo>
                    <a:pt x="3288" y="0"/>
                    <a:pt x="0" y="3288"/>
                    <a:pt x="0" y="7343"/>
                  </a:cubicBezTo>
                  <a:lnTo>
                    <a:pt x="0" y="53493"/>
                  </a:lnTo>
                  <a:cubicBezTo>
                    <a:pt x="0" y="57549"/>
                    <a:pt x="3288" y="60837"/>
                    <a:pt x="7343" y="60837"/>
                  </a:cubicBezTo>
                  <a:cubicBezTo>
                    <a:pt x="31960" y="60837"/>
                    <a:pt x="55838" y="65657"/>
                    <a:pt x="78311" y="75162"/>
                  </a:cubicBezTo>
                  <a:cubicBezTo>
                    <a:pt x="100022" y="84344"/>
                    <a:pt x="119522" y="97491"/>
                    <a:pt x="136269" y="114240"/>
                  </a:cubicBezTo>
                  <a:cubicBezTo>
                    <a:pt x="153016" y="130985"/>
                    <a:pt x="166163" y="150485"/>
                    <a:pt x="175345" y="172196"/>
                  </a:cubicBezTo>
                  <a:cubicBezTo>
                    <a:pt x="184852" y="194670"/>
                    <a:pt x="189670" y="218547"/>
                    <a:pt x="189670" y="243163"/>
                  </a:cubicBezTo>
                  <a:cubicBezTo>
                    <a:pt x="189670" y="245958"/>
                    <a:pt x="191233" y="248389"/>
                    <a:pt x="193530" y="249629"/>
                  </a:cubicBezTo>
                  <a:cubicBezTo>
                    <a:pt x="194598" y="250233"/>
                    <a:pt x="195828" y="250583"/>
                    <a:pt x="197142" y="250583"/>
                  </a:cubicBezTo>
                  <a:lnTo>
                    <a:pt x="197161" y="250583"/>
                  </a:lnTo>
                  <a:lnTo>
                    <a:pt x="242398" y="250467"/>
                  </a:lnTo>
                  <a:cubicBezTo>
                    <a:pt x="242651" y="250493"/>
                    <a:pt x="242905" y="250507"/>
                    <a:pt x="243163" y="250507"/>
                  </a:cubicBezTo>
                  <a:cubicBezTo>
                    <a:pt x="247219" y="250507"/>
                    <a:pt x="250507" y="247219"/>
                    <a:pt x="250507" y="243163"/>
                  </a:cubicBezTo>
                  <a:cubicBezTo>
                    <a:pt x="250507" y="243146"/>
                    <a:pt x="250507" y="243129"/>
                    <a:pt x="250507" y="243110"/>
                  </a:cubicBezTo>
                  <a:cubicBezTo>
                    <a:pt x="250507" y="243108"/>
                    <a:pt x="250507" y="243106"/>
                    <a:pt x="250507" y="243102"/>
                  </a:cubicBezTo>
                  <a:close/>
                </a:path>
              </a:pathLst>
            </a:custGeom>
            <a:grpFill/>
            <a:ln w="484" cap="flat">
              <a:noFill/>
              <a:prstDash val="solid"/>
              <a:miter/>
            </a:ln>
          </p:spPr>
          <p:txBody>
            <a:bodyPr anchor="ctr"/>
            <a:lstStyle/>
            <a:p>
              <a:pPr eaLnBrk="1" fontAlgn="auto" hangingPunct="1">
                <a:spcBef>
                  <a:spcPts val="0"/>
                </a:spcBef>
                <a:spcAft>
                  <a:spcPts val="0"/>
                </a:spcAft>
                <a:defRPr/>
              </a:pPr>
              <a:endParaRPr lang="en-ID" dirty="0">
                <a:latin typeface="+mn-lt"/>
              </a:endParaRPr>
            </a:p>
          </p:txBody>
        </p:sp>
      </p:grpSp>
    </p:spTree>
  </p:cSld>
  <p:clrMapOvr>
    <a:masterClrMapping/>
  </p:clrMapOvr>
  <p:transition spd="med" advClick="0" advTm="1000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E27314F-90AA-7245-9F9E-D6B5FB701485}"/>
              </a:ext>
            </a:extLst>
          </p:cNvPr>
          <p:cNvSpPr/>
          <p:nvPr/>
        </p:nvSpPr>
        <p:spPr>
          <a:xfrm>
            <a:off x="501187" y="5445230"/>
            <a:ext cx="4313043" cy="3243769"/>
          </a:xfrm>
          <a:prstGeom prst="rect">
            <a:avLst/>
          </a:prstGeom>
          <a:solidFill>
            <a:srgbClr val="92D050"/>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6" name="Rectangle 5">
            <a:extLst>
              <a:ext uri="{FF2B5EF4-FFF2-40B4-BE49-F238E27FC236}">
                <a16:creationId xmlns:a16="http://schemas.microsoft.com/office/drawing/2014/main" id="{AAF33168-E0EB-0147-97AC-358D32527026}"/>
              </a:ext>
            </a:extLst>
          </p:cNvPr>
          <p:cNvSpPr/>
          <p:nvPr/>
        </p:nvSpPr>
        <p:spPr>
          <a:xfrm>
            <a:off x="5325577" y="5403265"/>
            <a:ext cx="4313043" cy="3330823"/>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4" name="TextBox 13">
            <a:extLst>
              <a:ext uri="{FF2B5EF4-FFF2-40B4-BE49-F238E27FC236}">
                <a16:creationId xmlns:a16="http://schemas.microsoft.com/office/drawing/2014/main" id="{5DF9325B-47F2-EE44-9D0E-FDAEDC6B392B}"/>
              </a:ext>
            </a:extLst>
          </p:cNvPr>
          <p:cNvSpPr txBox="1"/>
          <p:nvPr/>
        </p:nvSpPr>
        <p:spPr>
          <a:xfrm>
            <a:off x="0" y="966580"/>
            <a:ext cx="10288587" cy="1631216"/>
          </a:xfrm>
          <a:prstGeom prst="rect">
            <a:avLst/>
          </a:prstGeom>
          <a:noFill/>
        </p:spPr>
        <p:txBody>
          <a:bodyPr wrap="square">
            <a:spAutoFit/>
          </a:bodyPr>
          <a:lstStyle/>
          <a:p>
            <a:pPr algn="ctr" eaLnBrk="1" fontAlgn="auto" hangingPunct="1">
              <a:spcBef>
                <a:spcPts val="0"/>
              </a:spcBef>
              <a:spcAft>
                <a:spcPts val="0"/>
              </a:spcAft>
              <a:defRPr/>
            </a:pPr>
            <a:r>
              <a:rPr lang="id-ID" sz="10000" dirty="0">
                <a:solidFill>
                  <a:schemeClr val="tx1">
                    <a:lumMod val="75000"/>
                    <a:lumOff val="25000"/>
                  </a:schemeClr>
                </a:solidFill>
                <a:latin typeface="Impact" panose="020B0806030902050204" pitchFamily="34" charset="0"/>
              </a:rPr>
              <a:t>About </a:t>
            </a:r>
            <a:r>
              <a:rPr lang="id-ID" sz="10000" dirty="0">
                <a:solidFill>
                  <a:srgbClr val="92D050"/>
                </a:solidFill>
                <a:latin typeface="Impact" panose="020B0806030902050204" pitchFamily="34" charset="0"/>
              </a:rPr>
              <a:t>Services</a:t>
            </a:r>
          </a:p>
        </p:txBody>
      </p:sp>
      <p:sp>
        <p:nvSpPr>
          <p:cNvPr id="17" name="Rectangle 16">
            <a:extLst>
              <a:ext uri="{FF2B5EF4-FFF2-40B4-BE49-F238E27FC236}">
                <a16:creationId xmlns:a16="http://schemas.microsoft.com/office/drawing/2014/main" id="{4D9F39E0-B636-1743-87AB-6525F293D804}"/>
              </a:ext>
            </a:extLst>
          </p:cNvPr>
          <p:cNvSpPr/>
          <p:nvPr/>
        </p:nvSpPr>
        <p:spPr>
          <a:xfrm>
            <a:off x="6046269" y="6708632"/>
            <a:ext cx="2903979" cy="1295868"/>
          </a:xfrm>
          <a:prstGeom prst="rect">
            <a:avLst/>
          </a:prstGeom>
          <a:noFill/>
        </p:spPr>
        <p:txBody>
          <a:bodyPr wrap="square">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 etur adipiscing elit, sed do ei</a:t>
            </a:r>
            <a:endParaRPr lang="id-ID" dirty="0">
              <a:solidFill>
                <a:schemeClr val="tx1">
                  <a:lumMod val="50000"/>
                  <a:lumOff val="50000"/>
                </a:schemeClr>
              </a:solidFill>
              <a:latin typeface="+mn-lt"/>
            </a:endParaRPr>
          </a:p>
        </p:txBody>
      </p:sp>
      <p:sp>
        <p:nvSpPr>
          <p:cNvPr id="18" name="TextBox 17">
            <a:extLst>
              <a:ext uri="{FF2B5EF4-FFF2-40B4-BE49-F238E27FC236}">
                <a16:creationId xmlns:a16="http://schemas.microsoft.com/office/drawing/2014/main" id="{4BBA0C9B-7A04-ED45-9EEE-4414A659B154}"/>
              </a:ext>
            </a:extLst>
          </p:cNvPr>
          <p:cNvSpPr txBox="1"/>
          <p:nvPr/>
        </p:nvSpPr>
        <p:spPr>
          <a:xfrm>
            <a:off x="6301943" y="6236470"/>
            <a:ext cx="2392632" cy="369332"/>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The Service Two</a:t>
            </a:r>
          </a:p>
        </p:txBody>
      </p:sp>
      <p:sp>
        <p:nvSpPr>
          <p:cNvPr id="26637" name="Rectangle 22">
            <a:extLst>
              <a:ext uri="{FF2B5EF4-FFF2-40B4-BE49-F238E27FC236}">
                <a16:creationId xmlns:a16="http://schemas.microsoft.com/office/drawing/2014/main" id="{B9DBF721-BCF7-124A-B6D6-496BF30B559C}"/>
              </a:ext>
            </a:extLst>
          </p:cNvPr>
          <p:cNvSpPr>
            <a:spLocks noChangeArrowheads="1"/>
          </p:cNvSpPr>
          <p:nvPr/>
        </p:nvSpPr>
        <p:spPr bwMode="auto">
          <a:xfrm>
            <a:off x="908290" y="8821143"/>
            <a:ext cx="2392632"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id-ID" altLang="nb-NO" dirty="0">
                <a:solidFill>
                  <a:schemeClr val="bg1"/>
                </a:solidFill>
                <a:latin typeface="Roboto" panose="02000000000000000000" pitchFamily="2" charset="0"/>
                <a:cs typeface="Times New Roman" panose="02020603050405020304" pitchFamily="18" charset="0"/>
              </a:rPr>
              <a:t>Lorem ipsum dolor sit amet, consect etur adipiscing elit, sed do ei</a:t>
            </a:r>
            <a:endParaRPr lang="id-ID" altLang="nb-NO" dirty="0">
              <a:solidFill>
                <a:schemeClr val="bg1"/>
              </a:solidFill>
              <a:latin typeface="Roboto" panose="02000000000000000000" pitchFamily="2" charset="0"/>
            </a:endParaRPr>
          </a:p>
        </p:txBody>
      </p:sp>
      <p:sp>
        <p:nvSpPr>
          <p:cNvPr id="26638" name="TextBox 23">
            <a:extLst>
              <a:ext uri="{FF2B5EF4-FFF2-40B4-BE49-F238E27FC236}">
                <a16:creationId xmlns:a16="http://schemas.microsoft.com/office/drawing/2014/main" id="{4184345A-36E2-9A4D-A3D7-3366514DAFE9}"/>
              </a:ext>
            </a:extLst>
          </p:cNvPr>
          <p:cNvSpPr txBox="1">
            <a:spLocks noChangeArrowheads="1"/>
          </p:cNvSpPr>
          <p:nvPr/>
        </p:nvSpPr>
        <p:spPr bwMode="auto">
          <a:xfrm>
            <a:off x="1464968" y="6291663"/>
            <a:ext cx="23926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nb-NO" b="1" dirty="0">
                <a:solidFill>
                  <a:schemeClr val="bg1"/>
                </a:solidFill>
                <a:latin typeface="Roboto" panose="02000000000000000000" pitchFamily="2" charset="0"/>
              </a:rPr>
              <a:t>The Service One</a:t>
            </a:r>
          </a:p>
        </p:txBody>
      </p:sp>
      <p:sp>
        <p:nvSpPr>
          <p:cNvPr id="32" name="Rectangle 31">
            <a:extLst>
              <a:ext uri="{FF2B5EF4-FFF2-40B4-BE49-F238E27FC236}">
                <a16:creationId xmlns:a16="http://schemas.microsoft.com/office/drawing/2014/main" id="{543ED68E-C74D-0B46-B1BB-16901029FDD1}"/>
              </a:ext>
            </a:extLst>
          </p:cNvPr>
          <p:cNvSpPr/>
          <p:nvPr/>
        </p:nvSpPr>
        <p:spPr>
          <a:xfrm>
            <a:off x="520895" y="16678511"/>
            <a:ext cx="9117725" cy="464871"/>
          </a:xfrm>
          <a:prstGeom prst="rect">
            <a:avLst/>
          </a:prstGeom>
          <a:noFill/>
        </p:spPr>
        <p:txBody>
          <a:bodyPr wrap="square">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 etur adipiscing elit, sed do ei</a:t>
            </a:r>
            <a:endParaRPr lang="id-ID" dirty="0">
              <a:solidFill>
                <a:schemeClr val="tx1">
                  <a:lumMod val="50000"/>
                  <a:lumOff val="50000"/>
                </a:schemeClr>
              </a:solidFill>
              <a:latin typeface="+mn-lt"/>
            </a:endParaRPr>
          </a:p>
        </p:txBody>
      </p:sp>
      <p:sp>
        <p:nvSpPr>
          <p:cNvPr id="87" name="Rectangle 5">
            <a:extLst>
              <a:ext uri="{FF2B5EF4-FFF2-40B4-BE49-F238E27FC236}">
                <a16:creationId xmlns:a16="http://schemas.microsoft.com/office/drawing/2014/main" id="{27EFD64E-E7D9-2A4A-8473-B8B348BAE01E}"/>
              </a:ext>
            </a:extLst>
          </p:cNvPr>
          <p:cNvSpPr/>
          <p:nvPr/>
        </p:nvSpPr>
        <p:spPr>
          <a:xfrm>
            <a:off x="5325577" y="9217808"/>
            <a:ext cx="4313043" cy="3198680"/>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53" name="Rectangle 6">
            <a:extLst>
              <a:ext uri="{FF2B5EF4-FFF2-40B4-BE49-F238E27FC236}">
                <a16:creationId xmlns:a16="http://schemas.microsoft.com/office/drawing/2014/main" id="{11E6BE06-875F-4548-B744-5251C9284043}"/>
              </a:ext>
            </a:extLst>
          </p:cNvPr>
          <p:cNvSpPr/>
          <p:nvPr/>
        </p:nvSpPr>
        <p:spPr>
          <a:xfrm>
            <a:off x="520895" y="9172718"/>
            <a:ext cx="4313043" cy="3243769"/>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54" name="Rectangle 5">
            <a:extLst>
              <a:ext uri="{FF2B5EF4-FFF2-40B4-BE49-F238E27FC236}">
                <a16:creationId xmlns:a16="http://schemas.microsoft.com/office/drawing/2014/main" id="{5BB5150D-2413-D04C-BFC0-40B107716C75}"/>
              </a:ext>
            </a:extLst>
          </p:cNvPr>
          <p:cNvSpPr/>
          <p:nvPr/>
        </p:nvSpPr>
        <p:spPr>
          <a:xfrm>
            <a:off x="5325577" y="12921128"/>
            <a:ext cx="4313043" cy="3198680"/>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55" name="Rectangle 6">
            <a:extLst>
              <a:ext uri="{FF2B5EF4-FFF2-40B4-BE49-F238E27FC236}">
                <a16:creationId xmlns:a16="http://schemas.microsoft.com/office/drawing/2014/main" id="{0C5005DA-4CD5-7446-8ABB-9E5283633E68}"/>
              </a:ext>
            </a:extLst>
          </p:cNvPr>
          <p:cNvSpPr/>
          <p:nvPr/>
        </p:nvSpPr>
        <p:spPr>
          <a:xfrm>
            <a:off x="520895" y="12876038"/>
            <a:ext cx="4313043" cy="3243769"/>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56" name="Rectangle 22">
            <a:extLst>
              <a:ext uri="{FF2B5EF4-FFF2-40B4-BE49-F238E27FC236}">
                <a16:creationId xmlns:a16="http://schemas.microsoft.com/office/drawing/2014/main" id="{3E3DC1D0-604D-E342-A293-CD3121D5E710}"/>
              </a:ext>
            </a:extLst>
          </p:cNvPr>
          <p:cNvSpPr>
            <a:spLocks noChangeArrowheads="1"/>
          </p:cNvSpPr>
          <p:nvPr/>
        </p:nvSpPr>
        <p:spPr bwMode="auto">
          <a:xfrm>
            <a:off x="1127669" y="6690157"/>
            <a:ext cx="3002083"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id-ID" altLang="nb-NO" dirty="0">
                <a:solidFill>
                  <a:schemeClr val="bg1"/>
                </a:solidFill>
                <a:latin typeface="Roboto" panose="02000000000000000000" pitchFamily="2" charset="0"/>
                <a:cs typeface="Times New Roman" panose="02020603050405020304" pitchFamily="18" charset="0"/>
              </a:rPr>
              <a:t>Lorem ipsum dolor sit amet, consect etur adipiscing elit, sed do ei</a:t>
            </a:r>
            <a:endParaRPr lang="id-ID" altLang="nb-NO" dirty="0">
              <a:solidFill>
                <a:schemeClr val="bg1"/>
              </a:solidFill>
              <a:latin typeface="Roboto" panose="02000000000000000000" pitchFamily="2" charset="0"/>
            </a:endParaRPr>
          </a:p>
        </p:txBody>
      </p:sp>
      <p:sp>
        <p:nvSpPr>
          <p:cNvPr id="20" name="Rectangle 19">
            <a:extLst>
              <a:ext uri="{FF2B5EF4-FFF2-40B4-BE49-F238E27FC236}">
                <a16:creationId xmlns:a16="http://schemas.microsoft.com/office/drawing/2014/main" id="{12F16352-EE30-5545-90A0-7437A8B771D3}"/>
              </a:ext>
            </a:extLst>
          </p:cNvPr>
          <p:cNvSpPr/>
          <p:nvPr/>
        </p:nvSpPr>
        <p:spPr>
          <a:xfrm>
            <a:off x="1140113" y="10308041"/>
            <a:ext cx="2989638" cy="1295868"/>
          </a:xfrm>
          <a:prstGeom prst="rect">
            <a:avLst/>
          </a:prstGeom>
          <a:noFill/>
        </p:spPr>
        <p:txBody>
          <a:bodyPr wrap="square">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 etur adipiscing elit, sed do ei</a:t>
            </a:r>
            <a:endParaRPr lang="id-ID" dirty="0">
              <a:solidFill>
                <a:schemeClr val="tx1">
                  <a:lumMod val="50000"/>
                  <a:lumOff val="50000"/>
                </a:schemeClr>
              </a:solidFill>
              <a:latin typeface="+mn-lt"/>
            </a:endParaRPr>
          </a:p>
        </p:txBody>
      </p:sp>
      <p:sp>
        <p:nvSpPr>
          <p:cNvPr id="21" name="TextBox 20">
            <a:extLst>
              <a:ext uri="{FF2B5EF4-FFF2-40B4-BE49-F238E27FC236}">
                <a16:creationId xmlns:a16="http://schemas.microsoft.com/office/drawing/2014/main" id="{AC6EF682-26CD-974B-A4ED-5753C96A4FD4}"/>
              </a:ext>
            </a:extLst>
          </p:cNvPr>
          <p:cNvSpPr txBox="1"/>
          <p:nvPr/>
        </p:nvSpPr>
        <p:spPr>
          <a:xfrm>
            <a:off x="1375677" y="10068688"/>
            <a:ext cx="2392633" cy="369332"/>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The Service Three</a:t>
            </a:r>
          </a:p>
        </p:txBody>
      </p:sp>
      <p:sp>
        <p:nvSpPr>
          <p:cNvPr id="157" name="Rectangle 31">
            <a:extLst>
              <a:ext uri="{FF2B5EF4-FFF2-40B4-BE49-F238E27FC236}">
                <a16:creationId xmlns:a16="http://schemas.microsoft.com/office/drawing/2014/main" id="{7C0362CC-C6D1-D74A-9DC3-925E2F5AE4D7}"/>
              </a:ext>
            </a:extLst>
          </p:cNvPr>
          <p:cNvSpPr/>
          <p:nvPr/>
        </p:nvSpPr>
        <p:spPr>
          <a:xfrm>
            <a:off x="6046269" y="10275604"/>
            <a:ext cx="2903979" cy="1295868"/>
          </a:xfrm>
          <a:prstGeom prst="rect">
            <a:avLst/>
          </a:prstGeom>
          <a:noFill/>
        </p:spPr>
        <p:txBody>
          <a:bodyPr wrap="square">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 etur adipiscing elit, sed do ei</a:t>
            </a:r>
            <a:endParaRPr lang="id-ID" dirty="0">
              <a:solidFill>
                <a:schemeClr val="tx1">
                  <a:lumMod val="50000"/>
                  <a:lumOff val="50000"/>
                </a:schemeClr>
              </a:solidFill>
              <a:latin typeface="+mn-lt"/>
            </a:endParaRPr>
          </a:p>
        </p:txBody>
      </p:sp>
      <p:sp>
        <p:nvSpPr>
          <p:cNvPr id="158" name="TextBox 32">
            <a:extLst>
              <a:ext uri="{FF2B5EF4-FFF2-40B4-BE49-F238E27FC236}">
                <a16:creationId xmlns:a16="http://schemas.microsoft.com/office/drawing/2014/main" id="{C9FAD929-66DE-F647-8546-A4B6E0DA8C30}"/>
              </a:ext>
            </a:extLst>
          </p:cNvPr>
          <p:cNvSpPr txBox="1"/>
          <p:nvPr/>
        </p:nvSpPr>
        <p:spPr>
          <a:xfrm>
            <a:off x="6204071" y="10035358"/>
            <a:ext cx="2392632" cy="369332"/>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The Service Four</a:t>
            </a:r>
          </a:p>
        </p:txBody>
      </p:sp>
      <p:sp>
        <p:nvSpPr>
          <p:cNvPr id="161" name="Rectangle 25">
            <a:extLst>
              <a:ext uri="{FF2B5EF4-FFF2-40B4-BE49-F238E27FC236}">
                <a16:creationId xmlns:a16="http://schemas.microsoft.com/office/drawing/2014/main" id="{6CA9B50C-4C02-4240-9293-71F8D4C3A074}"/>
              </a:ext>
            </a:extLst>
          </p:cNvPr>
          <p:cNvSpPr/>
          <p:nvPr/>
        </p:nvSpPr>
        <p:spPr>
          <a:xfrm>
            <a:off x="1399483" y="13823767"/>
            <a:ext cx="2392632" cy="1711366"/>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 etur adipiscing elit, sed do ei</a:t>
            </a:r>
            <a:endParaRPr lang="id-ID" dirty="0">
              <a:solidFill>
                <a:schemeClr val="tx1">
                  <a:lumMod val="50000"/>
                  <a:lumOff val="50000"/>
                </a:schemeClr>
              </a:solidFill>
              <a:latin typeface="+mn-lt"/>
            </a:endParaRPr>
          </a:p>
        </p:txBody>
      </p:sp>
      <p:sp>
        <p:nvSpPr>
          <p:cNvPr id="162" name="TextBox 26">
            <a:extLst>
              <a:ext uri="{FF2B5EF4-FFF2-40B4-BE49-F238E27FC236}">
                <a16:creationId xmlns:a16="http://schemas.microsoft.com/office/drawing/2014/main" id="{EA40838F-5868-2E49-9CCD-689E6A1F4E57}"/>
              </a:ext>
            </a:extLst>
          </p:cNvPr>
          <p:cNvSpPr txBox="1"/>
          <p:nvPr/>
        </p:nvSpPr>
        <p:spPr>
          <a:xfrm>
            <a:off x="1399483" y="13583520"/>
            <a:ext cx="2392632" cy="369332"/>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The Service Five</a:t>
            </a:r>
          </a:p>
        </p:txBody>
      </p:sp>
      <p:sp>
        <p:nvSpPr>
          <p:cNvPr id="29" name="Rectangle 28">
            <a:extLst>
              <a:ext uri="{FF2B5EF4-FFF2-40B4-BE49-F238E27FC236}">
                <a16:creationId xmlns:a16="http://schemas.microsoft.com/office/drawing/2014/main" id="{DBF61CB2-B0AE-FD4A-BE75-5EACD91542C1}"/>
              </a:ext>
            </a:extLst>
          </p:cNvPr>
          <p:cNvSpPr/>
          <p:nvPr/>
        </p:nvSpPr>
        <p:spPr>
          <a:xfrm>
            <a:off x="6301943" y="13823766"/>
            <a:ext cx="2392633" cy="1711366"/>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 etur adipiscing elit, sed do ei</a:t>
            </a:r>
            <a:endParaRPr lang="id-ID" dirty="0">
              <a:solidFill>
                <a:schemeClr val="tx1">
                  <a:lumMod val="50000"/>
                  <a:lumOff val="50000"/>
                </a:schemeClr>
              </a:solidFill>
              <a:latin typeface="+mn-lt"/>
            </a:endParaRPr>
          </a:p>
        </p:txBody>
      </p:sp>
      <p:sp>
        <p:nvSpPr>
          <p:cNvPr id="30" name="TextBox 29">
            <a:extLst>
              <a:ext uri="{FF2B5EF4-FFF2-40B4-BE49-F238E27FC236}">
                <a16:creationId xmlns:a16="http://schemas.microsoft.com/office/drawing/2014/main" id="{2602B5CB-420F-0E4C-97CE-4AED89FF54EC}"/>
              </a:ext>
            </a:extLst>
          </p:cNvPr>
          <p:cNvSpPr txBox="1"/>
          <p:nvPr/>
        </p:nvSpPr>
        <p:spPr>
          <a:xfrm>
            <a:off x="6301943" y="13583520"/>
            <a:ext cx="2392633" cy="369332"/>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The Service Six</a:t>
            </a:r>
          </a:p>
        </p:txBody>
      </p:sp>
      <p:sp>
        <p:nvSpPr>
          <p:cNvPr id="163" name="Rectangle 15">
            <a:extLst>
              <a:ext uri="{FF2B5EF4-FFF2-40B4-BE49-F238E27FC236}">
                <a16:creationId xmlns:a16="http://schemas.microsoft.com/office/drawing/2014/main" id="{432A3D2C-F890-5449-8838-5B5970853CE0}"/>
              </a:ext>
            </a:extLst>
          </p:cNvPr>
          <p:cNvSpPr/>
          <p:nvPr/>
        </p:nvSpPr>
        <p:spPr>
          <a:xfrm>
            <a:off x="501187" y="3528713"/>
            <a:ext cx="9137433" cy="1295868"/>
          </a:xfrm>
          <a:prstGeom prst="rect">
            <a:avLst/>
          </a:prstGeom>
          <a:noFill/>
        </p:spPr>
        <p:txBody>
          <a:bodyPr wrap="square">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a:t>
            </a:r>
          </a:p>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 incididunt ut labore, </a:t>
            </a:r>
            <a:r>
              <a:rPr lang="id-ID" dirty="0">
                <a:solidFill>
                  <a:schemeClr val="tx1">
                    <a:lumMod val="50000"/>
                    <a:lumOff val="50000"/>
                  </a:schemeClr>
                </a:solidFill>
                <a:ea typeface="Times New Roman" panose="02020603050405020304" pitchFamily="18" charset="0"/>
              </a:rPr>
              <a:t>dolor sit amet, consectetur adipiscing elit, </a:t>
            </a:r>
          </a:p>
          <a:p>
            <a:pPr algn="ctr" eaLnBrk="1" fontAlgn="auto" hangingPunct="1">
              <a:lnSpc>
                <a:spcPct val="150000"/>
              </a:lnSpc>
              <a:spcBef>
                <a:spcPts val="0"/>
              </a:spcBef>
              <a:spcAft>
                <a:spcPts val="0"/>
              </a:spcAft>
              <a:defRPr/>
            </a:pPr>
            <a:r>
              <a:rPr lang="id-ID" dirty="0">
                <a:solidFill>
                  <a:schemeClr val="tx1">
                    <a:lumMod val="50000"/>
                    <a:lumOff val="50000"/>
                  </a:schemeClr>
                </a:solidFill>
                <a:ea typeface="Times New Roman" panose="02020603050405020304" pitchFamily="18" charset="0"/>
              </a:rPr>
              <a:t>sed do eiusmod </a:t>
            </a:r>
            <a:endParaRPr lang="id-ID" dirty="0">
              <a:solidFill>
                <a:schemeClr val="tx1">
                  <a:lumMod val="50000"/>
                  <a:lumOff val="50000"/>
                </a:schemeClr>
              </a:solidFill>
              <a:latin typeface="+mn-lt"/>
            </a:endParaRPr>
          </a:p>
        </p:txBody>
      </p:sp>
      <p:grpSp>
        <p:nvGrpSpPr>
          <p:cNvPr id="165" name="Graphic 97">
            <a:extLst>
              <a:ext uri="{FF2B5EF4-FFF2-40B4-BE49-F238E27FC236}">
                <a16:creationId xmlns:a16="http://schemas.microsoft.com/office/drawing/2014/main" id="{A99E5B9F-F821-954C-A94B-38953C77D8EB}"/>
              </a:ext>
            </a:extLst>
          </p:cNvPr>
          <p:cNvGrpSpPr/>
          <p:nvPr/>
        </p:nvGrpSpPr>
        <p:grpSpPr>
          <a:xfrm>
            <a:off x="4691063" y="2810119"/>
            <a:ext cx="684890" cy="554394"/>
            <a:chOff x="4114800" y="1824828"/>
            <a:chExt cx="3957637" cy="3203571"/>
          </a:xfrm>
          <a:solidFill>
            <a:srgbClr val="92D050"/>
          </a:solidFill>
        </p:grpSpPr>
        <p:sp>
          <p:nvSpPr>
            <p:cNvPr id="166" name="Freeform: Shape 117">
              <a:extLst>
                <a:ext uri="{FF2B5EF4-FFF2-40B4-BE49-F238E27FC236}">
                  <a16:creationId xmlns:a16="http://schemas.microsoft.com/office/drawing/2014/main" id="{2B79F200-75E9-C24D-8174-471C214FF263}"/>
                </a:ext>
              </a:extLst>
            </p:cNvPr>
            <p:cNvSpPr/>
            <p:nvPr/>
          </p:nvSpPr>
          <p:spPr>
            <a:xfrm>
              <a:off x="5869781" y="4258694"/>
              <a:ext cx="152400" cy="152400"/>
            </a:xfrm>
            <a:custGeom>
              <a:avLst/>
              <a:gdLst>
                <a:gd name="connsiteX0" fmla="*/ 76200 w 152400"/>
                <a:gd name="connsiteY0" fmla="*/ 152400 h 152400"/>
                <a:gd name="connsiteX1" fmla="*/ 130112 w 152400"/>
                <a:gd name="connsiteY1" fmla="*/ 130016 h 152400"/>
                <a:gd name="connsiteX2" fmla="*/ 152400 w 152400"/>
                <a:gd name="connsiteY2" fmla="*/ 76200 h 152400"/>
                <a:gd name="connsiteX3" fmla="*/ 130112 w 152400"/>
                <a:gd name="connsiteY3" fmla="*/ 22288 h 152400"/>
                <a:gd name="connsiteX4" fmla="*/ 76200 w 152400"/>
                <a:gd name="connsiteY4" fmla="*/ 0 h 152400"/>
                <a:gd name="connsiteX5" fmla="*/ 22288 w 152400"/>
                <a:gd name="connsiteY5" fmla="*/ 22288 h 152400"/>
                <a:gd name="connsiteX6" fmla="*/ 0 w 152400"/>
                <a:gd name="connsiteY6" fmla="*/ 76200 h 152400"/>
                <a:gd name="connsiteX7" fmla="*/ 22288 w 152400"/>
                <a:gd name="connsiteY7" fmla="*/ 130016 h 152400"/>
                <a:gd name="connsiteX8" fmla="*/ 76200 w 1524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152400">
                  <a:moveTo>
                    <a:pt x="76200" y="152400"/>
                  </a:moveTo>
                  <a:cubicBezTo>
                    <a:pt x="96203" y="152400"/>
                    <a:pt x="115919" y="144209"/>
                    <a:pt x="130112" y="130016"/>
                  </a:cubicBezTo>
                  <a:cubicBezTo>
                    <a:pt x="144304" y="115824"/>
                    <a:pt x="152400" y="96203"/>
                    <a:pt x="152400" y="76200"/>
                  </a:cubicBezTo>
                  <a:cubicBezTo>
                    <a:pt x="152400" y="56102"/>
                    <a:pt x="144304" y="36481"/>
                    <a:pt x="130112" y="22288"/>
                  </a:cubicBezTo>
                  <a:cubicBezTo>
                    <a:pt x="115919" y="8096"/>
                    <a:pt x="96203" y="0"/>
                    <a:pt x="76200" y="0"/>
                  </a:cubicBezTo>
                  <a:cubicBezTo>
                    <a:pt x="56197" y="0"/>
                    <a:pt x="36481" y="8096"/>
                    <a:pt x="22288" y="22288"/>
                  </a:cubicBezTo>
                  <a:cubicBezTo>
                    <a:pt x="8096" y="36481"/>
                    <a:pt x="0" y="56102"/>
                    <a:pt x="0" y="76200"/>
                  </a:cubicBezTo>
                  <a:cubicBezTo>
                    <a:pt x="0" y="96203"/>
                    <a:pt x="8096" y="115824"/>
                    <a:pt x="22288" y="130016"/>
                  </a:cubicBezTo>
                  <a:cubicBezTo>
                    <a:pt x="36481" y="144209"/>
                    <a:pt x="56197" y="152400"/>
                    <a:pt x="76200" y="15240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67" name="Freeform: Shape 118">
              <a:extLst>
                <a:ext uri="{FF2B5EF4-FFF2-40B4-BE49-F238E27FC236}">
                  <a16:creationId xmlns:a16="http://schemas.microsoft.com/office/drawing/2014/main" id="{FBF4C6FF-F16E-3C43-A9CE-BAACE9A1F9B7}"/>
                </a:ext>
              </a:extLst>
            </p:cNvPr>
            <p:cNvSpPr/>
            <p:nvPr/>
          </p:nvSpPr>
          <p:spPr>
            <a:xfrm>
              <a:off x="6709972" y="3655618"/>
              <a:ext cx="909237" cy="913209"/>
            </a:xfrm>
            <a:custGeom>
              <a:avLst/>
              <a:gdLst>
                <a:gd name="connsiteX0" fmla="*/ 833037 w 909237"/>
                <a:gd name="connsiteY0" fmla="*/ 0 h 913209"/>
                <a:gd name="connsiteX1" fmla="*/ 76200 w 909237"/>
                <a:gd name="connsiteY1" fmla="*/ 0 h 913209"/>
                <a:gd name="connsiteX2" fmla="*/ 0 w 909237"/>
                <a:gd name="connsiteY2" fmla="*/ 76200 h 913209"/>
                <a:gd name="connsiteX3" fmla="*/ 0 w 909237"/>
                <a:gd name="connsiteY3" fmla="*/ 837009 h 913209"/>
                <a:gd name="connsiteX4" fmla="*/ 76200 w 909237"/>
                <a:gd name="connsiteY4" fmla="*/ 913209 h 913209"/>
                <a:gd name="connsiteX5" fmla="*/ 833037 w 909237"/>
                <a:gd name="connsiteY5" fmla="*/ 913209 h 913209"/>
                <a:gd name="connsiteX6" fmla="*/ 909237 w 909237"/>
                <a:gd name="connsiteY6" fmla="*/ 837009 h 913209"/>
                <a:gd name="connsiteX7" fmla="*/ 909237 w 909237"/>
                <a:gd name="connsiteY7" fmla="*/ 76200 h 913209"/>
                <a:gd name="connsiteX8" fmla="*/ 833037 w 909237"/>
                <a:gd name="connsiteY8" fmla="*/ 0 h 913209"/>
                <a:gd name="connsiteX9" fmla="*/ 152390 w 909237"/>
                <a:gd name="connsiteY9" fmla="*/ 152400 h 913209"/>
                <a:gd name="connsiteX10" fmla="*/ 378409 w 909237"/>
                <a:gd name="connsiteY10" fmla="*/ 152400 h 913209"/>
                <a:gd name="connsiteX11" fmla="*/ 378409 w 909237"/>
                <a:gd name="connsiteY11" fmla="*/ 760809 h 913209"/>
                <a:gd name="connsiteX12" fmla="*/ 152390 w 909237"/>
                <a:gd name="connsiteY12" fmla="*/ 760809 h 913209"/>
                <a:gd name="connsiteX13" fmla="*/ 152390 w 909237"/>
                <a:gd name="connsiteY13" fmla="*/ 152400 h 913209"/>
                <a:gd name="connsiteX14" fmla="*/ 756837 w 909237"/>
                <a:gd name="connsiteY14" fmla="*/ 760809 h 913209"/>
                <a:gd name="connsiteX15" fmla="*/ 530819 w 909237"/>
                <a:gd name="connsiteY15" fmla="*/ 760809 h 913209"/>
                <a:gd name="connsiteX16" fmla="*/ 530819 w 909237"/>
                <a:gd name="connsiteY16" fmla="*/ 152400 h 913209"/>
                <a:gd name="connsiteX17" fmla="*/ 756837 w 909237"/>
                <a:gd name="connsiteY17" fmla="*/ 152400 h 913209"/>
                <a:gd name="connsiteX18" fmla="*/ 756837 w 909237"/>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9237" h="913209">
                  <a:moveTo>
                    <a:pt x="833037" y="0"/>
                  </a:moveTo>
                  <a:lnTo>
                    <a:pt x="76200" y="0"/>
                  </a:lnTo>
                  <a:cubicBezTo>
                    <a:pt x="34118" y="0"/>
                    <a:pt x="0" y="34118"/>
                    <a:pt x="0" y="76200"/>
                  </a:cubicBezTo>
                  <a:lnTo>
                    <a:pt x="0" y="837009"/>
                  </a:lnTo>
                  <a:cubicBezTo>
                    <a:pt x="0" y="879091"/>
                    <a:pt x="34118" y="913209"/>
                    <a:pt x="76200" y="913209"/>
                  </a:cubicBezTo>
                  <a:lnTo>
                    <a:pt x="833037" y="913209"/>
                  </a:lnTo>
                  <a:cubicBezTo>
                    <a:pt x="875119" y="913209"/>
                    <a:pt x="909237" y="879091"/>
                    <a:pt x="909237" y="837009"/>
                  </a:cubicBezTo>
                  <a:lnTo>
                    <a:pt x="909237" y="76200"/>
                  </a:lnTo>
                  <a:cubicBezTo>
                    <a:pt x="909237" y="34109"/>
                    <a:pt x="875119" y="0"/>
                    <a:pt x="833037" y="0"/>
                  </a:cubicBezTo>
                  <a:close/>
                  <a:moveTo>
                    <a:pt x="152390" y="152400"/>
                  </a:moveTo>
                  <a:lnTo>
                    <a:pt x="378409" y="152400"/>
                  </a:lnTo>
                  <a:lnTo>
                    <a:pt x="378409" y="760809"/>
                  </a:lnTo>
                  <a:lnTo>
                    <a:pt x="152390" y="760809"/>
                  </a:lnTo>
                  <a:lnTo>
                    <a:pt x="152390" y="152400"/>
                  </a:lnTo>
                  <a:close/>
                  <a:moveTo>
                    <a:pt x="756837" y="760809"/>
                  </a:moveTo>
                  <a:lnTo>
                    <a:pt x="530819" y="760809"/>
                  </a:lnTo>
                  <a:lnTo>
                    <a:pt x="530819" y="152400"/>
                  </a:lnTo>
                  <a:lnTo>
                    <a:pt x="756837" y="152400"/>
                  </a:lnTo>
                  <a:lnTo>
                    <a:pt x="75683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68" name="Freeform: Shape 119">
              <a:extLst>
                <a:ext uri="{FF2B5EF4-FFF2-40B4-BE49-F238E27FC236}">
                  <a16:creationId xmlns:a16="http://schemas.microsoft.com/office/drawing/2014/main" id="{6E31E26C-8677-404E-B5B9-1E3B1C59434C}"/>
                </a:ext>
              </a:extLst>
            </p:cNvPr>
            <p:cNvSpPr/>
            <p:nvPr/>
          </p:nvSpPr>
          <p:spPr>
            <a:xfrm>
              <a:off x="5639600" y="2432446"/>
              <a:ext cx="908046" cy="913209"/>
            </a:xfrm>
            <a:custGeom>
              <a:avLst/>
              <a:gdLst>
                <a:gd name="connsiteX0" fmla="*/ 831847 w 908046"/>
                <a:gd name="connsiteY0" fmla="*/ 0 h 913209"/>
                <a:gd name="connsiteX1" fmla="*/ 76200 w 908046"/>
                <a:gd name="connsiteY1" fmla="*/ 0 h 913209"/>
                <a:gd name="connsiteX2" fmla="*/ 0 w 908046"/>
                <a:gd name="connsiteY2" fmla="*/ 76200 h 913209"/>
                <a:gd name="connsiteX3" fmla="*/ 0 w 908046"/>
                <a:gd name="connsiteY3" fmla="*/ 837009 h 913209"/>
                <a:gd name="connsiteX4" fmla="*/ 76200 w 908046"/>
                <a:gd name="connsiteY4" fmla="*/ 913209 h 913209"/>
                <a:gd name="connsiteX5" fmla="*/ 831847 w 908046"/>
                <a:gd name="connsiteY5" fmla="*/ 913209 h 913209"/>
                <a:gd name="connsiteX6" fmla="*/ 908047 w 908046"/>
                <a:gd name="connsiteY6" fmla="*/ 837009 h 913209"/>
                <a:gd name="connsiteX7" fmla="*/ 908047 w 908046"/>
                <a:gd name="connsiteY7" fmla="*/ 76200 h 913209"/>
                <a:gd name="connsiteX8" fmla="*/ 831847 w 908046"/>
                <a:gd name="connsiteY8" fmla="*/ 0 h 913209"/>
                <a:gd name="connsiteX9" fmla="*/ 152390 w 908046"/>
                <a:gd name="connsiteY9" fmla="*/ 152400 h 913209"/>
                <a:gd name="connsiteX10" fmla="*/ 377819 w 908046"/>
                <a:gd name="connsiteY10" fmla="*/ 152400 h 913209"/>
                <a:gd name="connsiteX11" fmla="*/ 377819 w 908046"/>
                <a:gd name="connsiteY11" fmla="*/ 760809 h 913209"/>
                <a:gd name="connsiteX12" fmla="*/ 152390 w 908046"/>
                <a:gd name="connsiteY12" fmla="*/ 760809 h 913209"/>
                <a:gd name="connsiteX13" fmla="*/ 152390 w 908046"/>
                <a:gd name="connsiteY13" fmla="*/ 152400 h 913209"/>
                <a:gd name="connsiteX14" fmla="*/ 755647 w 908046"/>
                <a:gd name="connsiteY14" fmla="*/ 760809 h 913209"/>
                <a:gd name="connsiteX15" fmla="*/ 530219 w 908046"/>
                <a:gd name="connsiteY15" fmla="*/ 760809 h 913209"/>
                <a:gd name="connsiteX16" fmla="*/ 530219 w 908046"/>
                <a:gd name="connsiteY16" fmla="*/ 152400 h 913209"/>
                <a:gd name="connsiteX17" fmla="*/ 755647 w 908046"/>
                <a:gd name="connsiteY17" fmla="*/ 152400 h 913209"/>
                <a:gd name="connsiteX18" fmla="*/ 755647 w 908046"/>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8046" h="913209">
                  <a:moveTo>
                    <a:pt x="831847" y="0"/>
                  </a:moveTo>
                  <a:lnTo>
                    <a:pt x="76200" y="0"/>
                  </a:lnTo>
                  <a:cubicBezTo>
                    <a:pt x="34119" y="0"/>
                    <a:pt x="0" y="34119"/>
                    <a:pt x="0" y="76200"/>
                  </a:cubicBezTo>
                  <a:lnTo>
                    <a:pt x="0" y="837009"/>
                  </a:lnTo>
                  <a:cubicBezTo>
                    <a:pt x="0" y="879091"/>
                    <a:pt x="34119" y="913209"/>
                    <a:pt x="76200" y="913209"/>
                  </a:cubicBezTo>
                  <a:lnTo>
                    <a:pt x="831847" y="913209"/>
                  </a:lnTo>
                  <a:cubicBezTo>
                    <a:pt x="873928" y="913209"/>
                    <a:pt x="908047" y="879091"/>
                    <a:pt x="908047" y="837009"/>
                  </a:cubicBezTo>
                  <a:lnTo>
                    <a:pt x="908047" y="76200"/>
                  </a:lnTo>
                  <a:cubicBezTo>
                    <a:pt x="908047" y="34119"/>
                    <a:pt x="873928" y="0"/>
                    <a:pt x="831847" y="0"/>
                  </a:cubicBezTo>
                  <a:close/>
                  <a:moveTo>
                    <a:pt x="152390" y="152400"/>
                  </a:moveTo>
                  <a:lnTo>
                    <a:pt x="377819" y="152400"/>
                  </a:lnTo>
                  <a:lnTo>
                    <a:pt x="377819" y="760809"/>
                  </a:lnTo>
                  <a:lnTo>
                    <a:pt x="152390" y="760809"/>
                  </a:lnTo>
                  <a:lnTo>
                    <a:pt x="152390" y="152400"/>
                  </a:lnTo>
                  <a:close/>
                  <a:moveTo>
                    <a:pt x="755647" y="760809"/>
                  </a:moveTo>
                  <a:lnTo>
                    <a:pt x="530219" y="760809"/>
                  </a:lnTo>
                  <a:lnTo>
                    <a:pt x="530219" y="152400"/>
                  </a:lnTo>
                  <a:lnTo>
                    <a:pt x="755647" y="152400"/>
                  </a:lnTo>
                  <a:lnTo>
                    <a:pt x="75564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69" name="Freeform: Shape 120">
              <a:extLst>
                <a:ext uri="{FF2B5EF4-FFF2-40B4-BE49-F238E27FC236}">
                  <a16:creationId xmlns:a16="http://schemas.microsoft.com/office/drawing/2014/main" id="{16141A57-5953-BB47-A0ED-794D05F015BD}"/>
                </a:ext>
              </a:extLst>
            </p:cNvPr>
            <p:cNvSpPr/>
            <p:nvPr/>
          </p:nvSpPr>
          <p:spPr>
            <a:xfrm>
              <a:off x="6709972" y="2432446"/>
              <a:ext cx="909237" cy="913209"/>
            </a:xfrm>
            <a:custGeom>
              <a:avLst/>
              <a:gdLst>
                <a:gd name="connsiteX0" fmla="*/ 833037 w 909237"/>
                <a:gd name="connsiteY0" fmla="*/ 0 h 913209"/>
                <a:gd name="connsiteX1" fmla="*/ 76200 w 909237"/>
                <a:gd name="connsiteY1" fmla="*/ 0 h 913209"/>
                <a:gd name="connsiteX2" fmla="*/ 0 w 909237"/>
                <a:gd name="connsiteY2" fmla="*/ 76200 h 913209"/>
                <a:gd name="connsiteX3" fmla="*/ 0 w 909237"/>
                <a:gd name="connsiteY3" fmla="*/ 837009 h 913209"/>
                <a:gd name="connsiteX4" fmla="*/ 76200 w 909237"/>
                <a:gd name="connsiteY4" fmla="*/ 913209 h 913209"/>
                <a:gd name="connsiteX5" fmla="*/ 833037 w 909237"/>
                <a:gd name="connsiteY5" fmla="*/ 913209 h 913209"/>
                <a:gd name="connsiteX6" fmla="*/ 909237 w 909237"/>
                <a:gd name="connsiteY6" fmla="*/ 837009 h 913209"/>
                <a:gd name="connsiteX7" fmla="*/ 909237 w 909237"/>
                <a:gd name="connsiteY7" fmla="*/ 76200 h 913209"/>
                <a:gd name="connsiteX8" fmla="*/ 833037 w 909237"/>
                <a:gd name="connsiteY8" fmla="*/ 0 h 913209"/>
                <a:gd name="connsiteX9" fmla="*/ 152390 w 909237"/>
                <a:gd name="connsiteY9" fmla="*/ 152400 h 913209"/>
                <a:gd name="connsiteX10" fmla="*/ 378409 w 909237"/>
                <a:gd name="connsiteY10" fmla="*/ 152400 h 913209"/>
                <a:gd name="connsiteX11" fmla="*/ 378409 w 909237"/>
                <a:gd name="connsiteY11" fmla="*/ 760809 h 913209"/>
                <a:gd name="connsiteX12" fmla="*/ 152390 w 909237"/>
                <a:gd name="connsiteY12" fmla="*/ 760809 h 913209"/>
                <a:gd name="connsiteX13" fmla="*/ 152390 w 909237"/>
                <a:gd name="connsiteY13" fmla="*/ 152400 h 913209"/>
                <a:gd name="connsiteX14" fmla="*/ 756837 w 909237"/>
                <a:gd name="connsiteY14" fmla="*/ 760809 h 913209"/>
                <a:gd name="connsiteX15" fmla="*/ 530819 w 909237"/>
                <a:gd name="connsiteY15" fmla="*/ 760809 h 913209"/>
                <a:gd name="connsiteX16" fmla="*/ 530819 w 909237"/>
                <a:gd name="connsiteY16" fmla="*/ 152400 h 913209"/>
                <a:gd name="connsiteX17" fmla="*/ 756837 w 909237"/>
                <a:gd name="connsiteY17" fmla="*/ 152400 h 913209"/>
                <a:gd name="connsiteX18" fmla="*/ 756837 w 909237"/>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9237" h="913209">
                  <a:moveTo>
                    <a:pt x="833037" y="0"/>
                  </a:moveTo>
                  <a:lnTo>
                    <a:pt x="76200" y="0"/>
                  </a:lnTo>
                  <a:cubicBezTo>
                    <a:pt x="34118" y="0"/>
                    <a:pt x="0" y="34119"/>
                    <a:pt x="0" y="76200"/>
                  </a:cubicBezTo>
                  <a:lnTo>
                    <a:pt x="0" y="837009"/>
                  </a:lnTo>
                  <a:cubicBezTo>
                    <a:pt x="0" y="879091"/>
                    <a:pt x="34118" y="913209"/>
                    <a:pt x="76200" y="913209"/>
                  </a:cubicBezTo>
                  <a:lnTo>
                    <a:pt x="833037" y="913209"/>
                  </a:lnTo>
                  <a:cubicBezTo>
                    <a:pt x="875119" y="913209"/>
                    <a:pt x="909237" y="879091"/>
                    <a:pt x="909237" y="837009"/>
                  </a:cubicBezTo>
                  <a:lnTo>
                    <a:pt x="909237" y="76200"/>
                  </a:lnTo>
                  <a:cubicBezTo>
                    <a:pt x="909237" y="34119"/>
                    <a:pt x="875119" y="0"/>
                    <a:pt x="833037" y="0"/>
                  </a:cubicBezTo>
                  <a:close/>
                  <a:moveTo>
                    <a:pt x="152390" y="152400"/>
                  </a:moveTo>
                  <a:lnTo>
                    <a:pt x="378409" y="152400"/>
                  </a:lnTo>
                  <a:lnTo>
                    <a:pt x="378409" y="760809"/>
                  </a:lnTo>
                  <a:lnTo>
                    <a:pt x="152390" y="760809"/>
                  </a:lnTo>
                  <a:lnTo>
                    <a:pt x="152390" y="152400"/>
                  </a:lnTo>
                  <a:close/>
                  <a:moveTo>
                    <a:pt x="756837" y="760809"/>
                  </a:moveTo>
                  <a:lnTo>
                    <a:pt x="530819" y="760809"/>
                  </a:lnTo>
                  <a:lnTo>
                    <a:pt x="530819" y="152400"/>
                  </a:lnTo>
                  <a:lnTo>
                    <a:pt x="756837" y="152400"/>
                  </a:lnTo>
                  <a:lnTo>
                    <a:pt x="75683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70" name="Freeform: Shape 121">
              <a:extLst>
                <a:ext uri="{FF2B5EF4-FFF2-40B4-BE49-F238E27FC236}">
                  <a16:creationId xmlns:a16="http://schemas.microsoft.com/office/drawing/2014/main" id="{6E013700-15C2-7A4B-A468-A75F7811FAB2}"/>
                </a:ext>
              </a:extLst>
            </p:cNvPr>
            <p:cNvSpPr/>
            <p:nvPr/>
          </p:nvSpPr>
          <p:spPr>
            <a:xfrm>
              <a:off x="4576362" y="3655618"/>
              <a:ext cx="909237" cy="913209"/>
            </a:xfrm>
            <a:custGeom>
              <a:avLst/>
              <a:gdLst>
                <a:gd name="connsiteX0" fmla="*/ 833047 w 909237"/>
                <a:gd name="connsiteY0" fmla="*/ 0 h 913209"/>
                <a:gd name="connsiteX1" fmla="*/ 76200 w 909237"/>
                <a:gd name="connsiteY1" fmla="*/ 0 h 913209"/>
                <a:gd name="connsiteX2" fmla="*/ 0 w 909237"/>
                <a:gd name="connsiteY2" fmla="*/ 76200 h 913209"/>
                <a:gd name="connsiteX3" fmla="*/ 0 w 909237"/>
                <a:gd name="connsiteY3" fmla="*/ 837009 h 913209"/>
                <a:gd name="connsiteX4" fmla="*/ 76200 w 909237"/>
                <a:gd name="connsiteY4" fmla="*/ 913209 h 913209"/>
                <a:gd name="connsiteX5" fmla="*/ 833037 w 909237"/>
                <a:gd name="connsiteY5" fmla="*/ 913209 h 913209"/>
                <a:gd name="connsiteX6" fmla="*/ 909237 w 909237"/>
                <a:gd name="connsiteY6" fmla="*/ 837009 h 913209"/>
                <a:gd name="connsiteX7" fmla="*/ 909237 w 909237"/>
                <a:gd name="connsiteY7" fmla="*/ 76200 h 913209"/>
                <a:gd name="connsiteX8" fmla="*/ 833047 w 909237"/>
                <a:gd name="connsiteY8" fmla="*/ 0 h 913209"/>
                <a:gd name="connsiteX9" fmla="*/ 152400 w 909237"/>
                <a:gd name="connsiteY9" fmla="*/ 152400 h 913209"/>
                <a:gd name="connsiteX10" fmla="*/ 378419 w 909237"/>
                <a:gd name="connsiteY10" fmla="*/ 152400 h 913209"/>
                <a:gd name="connsiteX11" fmla="*/ 378419 w 909237"/>
                <a:gd name="connsiteY11" fmla="*/ 760809 h 913209"/>
                <a:gd name="connsiteX12" fmla="*/ 152400 w 909237"/>
                <a:gd name="connsiteY12" fmla="*/ 760809 h 913209"/>
                <a:gd name="connsiteX13" fmla="*/ 152400 w 909237"/>
                <a:gd name="connsiteY13" fmla="*/ 152400 h 913209"/>
                <a:gd name="connsiteX14" fmla="*/ 756847 w 909237"/>
                <a:gd name="connsiteY14" fmla="*/ 760809 h 913209"/>
                <a:gd name="connsiteX15" fmla="*/ 530828 w 909237"/>
                <a:gd name="connsiteY15" fmla="*/ 760809 h 913209"/>
                <a:gd name="connsiteX16" fmla="*/ 530828 w 909237"/>
                <a:gd name="connsiteY16" fmla="*/ 152400 h 913209"/>
                <a:gd name="connsiteX17" fmla="*/ 756847 w 909237"/>
                <a:gd name="connsiteY17" fmla="*/ 152400 h 913209"/>
                <a:gd name="connsiteX18" fmla="*/ 756847 w 909237"/>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9237" h="913209">
                  <a:moveTo>
                    <a:pt x="833047" y="0"/>
                  </a:moveTo>
                  <a:lnTo>
                    <a:pt x="76200" y="0"/>
                  </a:lnTo>
                  <a:cubicBezTo>
                    <a:pt x="34119" y="0"/>
                    <a:pt x="0" y="34118"/>
                    <a:pt x="0" y="76200"/>
                  </a:cubicBezTo>
                  <a:lnTo>
                    <a:pt x="0" y="837009"/>
                  </a:lnTo>
                  <a:cubicBezTo>
                    <a:pt x="0" y="879091"/>
                    <a:pt x="34119" y="913209"/>
                    <a:pt x="76200" y="913209"/>
                  </a:cubicBezTo>
                  <a:lnTo>
                    <a:pt x="833037" y="913209"/>
                  </a:lnTo>
                  <a:cubicBezTo>
                    <a:pt x="875119" y="913209"/>
                    <a:pt x="909237" y="879091"/>
                    <a:pt x="909237" y="837009"/>
                  </a:cubicBezTo>
                  <a:lnTo>
                    <a:pt x="909237" y="76200"/>
                  </a:lnTo>
                  <a:cubicBezTo>
                    <a:pt x="909247" y="34109"/>
                    <a:pt x="875129" y="0"/>
                    <a:pt x="833047" y="0"/>
                  </a:cubicBezTo>
                  <a:close/>
                  <a:moveTo>
                    <a:pt x="152400" y="152400"/>
                  </a:moveTo>
                  <a:lnTo>
                    <a:pt x="378419" y="152400"/>
                  </a:lnTo>
                  <a:lnTo>
                    <a:pt x="378419" y="760809"/>
                  </a:lnTo>
                  <a:lnTo>
                    <a:pt x="152400" y="760809"/>
                  </a:lnTo>
                  <a:lnTo>
                    <a:pt x="152400" y="152400"/>
                  </a:lnTo>
                  <a:close/>
                  <a:moveTo>
                    <a:pt x="756847" y="760809"/>
                  </a:moveTo>
                  <a:lnTo>
                    <a:pt x="530828" y="760809"/>
                  </a:lnTo>
                  <a:lnTo>
                    <a:pt x="530828" y="152400"/>
                  </a:lnTo>
                  <a:lnTo>
                    <a:pt x="756847" y="152400"/>
                  </a:lnTo>
                  <a:lnTo>
                    <a:pt x="75684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71" name="Freeform: Shape 122">
              <a:extLst>
                <a:ext uri="{FF2B5EF4-FFF2-40B4-BE49-F238E27FC236}">
                  <a16:creationId xmlns:a16="http://schemas.microsoft.com/office/drawing/2014/main" id="{E7ED2957-E074-424B-AFA7-C3CC488D3BD2}"/>
                </a:ext>
              </a:extLst>
            </p:cNvPr>
            <p:cNvSpPr/>
            <p:nvPr/>
          </p:nvSpPr>
          <p:spPr>
            <a:xfrm>
              <a:off x="4576362" y="2432446"/>
              <a:ext cx="909237" cy="913209"/>
            </a:xfrm>
            <a:custGeom>
              <a:avLst/>
              <a:gdLst>
                <a:gd name="connsiteX0" fmla="*/ 833047 w 909237"/>
                <a:gd name="connsiteY0" fmla="*/ 0 h 913209"/>
                <a:gd name="connsiteX1" fmla="*/ 76200 w 909237"/>
                <a:gd name="connsiteY1" fmla="*/ 0 h 913209"/>
                <a:gd name="connsiteX2" fmla="*/ 0 w 909237"/>
                <a:gd name="connsiteY2" fmla="*/ 76200 h 913209"/>
                <a:gd name="connsiteX3" fmla="*/ 0 w 909237"/>
                <a:gd name="connsiteY3" fmla="*/ 837009 h 913209"/>
                <a:gd name="connsiteX4" fmla="*/ 76200 w 909237"/>
                <a:gd name="connsiteY4" fmla="*/ 913209 h 913209"/>
                <a:gd name="connsiteX5" fmla="*/ 833037 w 909237"/>
                <a:gd name="connsiteY5" fmla="*/ 913209 h 913209"/>
                <a:gd name="connsiteX6" fmla="*/ 909237 w 909237"/>
                <a:gd name="connsiteY6" fmla="*/ 837009 h 913209"/>
                <a:gd name="connsiteX7" fmla="*/ 909237 w 909237"/>
                <a:gd name="connsiteY7" fmla="*/ 76200 h 913209"/>
                <a:gd name="connsiteX8" fmla="*/ 833047 w 909237"/>
                <a:gd name="connsiteY8" fmla="*/ 0 h 913209"/>
                <a:gd name="connsiteX9" fmla="*/ 152400 w 909237"/>
                <a:gd name="connsiteY9" fmla="*/ 152400 h 913209"/>
                <a:gd name="connsiteX10" fmla="*/ 378419 w 909237"/>
                <a:gd name="connsiteY10" fmla="*/ 152400 h 913209"/>
                <a:gd name="connsiteX11" fmla="*/ 378419 w 909237"/>
                <a:gd name="connsiteY11" fmla="*/ 760809 h 913209"/>
                <a:gd name="connsiteX12" fmla="*/ 152400 w 909237"/>
                <a:gd name="connsiteY12" fmla="*/ 760809 h 913209"/>
                <a:gd name="connsiteX13" fmla="*/ 152400 w 909237"/>
                <a:gd name="connsiteY13" fmla="*/ 152400 h 913209"/>
                <a:gd name="connsiteX14" fmla="*/ 756847 w 909237"/>
                <a:gd name="connsiteY14" fmla="*/ 760809 h 913209"/>
                <a:gd name="connsiteX15" fmla="*/ 530828 w 909237"/>
                <a:gd name="connsiteY15" fmla="*/ 760809 h 913209"/>
                <a:gd name="connsiteX16" fmla="*/ 530828 w 909237"/>
                <a:gd name="connsiteY16" fmla="*/ 152400 h 913209"/>
                <a:gd name="connsiteX17" fmla="*/ 756847 w 909237"/>
                <a:gd name="connsiteY17" fmla="*/ 152400 h 913209"/>
                <a:gd name="connsiteX18" fmla="*/ 756847 w 909237"/>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9237" h="913209">
                  <a:moveTo>
                    <a:pt x="833047" y="0"/>
                  </a:moveTo>
                  <a:lnTo>
                    <a:pt x="76200" y="0"/>
                  </a:lnTo>
                  <a:cubicBezTo>
                    <a:pt x="34119" y="0"/>
                    <a:pt x="0" y="34119"/>
                    <a:pt x="0" y="76200"/>
                  </a:cubicBezTo>
                  <a:lnTo>
                    <a:pt x="0" y="837009"/>
                  </a:lnTo>
                  <a:cubicBezTo>
                    <a:pt x="0" y="879091"/>
                    <a:pt x="34119" y="913209"/>
                    <a:pt x="76200" y="913209"/>
                  </a:cubicBezTo>
                  <a:lnTo>
                    <a:pt x="833037" y="913209"/>
                  </a:lnTo>
                  <a:cubicBezTo>
                    <a:pt x="875119" y="913209"/>
                    <a:pt x="909237" y="879091"/>
                    <a:pt x="909237" y="837009"/>
                  </a:cubicBezTo>
                  <a:lnTo>
                    <a:pt x="909237" y="76200"/>
                  </a:lnTo>
                  <a:cubicBezTo>
                    <a:pt x="909247" y="34119"/>
                    <a:pt x="875129" y="0"/>
                    <a:pt x="833047" y="0"/>
                  </a:cubicBezTo>
                  <a:close/>
                  <a:moveTo>
                    <a:pt x="152400" y="152400"/>
                  </a:moveTo>
                  <a:lnTo>
                    <a:pt x="378419" y="152400"/>
                  </a:lnTo>
                  <a:lnTo>
                    <a:pt x="378419" y="760809"/>
                  </a:lnTo>
                  <a:lnTo>
                    <a:pt x="152400" y="760809"/>
                  </a:lnTo>
                  <a:lnTo>
                    <a:pt x="152400" y="152400"/>
                  </a:lnTo>
                  <a:close/>
                  <a:moveTo>
                    <a:pt x="756847" y="760809"/>
                  </a:moveTo>
                  <a:lnTo>
                    <a:pt x="530828" y="760809"/>
                  </a:lnTo>
                  <a:lnTo>
                    <a:pt x="530828" y="152400"/>
                  </a:lnTo>
                  <a:lnTo>
                    <a:pt x="756847" y="152400"/>
                  </a:lnTo>
                  <a:lnTo>
                    <a:pt x="75684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72" name="Freeform: Shape 123">
              <a:extLst>
                <a:ext uri="{FF2B5EF4-FFF2-40B4-BE49-F238E27FC236}">
                  <a16:creationId xmlns:a16="http://schemas.microsoft.com/office/drawing/2014/main" id="{D8FB8146-23C2-4D42-99A7-4C6C4D46DE70}"/>
                </a:ext>
              </a:extLst>
            </p:cNvPr>
            <p:cNvSpPr/>
            <p:nvPr/>
          </p:nvSpPr>
          <p:spPr>
            <a:xfrm>
              <a:off x="4114800" y="1824828"/>
              <a:ext cx="3957637" cy="3203571"/>
            </a:xfrm>
            <a:custGeom>
              <a:avLst/>
              <a:gdLst>
                <a:gd name="connsiteX0" fmla="*/ 3881438 w 3957637"/>
                <a:gd name="connsiteY0" fmla="*/ 3051181 h 3203571"/>
                <a:gd name="connsiteX1" fmla="*/ 3807619 w 3957637"/>
                <a:gd name="connsiteY1" fmla="*/ 3051181 h 3203571"/>
                <a:gd name="connsiteX2" fmla="*/ 3807619 w 3957637"/>
                <a:gd name="connsiteY2" fmla="*/ 151743 h 3203571"/>
                <a:gd name="connsiteX3" fmla="*/ 3874294 w 3957637"/>
                <a:gd name="connsiteY3" fmla="*/ 76200 h 3203571"/>
                <a:gd name="connsiteX4" fmla="*/ 3798094 w 3957637"/>
                <a:gd name="connsiteY4" fmla="*/ 0 h 3203571"/>
                <a:gd name="connsiteX5" fmla="*/ 153191 w 3957637"/>
                <a:gd name="connsiteY5" fmla="*/ 0 h 3203571"/>
                <a:gd name="connsiteX6" fmla="*/ 76991 w 3957637"/>
                <a:gd name="connsiteY6" fmla="*/ 76200 h 3203571"/>
                <a:gd name="connsiteX7" fmla="*/ 150019 w 3957637"/>
                <a:gd name="connsiteY7" fmla="*/ 152238 h 3203571"/>
                <a:gd name="connsiteX8" fmla="*/ 150019 w 3957637"/>
                <a:gd name="connsiteY8" fmla="*/ 3051172 h 3203571"/>
                <a:gd name="connsiteX9" fmla="*/ 76200 w 3957637"/>
                <a:gd name="connsiteY9" fmla="*/ 3051172 h 3203571"/>
                <a:gd name="connsiteX10" fmla="*/ 0 w 3957637"/>
                <a:gd name="connsiteY10" fmla="*/ 3127372 h 3203571"/>
                <a:gd name="connsiteX11" fmla="*/ 76200 w 3957637"/>
                <a:gd name="connsiteY11" fmla="*/ 3203572 h 3203571"/>
                <a:gd name="connsiteX12" fmla="*/ 3881438 w 3957637"/>
                <a:gd name="connsiteY12" fmla="*/ 3203572 h 3203571"/>
                <a:gd name="connsiteX13" fmla="*/ 3957638 w 3957637"/>
                <a:gd name="connsiteY13" fmla="*/ 3127372 h 3203571"/>
                <a:gd name="connsiteX14" fmla="*/ 3881438 w 3957637"/>
                <a:gd name="connsiteY14" fmla="*/ 3051181 h 3203571"/>
                <a:gd name="connsiteX15" fmla="*/ 302419 w 3957637"/>
                <a:gd name="connsiteY15" fmla="*/ 152400 h 3203571"/>
                <a:gd name="connsiteX16" fmla="*/ 3655219 w 3957637"/>
                <a:gd name="connsiteY16" fmla="*/ 152400 h 3203571"/>
                <a:gd name="connsiteX17" fmla="*/ 3655219 w 3957637"/>
                <a:gd name="connsiteY17" fmla="*/ 3051172 h 3203571"/>
                <a:gd name="connsiteX18" fmla="*/ 2432847 w 3957637"/>
                <a:gd name="connsiteY18" fmla="*/ 3051172 h 3203571"/>
                <a:gd name="connsiteX19" fmla="*/ 2432847 w 3957637"/>
                <a:gd name="connsiteY19" fmla="*/ 1906991 h 3203571"/>
                <a:gd name="connsiteX20" fmla="*/ 2356647 w 3957637"/>
                <a:gd name="connsiteY20" fmla="*/ 1830791 h 3203571"/>
                <a:gd name="connsiteX21" fmla="*/ 1601000 w 3957637"/>
                <a:gd name="connsiteY21" fmla="*/ 1830791 h 3203571"/>
                <a:gd name="connsiteX22" fmla="*/ 1524800 w 3957637"/>
                <a:gd name="connsiteY22" fmla="*/ 1906991 h 3203571"/>
                <a:gd name="connsiteX23" fmla="*/ 1524800 w 3957637"/>
                <a:gd name="connsiteY23" fmla="*/ 3051181 h 3203571"/>
                <a:gd name="connsiteX24" fmla="*/ 302419 w 3957637"/>
                <a:gd name="connsiteY24" fmla="*/ 3051181 h 3203571"/>
                <a:gd name="connsiteX25" fmla="*/ 302419 w 3957637"/>
                <a:gd name="connsiteY25" fmla="*/ 152400 h 3203571"/>
                <a:gd name="connsiteX26" fmla="*/ 2280447 w 3957637"/>
                <a:gd name="connsiteY26" fmla="*/ 3051181 h 3203571"/>
                <a:gd name="connsiteX27" fmla="*/ 1677200 w 3957637"/>
                <a:gd name="connsiteY27" fmla="*/ 3051181 h 3203571"/>
                <a:gd name="connsiteX28" fmla="*/ 1677200 w 3957637"/>
                <a:gd name="connsiteY28" fmla="*/ 1983191 h 3203571"/>
                <a:gd name="connsiteX29" fmla="*/ 2280447 w 3957637"/>
                <a:gd name="connsiteY29" fmla="*/ 1983191 h 3203571"/>
                <a:gd name="connsiteX30" fmla="*/ 2280447 w 3957637"/>
                <a:gd name="connsiteY30" fmla="*/ 3051181 h 3203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957637" h="3203571">
                  <a:moveTo>
                    <a:pt x="3881438" y="3051181"/>
                  </a:moveTo>
                  <a:lnTo>
                    <a:pt x="3807619" y="3051181"/>
                  </a:lnTo>
                  <a:lnTo>
                    <a:pt x="3807619" y="151743"/>
                  </a:lnTo>
                  <a:cubicBezTo>
                    <a:pt x="3845195" y="147047"/>
                    <a:pt x="3874294" y="115052"/>
                    <a:pt x="3874294" y="76200"/>
                  </a:cubicBezTo>
                  <a:cubicBezTo>
                    <a:pt x="3874294" y="34119"/>
                    <a:pt x="3840175" y="0"/>
                    <a:pt x="3798094" y="0"/>
                  </a:cubicBezTo>
                  <a:lnTo>
                    <a:pt x="153191" y="0"/>
                  </a:lnTo>
                  <a:cubicBezTo>
                    <a:pt x="111109" y="0"/>
                    <a:pt x="76991" y="34119"/>
                    <a:pt x="76991" y="76200"/>
                  </a:cubicBezTo>
                  <a:cubicBezTo>
                    <a:pt x="76991" y="117215"/>
                    <a:pt x="109414" y="150562"/>
                    <a:pt x="150019" y="152238"/>
                  </a:cubicBezTo>
                  <a:lnTo>
                    <a:pt x="150019" y="3051172"/>
                  </a:lnTo>
                  <a:lnTo>
                    <a:pt x="76200" y="3051172"/>
                  </a:lnTo>
                  <a:cubicBezTo>
                    <a:pt x="34119" y="3051172"/>
                    <a:pt x="0" y="3085290"/>
                    <a:pt x="0" y="3127372"/>
                  </a:cubicBezTo>
                  <a:cubicBezTo>
                    <a:pt x="0" y="3169454"/>
                    <a:pt x="34119" y="3203572"/>
                    <a:pt x="76200" y="3203572"/>
                  </a:cubicBezTo>
                  <a:lnTo>
                    <a:pt x="3881438" y="3203572"/>
                  </a:lnTo>
                  <a:cubicBezTo>
                    <a:pt x="3923519" y="3203572"/>
                    <a:pt x="3957638" y="3169454"/>
                    <a:pt x="3957638" y="3127372"/>
                  </a:cubicBezTo>
                  <a:cubicBezTo>
                    <a:pt x="3957638" y="3085290"/>
                    <a:pt x="3923519" y="3051181"/>
                    <a:pt x="3881438" y="3051181"/>
                  </a:cubicBezTo>
                  <a:close/>
                  <a:moveTo>
                    <a:pt x="302419" y="152400"/>
                  </a:moveTo>
                  <a:lnTo>
                    <a:pt x="3655219" y="152400"/>
                  </a:lnTo>
                  <a:lnTo>
                    <a:pt x="3655219" y="3051172"/>
                  </a:lnTo>
                  <a:lnTo>
                    <a:pt x="2432847" y="3051172"/>
                  </a:lnTo>
                  <a:lnTo>
                    <a:pt x="2432847" y="1906991"/>
                  </a:lnTo>
                  <a:cubicBezTo>
                    <a:pt x="2432847" y="1864909"/>
                    <a:pt x="2398729" y="1830791"/>
                    <a:pt x="2356647" y="1830791"/>
                  </a:cubicBezTo>
                  <a:lnTo>
                    <a:pt x="1601000" y="1830791"/>
                  </a:lnTo>
                  <a:cubicBezTo>
                    <a:pt x="1558919" y="1830791"/>
                    <a:pt x="1524800" y="1864909"/>
                    <a:pt x="1524800" y="1906991"/>
                  </a:cubicBezTo>
                  <a:lnTo>
                    <a:pt x="1524800" y="3051181"/>
                  </a:lnTo>
                  <a:lnTo>
                    <a:pt x="302419" y="3051181"/>
                  </a:lnTo>
                  <a:lnTo>
                    <a:pt x="302419" y="152400"/>
                  </a:lnTo>
                  <a:close/>
                  <a:moveTo>
                    <a:pt x="2280447" y="3051181"/>
                  </a:moveTo>
                  <a:lnTo>
                    <a:pt x="1677200" y="3051181"/>
                  </a:lnTo>
                  <a:lnTo>
                    <a:pt x="1677200" y="1983191"/>
                  </a:lnTo>
                  <a:lnTo>
                    <a:pt x="2280447" y="1983191"/>
                  </a:lnTo>
                  <a:lnTo>
                    <a:pt x="2280447" y="3051181"/>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73" name="Freeform: Shape 124">
              <a:extLst>
                <a:ext uri="{FF2B5EF4-FFF2-40B4-BE49-F238E27FC236}">
                  <a16:creationId xmlns:a16="http://schemas.microsoft.com/office/drawing/2014/main" id="{259A30F4-0C19-F042-B3E8-22A261F8CA17}"/>
                </a:ext>
              </a:extLst>
            </p:cNvPr>
            <p:cNvSpPr/>
            <p:nvPr/>
          </p:nvSpPr>
          <p:spPr>
            <a:xfrm>
              <a:off x="4576362" y="2129628"/>
              <a:ext cx="3028159" cy="152400"/>
            </a:xfrm>
            <a:custGeom>
              <a:avLst/>
              <a:gdLst>
                <a:gd name="connsiteX0" fmla="*/ 76200 w 3028159"/>
                <a:gd name="connsiteY0" fmla="*/ 152400 h 152400"/>
                <a:gd name="connsiteX1" fmla="*/ 2951960 w 3028159"/>
                <a:gd name="connsiteY1" fmla="*/ 152400 h 152400"/>
                <a:gd name="connsiteX2" fmla="*/ 3028160 w 3028159"/>
                <a:gd name="connsiteY2" fmla="*/ 76200 h 152400"/>
                <a:gd name="connsiteX3" fmla="*/ 2951960 w 3028159"/>
                <a:gd name="connsiteY3" fmla="*/ 0 h 152400"/>
                <a:gd name="connsiteX4" fmla="*/ 76200 w 3028159"/>
                <a:gd name="connsiteY4" fmla="*/ 0 h 152400"/>
                <a:gd name="connsiteX5" fmla="*/ 0 w 3028159"/>
                <a:gd name="connsiteY5" fmla="*/ 76200 h 152400"/>
                <a:gd name="connsiteX6" fmla="*/ 76200 w 3028159"/>
                <a:gd name="connsiteY6"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8159" h="152400">
                  <a:moveTo>
                    <a:pt x="76200" y="152400"/>
                  </a:moveTo>
                  <a:lnTo>
                    <a:pt x="2951960" y="152400"/>
                  </a:lnTo>
                  <a:cubicBezTo>
                    <a:pt x="2994041" y="152400"/>
                    <a:pt x="3028160" y="118281"/>
                    <a:pt x="3028160" y="76200"/>
                  </a:cubicBezTo>
                  <a:cubicBezTo>
                    <a:pt x="3028160" y="34119"/>
                    <a:pt x="2994041" y="0"/>
                    <a:pt x="2951960" y="0"/>
                  </a:cubicBezTo>
                  <a:lnTo>
                    <a:pt x="76200" y="0"/>
                  </a:lnTo>
                  <a:cubicBezTo>
                    <a:pt x="34119" y="0"/>
                    <a:pt x="0" y="34119"/>
                    <a:pt x="0" y="76200"/>
                  </a:cubicBezTo>
                  <a:cubicBezTo>
                    <a:pt x="0" y="118281"/>
                    <a:pt x="34119" y="152400"/>
                    <a:pt x="76200" y="15240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grpSp>
    </p:spTree>
  </p:cSld>
  <p:clrMapOvr>
    <a:masterClrMapping/>
  </p:clrMapOvr>
  <p:transition spd="med" advClick="0" advTm="10000">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ED4D0F6-E744-F24F-B9BB-601AC2585DD4}"/>
              </a:ext>
            </a:extLst>
          </p:cNvPr>
          <p:cNvSpPr/>
          <p:nvPr/>
        </p:nvSpPr>
        <p:spPr>
          <a:xfrm>
            <a:off x="785168" y="3899549"/>
            <a:ext cx="8810496" cy="5735611"/>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6" name="Oval 15">
            <a:extLst>
              <a:ext uri="{FF2B5EF4-FFF2-40B4-BE49-F238E27FC236}">
                <a16:creationId xmlns:a16="http://schemas.microsoft.com/office/drawing/2014/main" id="{0CBA4D76-9161-B948-B848-06231C0F7BD1}"/>
              </a:ext>
            </a:extLst>
          </p:cNvPr>
          <p:cNvSpPr/>
          <p:nvPr/>
        </p:nvSpPr>
        <p:spPr>
          <a:xfrm>
            <a:off x="1247856" y="4192642"/>
            <a:ext cx="3291201" cy="3452225"/>
          </a:xfrm>
          <a:prstGeom prst="ellipse">
            <a:avLst/>
          </a:prstGeom>
          <a:noFill/>
          <a:ln w="19050">
            <a:solidFill>
              <a:srgbClr val="92D050">
                <a:alpha val="5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7" name="Rectangle 26">
            <a:extLst>
              <a:ext uri="{FF2B5EF4-FFF2-40B4-BE49-F238E27FC236}">
                <a16:creationId xmlns:a16="http://schemas.microsoft.com/office/drawing/2014/main" id="{7315254F-EA18-A845-898D-D72B482C5FAD}"/>
              </a:ext>
            </a:extLst>
          </p:cNvPr>
          <p:cNvSpPr/>
          <p:nvPr/>
        </p:nvSpPr>
        <p:spPr>
          <a:xfrm>
            <a:off x="749684" y="10528861"/>
            <a:ext cx="8845979" cy="5735605"/>
          </a:xfrm>
          <a:prstGeom prst="rect">
            <a:avLst/>
          </a:prstGeom>
          <a:solidFill>
            <a:srgbClr val="92D050"/>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0" name="Oval 29">
            <a:extLst>
              <a:ext uri="{FF2B5EF4-FFF2-40B4-BE49-F238E27FC236}">
                <a16:creationId xmlns:a16="http://schemas.microsoft.com/office/drawing/2014/main" id="{2BEFC0BC-E15C-514B-B4F0-206F6DE4FAD7}"/>
              </a:ext>
            </a:extLst>
          </p:cNvPr>
          <p:cNvSpPr/>
          <p:nvPr/>
        </p:nvSpPr>
        <p:spPr>
          <a:xfrm>
            <a:off x="3676869" y="4264393"/>
            <a:ext cx="474986" cy="474186"/>
          </a:xfrm>
          <a:prstGeom prst="ellipse">
            <a:avLst/>
          </a:prstGeom>
          <a:solidFill>
            <a:srgbClr val="92D050"/>
          </a:solidFill>
          <a:ln w="19050">
            <a:solidFill>
              <a:schemeClr val="bg1">
                <a:alpha val="5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2" name="Oval 31">
            <a:extLst>
              <a:ext uri="{FF2B5EF4-FFF2-40B4-BE49-F238E27FC236}">
                <a16:creationId xmlns:a16="http://schemas.microsoft.com/office/drawing/2014/main" id="{0888D0B1-53B8-784B-BA8A-77B3A4B7D2EB}"/>
              </a:ext>
            </a:extLst>
          </p:cNvPr>
          <p:cNvSpPr/>
          <p:nvPr/>
        </p:nvSpPr>
        <p:spPr bwMode="auto">
          <a:xfrm>
            <a:off x="6360706" y="9158736"/>
            <a:ext cx="168797" cy="170583"/>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3" name="Oval 32">
            <a:extLst>
              <a:ext uri="{FF2B5EF4-FFF2-40B4-BE49-F238E27FC236}">
                <a16:creationId xmlns:a16="http://schemas.microsoft.com/office/drawing/2014/main" id="{B77C32D7-6FF9-6143-847B-7CFDD39E39EE}"/>
              </a:ext>
            </a:extLst>
          </p:cNvPr>
          <p:cNvSpPr/>
          <p:nvPr/>
        </p:nvSpPr>
        <p:spPr bwMode="auto">
          <a:xfrm>
            <a:off x="6379462" y="9177491"/>
            <a:ext cx="131286" cy="13307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1" name="TextBox 20">
            <a:extLst>
              <a:ext uri="{FF2B5EF4-FFF2-40B4-BE49-F238E27FC236}">
                <a16:creationId xmlns:a16="http://schemas.microsoft.com/office/drawing/2014/main" id="{C6351E90-DA6B-6B49-95FA-C31524497513}"/>
              </a:ext>
            </a:extLst>
          </p:cNvPr>
          <p:cNvSpPr txBox="1"/>
          <p:nvPr/>
        </p:nvSpPr>
        <p:spPr>
          <a:xfrm>
            <a:off x="0" y="816611"/>
            <a:ext cx="10288588" cy="1323439"/>
          </a:xfrm>
          <a:prstGeom prst="rect">
            <a:avLst/>
          </a:prstGeom>
          <a:noFill/>
        </p:spPr>
        <p:txBody>
          <a:bodyPr wrap="square">
            <a:spAutoFit/>
          </a:bodyPr>
          <a:lstStyle/>
          <a:p>
            <a:pPr algn="ctr" eaLnBrk="1" fontAlgn="auto" hangingPunct="1">
              <a:spcBef>
                <a:spcPts val="0"/>
              </a:spcBef>
              <a:spcAft>
                <a:spcPts val="0"/>
              </a:spcAft>
              <a:defRPr/>
            </a:pPr>
            <a:r>
              <a:rPr lang="id-ID" sz="8000" dirty="0">
                <a:solidFill>
                  <a:schemeClr val="tx1">
                    <a:lumMod val="75000"/>
                    <a:lumOff val="25000"/>
                  </a:schemeClr>
                </a:solidFill>
                <a:latin typeface="Impact" panose="020B0806030902050204" pitchFamily="34" charset="0"/>
              </a:rPr>
              <a:t>Client </a:t>
            </a:r>
            <a:r>
              <a:rPr lang="id-ID" sz="8000" dirty="0">
                <a:solidFill>
                  <a:srgbClr val="92D050"/>
                </a:solidFill>
                <a:latin typeface="Impact" panose="020B0806030902050204" pitchFamily="34" charset="0"/>
              </a:rPr>
              <a:t>Testimony</a:t>
            </a:r>
          </a:p>
        </p:txBody>
      </p:sp>
      <p:sp>
        <p:nvSpPr>
          <p:cNvPr id="24" name="Rectangle 23">
            <a:extLst>
              <a:ext uri="{FF2B5EF4-FFF2-40B4-BE49-F238E27FC236}">
                <a16:creationId xmlns:a16="http://schemas.microsoft.com/office/drawing/2014/main" id="{F410AB8E-46F6-2442-9D3B-D49D9159FAFB}"/>
              </a:ext>
            </a:extLst>
          </p:cNvPr>
          <p:cNvSpPr/>
          <p:nvPr/>
        </p:nvSpPr>
        <p:spPr>
          <a:xfrm>
            <a:off x="785168" y="2580411"/>
            <a:ext cx="8810496" cy="861774"/>
          </a:xfrm>
          <a:prstGeom prst="rect">
            <a:avLst/>
          </a:prstGeom>
          <a:noFill/>
        </p:spPr>
        <p:txBody>
          <a:bodyPr wrap="square">
            <a:spAutoFit/>
          </a:bodyPr>
          <a:lstStyle/>
          <a:p>
            <a:pPr algn="ctr" eaLnBrk="1" fontAlgn="auto" hangingPunct="1">
              <a:spcBef>
                <a:spcPts val="1519"/>
              </a:spcBef>
              <a:spcAft>
                <a:spcPts val="1519"/>
              </a:spcAft>
              <a:defRPr/>
            </a:pPr>
            <a:r>
              <a:rPr lang="id-ID" sz="2500" dirty="0">
                <a:solidFill>
                  <a:schemeClr val="tx1">
                    <a:lumMod val="50000"/>
                    <a:lumOff val="50000"/>
                  </a:schemeClr>
                </a:solidFill>
                <a:latin typeface="+mn-lt"/>
                <a:ea typeface="Times New Roman" panose="02020603050405020304" pitchFamily="18" charset="0"/>
              </a:rPr>
              <a:t>Lorem ipsum dolor sit amet, consectetur adipiscing er det et.</a:t>
            </a:r>
            <a:br>
              <a:rPr lang="id-ID" sz="2500" dirty="0">
                <a:solidFill>
                  <a:schemeClr val="tx1">
                    <a:lumMod val="50000"/>
                    <a:lumOff val="50000"/>
                  </a:schemeClr>
                </a:solidFill>
                <a:latin typeface="+mn-lt"/>
                <a:ea typeface="Times New Roman" panose="02020603050405020304" pitchFamily="18" charset="0"/>
              </a:rPr>
            </a:br>
            <a:r>
              <a:rPr lang="id-ID" sz="2500" dirty="0">
                <a:solidFill>
                  <a:schemeClr val="tx1">
                    <a:lumMod val="50000"/>
                    <a:lumOff val="50000"/>
                  </a:schemeClr>
                </a:solidFill>
                <a:latin typeface="+mn-lt"/>
                <a:ea typeface="Times New Roman" panose="02020603050405020304" pitchFamily="18" charset="0"/>
              </a:rPr>
              <a:t>Dolor sit amet, ipsum er et. </a:t>
            </a:r>
          </a:p>
        </p:txBody>
      </p:sp>
      <p:sp>
        <p:nvSpPr>
          <p:cNvPr id="26" name="Rectangle 25">
            <a:extLst>
              <a:ext uri="{FF2B5EF4-FFF2-40B4-BE49-F238E27FC236}">
                <a16:creationId xmlns:a16="http://schemas.microsoft.com/office/drawing/2014/main" id="{F8370C25-B20E-8240-8190-BCC5839C75B2}"/>
              </a:ext>
            </a:extLst>
          </p:cNvPr>
          <p:cNvSpPr/>
          <p:nvPr/>
        </p:nvSpPr>
        <p:spPr>
          <a:xfrm>
            <a:off x="4710011" y="4159659"/>
            <a:ext cx="4330721" cy="81676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3500" b="1" dirty="0">
                <a:solidFill>
                  <a:schemeClr val="tx1">
                    <a:lumMod val="65000"/>
                    <a:lumOff val="35000"/>
                  </a:schemeClr>
                </a:solidFill>
                <a:latin typeface="+mn-lt"/>
              </a:rPr>
              <a:t>Client Name</a:t>
            </a:r>
          </a:p>
        </p:txBody>
      </p:sp>
      <p:sp>
        <p:nvSpPr>
          <p:cNvPr id="28" name="Rectangle 27">
            <a:extLst>
              <a:ext uri="{FF2B5EF4-FFF2-40B4-BE49-F238E27FC236}">
                <a16:creationId xmlns:a16="http://schemas.microsoft.com/office/drawing/2014/main" id="{4415A524-3454-0C47-8C68-2D57C31214EB}"/>
              </a:ext>
            </a:extLst>
          </p:cNvPr>
          <p:cNvSpPr/>
          <p:nvPr/>
        </p:nvSpPr>
        <p:spPr>
          <a:xfrm>
            <a:off x="4710011" y="5121100"/>
            <a:ext cx="4714700" cy="2523768"/>
          </a:xfrm>
          <a:prstGeom prst="rect">
            <a:avLst/>
          </a:prstGeom>
          <a:noFill/>
        </p:spPr>
        <p:txBody>
          <a:bodyPr wrap="square">
            <a:spAutoFit/>
          </a:bodyPr>
          <a:lstStyle/>
          <a:p>
            <a:pPr eaLnBrk="1" fontAlgn="auto" hangingPunct="1">
              <a:spcBef>
                <a:spcPts val="0"/>
              </a:spcBef>
              <a:spcAft>
                <a:spcPts val="0"/>
              </a:spcAft>
              <a:defRPr/>
            </a:pPr>
            <a:r>
              <a:rPr lang="id-ID" sz="3000" i="1" dirty="0">
                <a:solidFill>
                  <a:schemeClr val="tx1">
                    <a:lumMod val="50000"/>
                    <a:lumOff val="50000"/>
                  </a:schemeClr>
                </a:solidFill>
                <a:latin typeface="+mn-lt"/>
              </a:rPr>
              <a:t>- The Testimony Here - </a:t>
            </a:r>
            <a:br>
              <a:rPr lang="id-ID" sz="3000" i="1" dirty="0">
                <a:solidFill>
                  <a:schemeClr val="tx1">
                    <a:lumMod val="50000"/>
                    <a:lumOff val="50000"/>
                  </a:schemeClr>
                </a:solidFill>
                <a:latin typeface="+mn-lt"/>
              </a:rPr>
            </a:br>
            <a:r>
              <a:rPr lang="id-ID" sz="3200" dirty="0">
                <a:solidFill>
                  <a:schemeClr val="tx1">
                    <a:lumMod val="50000"/>
                    <a:lumOff val="50000"/>
                  </a:schemeClr>
                </a:solidFill>
                <a:ea typeface="Times New Roman" panose="02020603050405020304" pitchFamily="18" charset="0"/>
              </a:rPr>
              <a:t>Lorem ipsum dolor sit amet, consectetur adipiscing elit, sed do eiusmod tempor </a:t>
            </a:r>
            <a:r>
              <a:rPr lang="id-ID" sz="3200" dirty="0" err="1">
                <a:solidFill>
                  <a:schemeClr val="tx1">
                    <a:lumMod val="50000"/>
                    <a:lumOff val="50000"/>
                  </a:schemeClr>
                </a:solidFill>
                <a:ea typeface="Times New Roman" panose="02020603050405020304" pitchFamily="18" charset="0"/>
              </a:rPr>
              <a:t>indiunt</a:t>
            </a:r>
            <a:endParaRPr lang="id-ID" sz="3000" i="1" dirty="0">
              <a:solidFill>
                <a:schemeClr val="tx1">
                  <a:lumMod val="50000"/>
                  <a:lumOff val="50000"/>
                </a:schemeClr>
              </a:solidFill>
              <a:latin typeface="+mn-lt"/>
            </a:endParaRPr>
          </a:p>
        </p:txBody>
      </p:sp>
      <p:sp>
        <p:nvSpPr>
          <p:cNvPr id="31761" name="Rectangle 34">
            <a:extLst>
              <a:ext uri="{FF2B5EF4-FFF2-40B4-BE49-F238E27FC236}">
                <a16:creationId xmlns:a16="http://schemas.microsoft.com/office/drawing/2014/main" id="{B120C667-2C93-4D48-9148-441E1FF3D886}"/>
              </a:ext>
            </a:extLst>
          </p:cNvPr>
          <p:cNvSpPr>
            <a:spLocks noChangeArrowheads="1"/>
          </p:cNvSpPr>
          <p:nvPr/>
        </p:nvSpPr>
        <p:spPr bwMode="auto">
          <a:xfrm>
            <a:off x="6832266" y="9125692"/>
            <a:ext cx="1523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id-ID" altLang="nb-NO" b="1" dirty="0">
                <a:solidFill>
                  <a:schemeClr val="bg1"/>
                </a:solidFill>
                <a:latin typeface="Roboto" panose="02000000000000000000" pitchFamily="2" charset="0"/>
              </a:rPr>
              <a:t>Client Name</a:t>
            </a:r>
          </a:p>
        </p:txBody>
      </p:sp>
      <p:sp>
        <p:nvSpPr>
          <p:cNvPr id="31763" name="TextBox 36">
            <a:extLst>
              <a:ext uri="{FF2B5EF4-FFF2-40B4-BE49-F238E27FC236}">
                <a16:creationId xmlns:a16="http://schemas.microsoft.com/office/drawing/2014/main" id="{145F057E-B299-524F-94D1-787F52BE386B}"/>
              </a:ext>
            </a:extLst>
          </p:cNvPr>
          <p:cNvSpPr txBox="1">
            <a:spLocks noChangeArrowheads="1"/>
          </p:cNvSpPr>
          <p:nvPr/>
        </p:nvSpPr>
        <p:spPr bwMode="auto">
          <a:xfrm>
            <a:off x="1195418" y="8009968"/>
            <a:ext cx="53893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id-ID" altLang="nb-NO" sz="8000" dirty="0">
                <a:solidFill>
                  <a:srgbClr val="92D050"/>
                </a:solidFill>
                <a:latin typeface="Impact" panose="020B0806030902050204" pitchFamily="34" charset="0"/>
                <a:cs typeface="Adobe Arabic" pitchFamily="18" charset="-78"/>
              </a:rPr>
              <a:t>“</a:t>
            </a:r>
          </a:p>
        </p:txBody>
      </p:sp>
      <p:sp>
        <p:nvSpPr>
          <p:cNvPr id="38" name="TextBox 37">
            <a:extLst>
              <a:ext uri="{FF2B5EF4-FFF2-40B4-BE49-F238E27FC236}">
                <a16:creationId xmlns:a16="http://schemas.microsoft.com/office/drawing/2014/main" id="{13B508FA-866C-E240-AFA5-5AD22586B4C8}"/>
              </a:ext>
            </a:extLst>
          </p:cNvPr>
          <p:cNvSpPr txBox="1"/>
          <p:nvPr/>
        </p:nvSpPr>
        <p:spPr>
          <a:xfrm>
            <a:off x="1852375" y="8202927"/>
            <a:ext cx="7169705" cy="880369"/>
          </a:xfrm>
          <a:prstGeom prst="rect">
            <a:avLst/>
          </a:prstGeom>
          <a:noFill/>
        </p:spPr>
        <p:txBody>
          <a:bodyPr wrap="square">
            <a:spAutoFit/>
          </a:bodyPr>
          <a:lstStyle/>
          <a:p>
            <a:pPr algn="just" eaLnBrk="1" fontAlgn="auto" hangingPunct="1">
              <a:lnSpc>
                <a:spcPct val="150000"/>
              </a:lnSpc>
              <a:spcBef>
                <a:spcPts val="1519"/>
              </a:spcBef>
              <a:spcAft>
                <a:spcPts val="1519"/>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a:t>
            </a:r>
          </a:p>
        </p:txBody>
      </p:sp>
      <p:sp>
        <p:nvSpPr>
          <p:cNvPr id="31765" name="TextBox 38">
            <a:extLst>
              <a:ext uri="{FF2B5EF4-FFF2-40B4-BE49-F238E27FC236}">
                <a16:creationId xmlns:a16="http://schemas.microsoft.com/office/drawing/2014/main" id="{44F50074-ED43-2C4A-9A92-1F8B5C3C3D01}"/>
              </a:ext>
            </a:extLst>
          </p:cNvPr>
          <p:cNvSpPr txBox="1">
            <a:spLocks noChangeArrowheads="1"/>
          </p:cNvSpPr>
          <p:nvPr/>
        </p:nvSpPr>
        <p:spPr bwMode="auto">
          <a:xfrm>
            <a:off x="18346962" y="8292681"/>
            <a:ext cx="348172" cy="663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id-ID" altLang="nb-NO" sz="3713" dirty="0">
                <a:solidFill>
                  <a:schemeClr val="bg1"/>
                </a:solidFill>
                <a:latin typeface="Impact" panose="020B0806030902050204" pitchFamily="34" charset="0"/>
                <a:cs typeface="Adobe Arabic" pitchFamily="18" charset="-78"/>
              </a:rPr>
              <a:t>“</a:t>
            </a:r>
          </a:p>
        </p:txBody>
      </p:sp>
      <p:sp>
        <p:nvSpPr>
          <p:cNvPr id="31766" name="TextBox 39">
            <a:extLst>
              <a:ext uri="{FF2B5EF4-FFF2-40B4-BE49-F238E27FC236}">
                <a16:creationId xmlns:a16="http://schemas.microsoft.com/office/drawing/2014/main" id="{7D0B17BC-F6C1-2249-845D-66378F7AE3BE}"/>
              </a:ext>
            </a:extLst>
          </p:cNvPr>
          <p:cNvSpPr txBox="1">
            <a:spLocks noChangeArrowheads="1"/>
          </p:cNvSpPr>
          <p:nvPr/>
        </p:nvSpPr>
        <p:spPr bwMode="auto">
          <a:xfrm>
            <a:off x="18742608" y="8315010"/>
            <a:ext cx="3121408" cy="253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spcBef>
                <a:spcPts val="1519"/>
              </a:spcBef>
              <a:spcAft>
                <a:spcPts val="1519"/>
              </a:spcAft>
            </a:pPr>
            <a:r>
              <a:rPr lang="id-ID" altLang="nb-NO" dirty="0">
                <a:solidFill>
                  <a:schemeClr val="bg1"/>
                </a:solidFill>
                <a:latin typeface="Roboto" panose="02000000000000000000" pitchFamily="2" charset="0"/>
                <a:cs typeface="Times New Roman" panose="02020603050405020304" pitchFamily="18" charset="0"/>
              </a:rPr>
              <a:t>Lorem ipsum dolor sit amet, consectetur adipiscing elit, sed do eiusmod tempor incididunt ut labore et dolore magna aliqua. Lacus sed viverra</a:t>
            </a:r>
          </a:p>
        </p:txBody>
      </p:sp>
      <p:cxnSp>
        <p:nvCxnSpPr>
          <p:cNvPr id="41" name="Straight Connector 40">
            <a:extLst>
              <a:ext uri="{FF2B5EF4-FFF2-40B4-BE49-F238E27FC236}">
                <a16:creationId xmlns:a16="http://schemas.microsoft.com/office/drawing/2014/main" id="{602F58CF-E792-7A4A-813F-FA3B10890597}"/>
              </a:ext>
            </a:extLst>
          </p:cNvPr>
          <p:cNvCxnSpPr>
            <a:cxnSpLocks/>
          </p:cNvCxnSpPr>
          <p:nvPr/>
        </p:nvCxnSpPr>
        <p:spPr>
          <a:xfrm>
            <a:off x="1306394" y="7938767"/>
            <a:ext cx="7715686" cy="0"/>
          </a:xfrm>
          <a:prstGeom prst="line">
            <a:avLst/>
          </a:prstGeom>
          <a:ln w="3492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EE38C11-79A3-9E42-82B8-AF4FD548548B}"/>
              </a:ext>
            </a:extLst>
          </p:cNvPr>
          <p:cNvCxnSpPr>
            <a:cxnSpLocks/>
          </p:cNvCxnSpPr>
          <p:nvPr/>
        </p:nvCxnSpPr>
        <p:spPr>
          <a:xfrm>
            <a:off x="18103145" y="8162287"/>
            <a:ext cx="3858220" cy="0"/>
          </a:xfrm>
          <a:prstGeom prst="line">
            <a:avLst/>
          </a:prstGeom>
          <a:ln w="34925">
            <a:solidFill>
              <a:schemeClr val="bg1">
                <a:lumMod val="85000"/>
                <a:alpha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Plassholder for bilde 4">
            <a:extLst>
              <a:ext uri="{FF2B5EF4-FFF2-40B4-BE49-F238E27FC236}">
                <a16:creationId xmlns:a16="http://schemas.microsoft.com/office/drawing/2014/main" id="{C24EE0A0-B15D-2E4D-B0A6-DD204300F6AB}"/>
              </a:ext>
            </a:extLst>
          </p:cNvPr>
          <p:cNvSpPr>
            <a:spLocks noGrp="1"/>
          </p:cNvSpPr>
          <p:nvPr>
            <p:ph type="pic" sz="quarter" idx="10"/>
          </p:nvPr>
        </p:nvSpPr>
        <p:spPr>
          <a:xfrm>
            <a:off x="1554240" y="4493643"/>
            <a:ext cx="2703435" cy="2847905"/>
          </a:xfrm>
        </p:spPr>
      </p:sp>
      <p:sp>
        <p:nvSpPr>
          <p:cNvPr id="9" name="Plassholder for bilde 8">
            <a:extLst>
              <a:ext uri="{FF2B5EF4-FFF2-40B4-BE49-F238E27FC236}">
                <a16:creationId xmlns:a16="http://schemas.microsoft.com/office/drawing/2014/main" id="{155B6345-920F-BE41-96C7-57D090CADA09}"/>
              </a:ext>
            </a:extLst>
          </p:cNvPr>
          <p:cNvSpPr>
            <a:spLocks noGrp="1"/>
          </p:cNvSpPr>
          <p:nvPr>
            <p:ph type="pic" sz="quarter" idx="11"/>
          </p:nvPr>
        </p:nvSpPr>
        <p:spPr/>
      </p:sp>
      <p:sp>
        <p:nvSpPr>
          <p:cNvPr id="44" name="Oval 15">
            <a:extLst>
              <a:ext uri="{FF2B5EF4-FFF2-40B4-BE49-F238E27FC236}">
                <a16:creationId xmlns:a16="http://schemas.microsoft.com/office/drawing/2014/main" id="{ABD8C75F-A605-FE43-A1E0-89D45465A393}"/>
              </a:ext>
            </a:extLst>
          </p:cNvPr>
          <p:cNvSpPr/>
          <p:nvPr/>
        </p:nvSpPr>
        <p:spPr>
          <a:xfrm>
            <a:off x="1247856" y="10837282"/>
            <a:ext cx="3291201" cy="3452225"/>
          </a:xfrm>
          <a:prstGeom prst="ellipse">
            <a:avLst/>
          </a:prstGeom>
          <a:noFill/>
          <a:ln w="19050">
            <a:solidFill>
              <a:schemeClr val="bg1">
                <a:alpha val="5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5" name="Oval 29">
            <a:extLst>
              <a:ext uri="{FF2B5EF4-FFF2-40B4-BE49-F238E27FC236}">
                <a16:creationId xmlns:a16="http://schemas.microsoft.com/office/drawing/2014/main" id="{59FA6D1D-69C2-274E-BC3F-98FA3BE94962}"/>
              </a:ext>
            </a:extLst>
          </p:cNvPr>
          <p:cNvSpPr/>
          <p:nvPr/>
        </p:nvSpPr>
        <p:spPr>
          <a:xfrm>
            <a:off x="3676869" y="10909033"/>
            <a:ext cx="474986" cy="474186"/>
          </a:xfrm>
          <a:prstGeom prst="ellipse">
            <a:avLst/>
          </a:prstGeom>
          <a:solidFill>
            <a:schemeClr val="bg1"/>
          </a:solidFill>
          <a:ln w="19050">
            <a:solidFill>
              <a:schemeClr val="bg1">
                <a:alpha val="5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6" name="Rectangle 25">
            <a:extLst>
              <a:ext uri="{FF2B5EF4-FFF2-40B4-BE49-F238E27FC236}">
                <a16:creationId xmlns:a16="http://schemas.microsoft.com/office/drawing/2014/main" id="{F76B4277-7158-4C42-AEF5-3DFFA71E936C}"/>
              </a:ext>
            </a:extLst>
          </p:cNvPr>
          <p:cNvSpPr/>
          <p:nvPr/>
        </p:nvSpPr>
        <p:spPr>
          <a:xfrm>
            <a:off x="4710011" y="10844939"/>
            <a:ext cx="4330721" cy="81676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3500" b="1" dirty="0">
                <a:solidFill>
                  <a:schemeClr val="bg1"/>
                </a:solidFill>
                <a:latin typeface="+mn-lt"/>
              </a:rPr>
              <a:t>Client Name</a:t>
            </a:r>
          </a:p>
        </p:txBody>
      </p:sp>
      <p:sp>
        <p:nvSpPr>
          <p:cNvPr id="47" name="Rectangle 27">
            <a:extLst>
              <a:ext uri="{FF2B5EF4-FFF2-40B4-BE49-F238E27FC236}">
                <a16:creationId xmlns:a16="http://schemas.microsoft.com/office/drawing/2014/main" id="{5C0B00A7-CFB7-AC42-8AD5-6C9D7E13D10B}"/>
              </a:ext>
            </a:extLst>
          </p:cNvPr>
          <p:cNvSpPr/>
          <p:nvPr/>
        </p:nvSpPr>
        <p:spPr>
          <a:xfrm>
            <a:off x="4710011" y="11806380"/>
            <a:ext cx="4714700" cy="2523768"/>
          </a:xfrm>
          <a:prstGeom prst="rect">
            <a:avLst/>
          </a:prstGeom>
          <a:noFill/>
        </p:spPr>
        <p:txBody>
          <a:bodyPr wrap="square">
            <a:spAutoFit/>
          </a:bodyPr>
          <a:lstStyle/>
          <a:p>
            <a:pPr eaLnBrk="1" fontAlgn="auto" hangingPunct="1">
              <a:spcBef>
                <a:spcPts val="0"/>
              </a:spcBef>
              <a:spcAft>
                <a:spcPts val="0"/>
              </a:spcAft>
              <a:defRPr/>
            </a:pPr>
            <a:r>
              <a:rPr lang="id-ID" sz="3000" i="1" dirty="0">
                <a:solidFill>
                  <a:schemeClr val="bg1"/>
                </a:solidFill>
                <a:latin typeface="+mn-lt"/>
              </a:rPr>
              <a:t>- The Testimony Here - </a:t>
            </a:r>
            <a:br>
              <a:rPr lang="id-ID" sz="3000" i="1" dirty="0">
                <a:solidFill>
                  <a:schemeClr val="bg1"/>
                </a:solidFill>
                <a:latin typeface="+mn-lt"/>
              </a:rPr>
            </a:br>
            <a:r>
              <a:rPr lang="id-ID" sz="3200" dirty="0">
                <a:solidFill>
                  <a:schemeClr val="bg1"/>
                </a:solidFill>
                <a:ea typeface="Times New Roman" panose="02020603050405020304" pitchFamily="18" charset="0"/>
              </a:rPr>
              <a:t>Lorem ipsum dolor sit amet, consectetur adipiscing elit, sed do eiusmod tempor </a:t>
            </a:r>
            <a:r>
              <a:rPr lang="id-ID" sz="3200" dirty="0" err="1">
                <a:solidFill>
                  <a:schemeClr val="bg1"/>
                </a:solidFill>
                <a:ea typeface="Times New Roman" panose="02020603050405020304" pitchFamily="18" charset="0"/>
              </a:rPr>
              <a:t>indiunt</a:t>
            </a:r>
            <a:endParaRPr lang="id-ID" sz="3000" i="1" dirty="0">
              <a:solidFill>
                <a:schemeClr val="bg1"/>
              </a:solidFill>
              <a:latin typeface="+mn-lt"/>
            </a:endParaRPr>
          </a:p>
        </p:txBody>
      </p:sp>
      <p:sp>
        <p:nvSpPr>
          <p:cNvPr id="48" name="TextBox 36">
            <a:extLst>
              <a:ext uri="{FF2B5EF4-FFF2-40B4-BE49-F238E27FC236}">
                <a16:creationId xmlns:a16="http://schemas.microsoft.com/office/drawing/2014/main" id="{C0C709DC-1278-A343-86C3-8F9698D7EC33}"/>
              </a:ext>
            </a:extLst>
          </p:cNvPr>
          <p:cNvSpPr txBox="1">
            <a:spLocks noChangeArrowheads="1"/>
          </p:cNvSpPr>
          <p:nvPr/>
        </p:nvSpPr>
        <p:spPr bwMode="auto">
          <a:xfrm>
            <a:off x="1195418" y="14695248"/>
            <a:ext cx="53893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id-ID" altLang="nb-NO" sz="8000" dirty="0">
                <a:solidFill>
                  <a:schemeClr val="bg1"/>
                </a:solidFill>
                <a:latin typeface="Impact" panose="020B0806030902050204" pitchFamily="34" charset="0"/>
                <a:cs typeface="Adobe Arabic" pitchFamily="18" charset="-78"/>
              </a:rPr>
              <a:t>“</a:t>
            </a:r>
          </a:p>
        </p:txBody>
      </p:sp>
      <p:sp>
        <p:nvSpPr>
          <p:cNvPr id="49" name="TextBox 37">
            <a:extLst>
              <a:ext uri="{FF2B5EF4-FFF2-40B4-BE49-F238E27FC236}">
                <a16:creationId xmlns:a16="http://schemas.microsoft.com/office/drawing/2014/main" id="{4509AABB-6CB9-9B41-8ECF-96E56D9D2DCC}"/>
              </a:ext>
            </a:extLst>
          </p:cNvPr>
          <p:cNvSpPr txBox="1"/>
          <p:nvPr/>
        </p:nvSpPr>
        <p:spPr>
          <a:xfrm>
            <a:off x="1852375" y="14888207"/>
            <a:ext cx="7169705" cy="880369"/>
          </a:xfrm>
          <a:prstGeom prst="rect">
            <a:avLst/>
          </a:prstGeom>
          <a:noFill/>
        </p:spPr>
        <p:txBody>
          <a:bodyPr wrap="square">
            <a:spAutoFit/>
          </a:bodyPr>
          <a:lstStyle/>
          <a:p>
            <a:pPr algn="just" eaLnBrk="1" fontAlgn="auto" hangingPunct="1">
              <a:lnSpc>
                <a:spcPct val="150000"/>
              </a:lnSpc>
              <a:spcBef>
                <a:spcPts val="1519"/>
              </a:spcBef>
              <a:spcAft>
                <a:spcPts val="1519"/>
              </a:spcAft>
              <a:defRPr/>
            </a:pPr>
            <a:r>
              <a:rPr lang="id-ID" dirty="0">
                <a:solidFill>
                  <a:schemeClr val="bg1"/>
                </a:solidFill>
                <a:latin typeface="+mn-lt"/>
                <a:ea typeface="Times New Roman" panose="02020603050405020304" pitchFamily="18" charset="0"/>
              </a:rPr>
              <a:t>Lorem ipsum dolor sit amet, consectetur adipiscing elit, sed do eiusmod tempor incididunt ut labore et dolore magna aliqua. Lacus sed viverra</a:t>
            </a:r>
          </a:p>
        </p:txBody>
      </p:sp>
      <p:cxnSp>
        <p:nvCxnSpPr>
          <p:cNvPr id="50" name="Straight Connector 40">
            <a:extLst>
              <a:ext uri="{FF2B5EF4-FFF2-40B4-BE49-F238E27FC236}">
                <a16:creationId xmlns:a16="http://schemas.microsoft.com/office/drawing/2014/main" id="{B7E9ACFC-BF4D-AD4E-807B-64D971866303}"/>
              </a:ext>
            </a:extLst>
          </p:cNvPr>
          <p:cNvCxnSpPr>
            <a:cxnSpLocks/>
          </p:cNvCxnSpPr>
          <p:nvPr/>
        </p:nvCxnSpPr>
        <p:spPr>
          <a:xfrm>
            <a:off x="1306394" y="14624047"/>
            <a:ext cx="7715686" cy="0"/>
          </a:xfrm>
          <a:prstGeom prst="line">
            <a:avLst/>
          </a:prstGeom>
          <a:ln w="34925">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1000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ssholder for bilde 3" descr="Et bilde som inneholder bygning, sitter, mann, grønn&#10;&#10;Automatisk generert beskrivelse">
            <a:extLst>
              <a:ext uri="{FF2B5EF4-FFF2-40B4-BE49-F238E27FC236}">
                <a16:creationId xmlns:a16="http://schemas.microsoft.com/office/drawing/2014/main" id="{0E49F828-DF86-6E46-89CB-D1368A4151B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4054" r="14054"/>
          <a:stretch>
            <a:fillRect/>
          </a:stretch>
        </p:blipFill>
        <p:spPr>
          <a:xfrm>
            <a:off x="0" y="0"/>
            <a:ext cx="10288588" cy="9545638"/>
          </a:xfrm>
          <a:custGeom>
            <a:avLst/>
            <a:gdLst>
              <a:gd name="T0" fmla="*/ 0 w 12192000"/>
              <a:gd name="T1" fmla="*/ 0 h 3905250"/>
              <a:gd name="T2" fmla="*/ 18288000 w 12192000"/>
              <a:gd name="T3" fmla="*/ 0 h 3905250"/>
              <a:gd name="T4" fmla="*/ 18288000 w 12192000"/>
              <a:gd name="T5" fmla="*/ 5858779 h 3905250"/>
              <a:gd name="T6" fmla="*/ 0 w 12192000"/>
              <a:gd name="T7" fmla="*/ 5858779 h 39052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92000" h="3905250">
                <a:moveTo>
                  <a:pt x="0" y="0"/>
                </a:moveTo>
                <a:lnTo>
                  <a:pt x="12192000" y="0"/>
                </a:lnTo>
                <a:lnTo>
                  <a:pt x="12192000" y="3905250"/>
                </a:lnTo>
                <a:lnTo>
                  <a:pt x="0" y="3905250"/>
                </a:lnTo>
                <a:lnTo>
                  <a:pt x="0" y="0"/>
                </a:lnTo>
                <a:close/>
              </a:path>
            </a:pathLst>
          </a:custGeom>
          <a:blipFill dpi="0" rotWithShape="0">
            <a:blip r:embed="rId4"/>
            <a:srcRect/>
            <a:tile tx="0" ty="0" sx="100000" sy="100000" flip="none" algn="tl"/>
          </a:blipFill>
          <a:extLst>
            <a:ext uri="{91240B29-F687-4F45-9708-019B960494DF}">
              <a14:hiddenLine xmlns:a14="http://schemas.microsoft.com/office/drawing/2010/main" w="9525">
                <a:solidFill>
                  <a:srgbClr val="000000"/>
                </a:solidFill>
                <a:round/>
                <a:headEnd/>
                <a:tailEnd/>
              </a14:hiddenLine>
            </a:ext>
          </a:extLst>
        </p:spPr>
      </p:pic>
      <p:sp>
        <p:nvSpPr>
          <p:cNvPr id="58" name="Freeform: Shape 57">
            <a:extLst>
              <a:ext uri="{FF2B5EF4-FFF2-40B4-BE49-F238E27FC236}">
                <a16:creationId xmlns:a16="http://schemas.microsoft.com/office/drawing/2014/main" id="{77EE79DC-A66D-5E4A-A71E-24CD3B23299B}"/>
              </a:ext>
            </a:extLst>
          </p:cNvPr>
          <p:cNvSpPr/>
          <p:nvPr/>
        </p:nvSpPr>
        <p:spPr>
          <a:xfrm>
            <a:off x="0" y="0"/>
            <a:ext cx="10288588" cy="9546346"/>
          </a:xfrm>
          <a:custGeom>
            <a:avLst/>
            <a:gdLst>
              <a:gd name="connsiteX0" fmla="*/ 0 w 12192000"/>
              <a:gd name="connsiteY0" fmla="*/ 0 h 3905250"/>
              <a:gd name="connsiteX1" fmla="*/ 12192000 w 12192000"/>
              <a:gd name="connsiteY1" fmla="*/ 0 h 3905250"/>
              <a:gd name="connsiteX2" fmla="*/ 12192000 w 12192000"/>
              <a:gd name="connsiteY2" fmla="*/ 3905250 h 3905250"/>
              <a:gd name="connsiteX3" fmla="*/ 0 w 12192000"/>
              <a:gd name="connsiteY3" fmla="*/ 3905250 h 3905250"/>
            </a:gdLst>
            <a:ahLst/>
            <a:cxnLst>
              <a:cxn ang="0">
                <a:pos x="connsiteX0" y="connsiteY0"/>
              </a:cxn>
              <a:cxn ang="0">
                <a:pos x="connsiteX1" y="connsiteY1"/>
              </a:cxn>
              <a:cxn ang="0">
                <a:pos x="connsiteX2" y="connsiteY2"/>
              </a:cxn>
              <a:cxn ang="0">
                <a:pos x="connsiteX3" y="connsiteY3"/>
              </a:cxn>
            </a:cxnLst>
            <a:rect l="l" t="t" r="r" b="b"/>
            <a:pathLst>
              <a:path w="12192000" h="3905250">
                <a:moveTo>
                  <a:pt x="0" y="0"/>
                </a:moveTo>
                <a:lnTo>
                  <a:pt x="12192000" y="0"/>
                </a:lnTo>
                <a:lnTo>
                  <a:pt x="12192000" y="3905250"/>
                </a:lnTo>
                <a:lnTo>
                  <a:pt x="0" y="3905250"/>
                </a:lnTo>
                <a:close/>
              </a:path>
            </a:pathLst>
          </a:custGeom>
          <a:solidFill>
            <a:srgbClr val="92D05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6" name="Rectangle 15">
            <a:extLst>
              <a:ext uri="{FF2B5EF4-FFF2-40B4-BE49-F238E27FC236}">
                <a16:creationId xmlns:a16="http://schemas.microsoft.com/office/drawing/2014/main" id="{8A50E4DB-C85D-A74E-A3E2-76C5F0EAFBCD}"/>
              </a:ext>
            </a:extLst>
          </p:cNvPr>
          <p:cNvSpPr/>
          <p:nvPr/>
        </p:nvSpPr>
        <p:spPr>
          <a:xfrm>
            <a:off x="3316548" y="13271110"/>
            <a:ext cx="5869045" cy="880369"/>
          </a:xfrm>
          <a:prstGeom prst="rect">
            <a:avLst/>
          </a:prstGeom>
          <a:noFill/>
        </p:spPr>
        <p:txBody>
          <a:bodyPr wrap="square">
            <a:spAutoFit/>
          </a:bodyPr>
          <a:lstStyle/>
          <a:p>
            <a:pPr eaLnBrk="1" fontAlgn="auto" hangingPunct="1">
              <a:lnSpc>
                <a:spcPct val="150000"/>
              </a:lnSpc>
              <a:spcBef>
                <a:spcPts val="1519"/>
              </a:spcBef>
              <a:spcAft>
                <a:spcPts val="1519"/>
              </a:spcAft>
              <a:defRPr/>
            </a:pPr>
            <a:r>
              <a:rPr lang="id-ID" dirty="0">
                <a:solidFill>
                  <a:schemeClr val="tx1">
                    <a:lumMod val="50000"/>
                    <a:lumOff val="50000"/>
                  </a:schemeClr>
                </a:solidFill>
                <a:latin typeface="+mn-lt"/>
                <a:ea typeface="Times New Roman" panose="02020603050405020304" pitchFamily="18" charset="0"/>
              </a:rPr>
              <a:t>Lorem ipsum dolor sit amet, consectetur adi piscing elit, sed do eiusmod temp</a:t>
            </a:r>
          </a:p>
        </p:txBody>
      </p:sp>
      <p:sp>
        <p:nvSpPr>
          <p:cNvPr id="17" name="TextBox 16">
            <a:extLst>
              <a:ext uri="{FF2B5EF4-FFF2-40B4-BE49-F238E27FC236}">
                <a16:creationId xmlns:a16="http://schemas.microsoft.com/office/drawing/2014/main" id="{67EFA103-4456-3B42-AFA4-F504A123F264}"/>
              </a:ext>
            </a:extLst>
          </p:cNvPr>
          <p:cNvSpPr txBox="1"/>
          <p:nvPr/>
        </p:nvSpPr>
        <p:spPr>
          <a:xfrm>
            <a:off x="693326" y="15830015"/>
            <a:ext cx="2392632" cy="369332"/>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Private Product</a:t>
            </a:r>
          </a:p>
        </p:txBody>
      </p:sp>
      <p:sp>
        <p:nvSpPr>
          <p:cNvPr id="32773" name="Graphic 34">
            <a:extLst>
              <a:ext uri="{FF2B5EF4-FFF2-40B4-BE49-F238E27FC236}">
                <a16:creationId xmlns:a16="http://schemas.microsoft.com/office/drawing/2014/main" id="{063D3B24-EA3B-D24F-B184-BE28A24722C1}"/>
              </a:ext>
            </a:extLst>
          </p:cNvPr>
          <p:cNvSpPr>
            <a:spLocks/>
          </p:cNvSpPr>
          <p:nvPr/>
        </p:nvSpPr>
        <p:spPr bwMode="auto">
          <a:xfrm>
            <a:off x="1541774" y="15105727"/>
            <a:ext cx="541223" cy="522468"/>
          </a:xfrm>
          <a:custGeom>
            <a:avLst/>
            <a:gdLst/>
            <a:ahLst/>
            <a:cxnLst/>
            <a:rect l="0" t="0" r="r" b="b"/>
            <a:pathLst>
              <a:path w="4266409" h="4114800">
                <a:moveTo>
                  <a:pt x="4196563" y="3962724"/>
                </a:moveTo>
                <a:lnTo>
                  <a:pt x="4196563" y="2362200"/>
                </a:lnTo>
                <a:cubicBezTo>
                  <a:pt x="4196563" y="2320119"/>
                  <a:pt x="4162444" y="2286000"/>
                  <a:pt x="4120363" y="2286000"/>
                </a:cubicBezTo>
                <a:lnTo>
                  <a:pt x="3894934" y="2286000"/>
                </a:lnTo>
                <a:lnTo>
                  <a:pt x="3894934" y="152343"/>
                </a:lnTo>
                <a:cubicBezTo>
                  <a:pt x="3936464" y="151695"/>
                  <a:pt x="3969944" y="117891"/>
                  <a:pt x="3969944" y="76200"/>
                </a:cubicBezTo>
                <a:cubicBezTo>
                  <a:pt x="3969944" y="34119"/>
                  <a:pt x="3935825" y="0"/>
                  <a:pt x="3893744" y="0"/>
                </a:cubicBezTo>
                <a:lnTo>
                  <a:pt x="3818734" y="0"/>
                </a:lnTo>
                <a:lnTo>
                  <a:pt x="2903144" y="0"/>
                </a:lnTo>
                <a:lnTo>
                  <a:pt x="2828134" y="0"/>
                </a:lnTo>
                <a:cubicBezTo>
                  <a:pt x="2786053" y="0"/>
                  <a:pt x="2751934" y="34119"/>
                  <a:pt x="2751934" y="76200"/>
                </a:cubicBezTo>
                <a:cubicBezTo>
                  <a:pt x="2751934" y="117881"/>
                  <a:pt x="2785415" y="151695"/>
                  <a:pt x="2826944" y="152343"/>
                </a:cubicBezTo>
                <a:lnTo>
                  <a:pt x="2826944" y="2286000"/>
                </a:lnTo>
                <a:lnTo>
                  <a:pt x="164306" y="2286000"/>
                </a:lnTo>
                <a:cubicBezTo>
                  <a:pt x="122225" y="2286000"/>
                  <a:pt x="88106" y="2320119"/>
                  <a:pt x="88106" y="2362200"/>
                </a:cubicBezTo>
                <a:lnTo>
                  <a:pt x="88106" y="3962400"/>
                </a:lnTo>
                <a:lnTo>
                  <a:pt x="76200" y="3962400"/>
                </a:lnTo>
                <a:cubicBezTo>
                  <a:pt x="34119" y="3962400"/>
                  <a:pt x="0" y="3996519"/>
                  <a:pt x="0" y="4038600"/>
                </a:cubicBezTo>
                <a:cubicBezTo>
                  <a:pt x="0" y="4080682"/>
                  <a:pt x="34119" y="4114800"/>
                  <a:pt x="76200" y="4114800"/>
                </a:cubicBezTo>
                <a:lnTo>
                  <a:pt x="4190209" y="4114800"/>
                </a:lnTo>
                <a:cubicBezTo>
                  <a:pt x="4232291" y="4114800"/>
                  <a:pt x="4266410" y="4080682"/>
                  <a:pt x="4266410" y="4038600"/>
                </a:cubicBezTo>
                <a:cubicBezTo>
                  <a:pt x="4266410" y="3998662"/>
                  <a:pt x="4235663" y="3965962"/>
                  <a:pt x="4196563" y="3962724"/>
                </a:cubicBezTo>
                <a:close/>
                <a:moveTo>
                  <a:pt x="2979344" y="688181"/>
                </a:moveTo>
                <a:lnTo>
                  <a:pt x="2979344" y="457200"/>
                </a:lnTo>
                <a:lnTo>
                  <a:pt x="3284744" y="457200"/>
                </a:lnTo>
                <a:lnTo>
                  <a:pt x="3284744" y="688181"/>
                </a:lnTo>
                <a:lnTo>
                  <a:pt x="2979344" y="688181"/>
                </a:lnTo>
                <a:close/>
                <a:moveTo>
                  <a:pt x="3437135" y="457200"/>
                </a:moveTo>
                <a:lnTo>
                  <a:pt x="3742534" y="457200"/>
                </a:lnTo>
                <a:lnTo>
                  <a:pt x="3742534" y="688181"/>
                </a:lnTo>
                <a:lnTo>
                  <a:pt x="3437135" y="688181"/>
                </a:lnTo>
                <a:lnTo>
                  <a:pt x="3437135" y="457200"/>
                </a:lnTo>
                <a:close/>
                <a:moveTo>
                  <a:pt x="3742534" y="152400"/>
                </a:moveTo>
                <a:lnTo>
                  <a:pt x="3742534" y="304800"/>
                </a:lnTo>
                <a:lnTo>
                  <a:pt x="2979344" y="304800"/>
                </a:lnTo>
                <a:lnTo>
                  <a:pt x="2979344" y="152400"/>
                </a:lnTo>
                <a:lnTo>
                  <a:pt x="3742534" y="152400"/>
                </a:lnTo>
                <a:close/>
                <a:moveTo>
                  <a:pt x="2979344" y="840581"/>
                </a:moveTo>
                <a:lnTo>
                  <a:pt x="3742534" y="840581"/>
                </a:lnTo>
                <a:lnTo>
                  <a:pt x="3742534" y="2286000"/>
                </a:lnTo>
                <a:lnTo>
                  <a:pt x="2979344" y="2286000"/>
                </a:lnTo>
                <a:lnTo>
                  <a:pt x="2979344" y="840581"/>
                </a:lnTo>
                <a:close/>
                <a:moveTo>
                  <a:pt x="2903144" y="2438400"/>
                </a:moveTo>
                <a:lnTo>
                  <a:pt x="3818734" y="2438400"/>
                </a:lnTo>
                <a:lnTo>
                  <a:pt x="4044163" y="2438400"/>
                </a:lnTo>
                <a:lnTo>
                  <a:pt x="4044163" y="2743400"/>
                </a:lnTo>
                <a:lnTo>
                  <a:pt x="2909097" y="2743400"/>
                </a:lnTo>
                <a:lnTo>
                  <a:pt x="2909097" y="2664028"/>
                </a:lnTo>
                <a:cubicBezTo>
                  <a:pt x="2909097" y="2621947"/>
                  <a:pt x="2874978" y="2587828"/>
                  <a:pt x="2832897" y="2587828"/>
                </a:cubicBezTo>
                <a:lnTo>
                  <a:pt x="1461297" y="2587828"/>
                </a:lnTo>
                <a:cubicBezTo>
                  <a:pt x="1419215" y="2587828"/>
                  <a:pt x="1385097" y="2621947"/>
                  <a:pt x="1385097" y="2664028"/>
                </a:cubicBezTo>
                <a:lnTo>
                  <a:pt x="1385097" y="2743400"/>
                </a:lnTo>
                <a:lnTo>
                  <a:pt x="240506" y="2743400"/>
                </a:lnTo>
                <a:lnTo>
                  <a:pt x="240506" y="2438400"/>
                </a:lnTo>
                <a:lnTo>
                  <a:pt x="2903144" y="2438400"/>
                </a:lnTo>
                <a:close/>
                <a:moveTo>
                  <a:pt x="1537497" y="2740228"/>
                </a:moveTo>
                <a:lnTo>
                  <a:pt x="2756697" y="2740228"/>
                </a:lnTo>
                <a:lnTo>
                  <a:pt x="2756697" y="2900372"/>
                </a:lnTo>
                <a:lnTo>
                  <a:pt x="1537497" y="2900372"/>
                </a:lnTo>
                <a:lnTo>
                  <a:pt x="1537497" y="2740228"/>
                </a:lnTo>
                <a:close/>
                <a:moveTo>
                  <a:pt x="240506" y="2895800"/>
                </a:moveTo>
                <a:lnTo>
                  <a:pt x="1385097" y="2895800"/>
                </a:lnTo>
                <a:lnTo>
                  <a:pt x="1385097" y="2976563"/>
                </a:lnTo>
                <a:cubicBezTo>
                  <a:pt x="1385097" y="3018644"/>
                  <a:pt x="1419215" y="3052763"/>
                  <a:pt x="1461297" y="3052763"/>
                </a:cubicBezTo>
                <a:lnTo>
                  <a:pt x="2832897" y="3052763"/>
                </a:lnTo>
                <a:cubicBezTo>
                  <a:pt x="2874978" y="3052763"/>
                  <a:pt x="2909097" y="3018644"/>
                  <a:pt x="2909097" y="2976563"/>
                </a:cubicBezTo>
                <a:lnTo>
                  <a:pt x="2909097" y="2895800"/>
                </a:lnTo>
                <a:lnTo>
                  <a:pt x="4044163" y="2895800"/>
                </a:lnTo>
                <a:lnTo>
                  <a:pt x="4044163" y="3962400"/>
                </a:lnTo>
                <a:lnTo>
                  <a:pt x="3894934" y="3962400"/>
                </a:lnTo>
                <a:lnTo>
                  <a:pt x="3894934" y="3276600"/>
                </a:lnTo>
                <a:cubicBezTo>
                  <a:pt x="3894934" y="3234519"/>
                  <a:pt x="3860816" y="3200400"/>
                  <a:pt x="3818734" y="3200400"/>
                </a:cubicBezTo>
                <a:lnTo>
                  <a:pt x="2904334" y="3200400"/>
                </a:lnTo>
                <a:cubicBezTo>
                  <a:pt x="2862253" y="3200400"/>
                  <a:pt x="2828134" y="3234519"/>
                  <a:pt x="2828134" y="3276600"/>
                </a:cubicBezTo>
                <a:lnTo>
                  <a:pt x="2828134" y="3962400"/>
                </a:lnTo>
                <a:lnTo>
                  <a:pt x="2680497" y="3962400"/>
                </a:lnTo>
                <a:lnTo>
                  <a:pt x="2680497" y="3276600"/>
                </a:lnTo>
                <a:cubicBezTo>
                  <a:pt x="2680497" y="3234519"/>
                  <a:pt x="2646378" y="3200400"/>
                  <a:pt x="2604297" y="3200400"/>
                </a:cubicBezTo>
                <a:lnTo>
                  <a:pt x="1689897" y="3200400"/>
                </a:lnTo>
                <a:cubicBezTo>
                  <a:pt x="1647815" y="3200400"/>
                  <a:pt x="1613697" y="3234519"/>
                  <a:pt x="1613697" y="3276600"/>
                </a:cubicBezTo>
                <a:lnTo>
                  <a:pt x="1613697" y="3962400"/>
                </a:lnTo>
                <a:lnTo>
                  <a:pt x="1459706" y="3962400"/>
                </a:lnTo>
                <a:lnTo>
                  <a:pt x="1459706" y="3276600"/>
                </a:lnTo>
                <a:cubicBezTo>
                  <a:pt x="1459706" y="3234519"/>
                  <a:pt x="1425588" y="3200400"/>
                  <a:pt x="1383506" y="3200400"/>
                </a:cubicBezTo>
                <a:lnTo>
                  <a:pt x="469106" y="3200400"/>
                </a:lnTo>
                <a:cubicBezTo>
                  <a:pt x="427025" y="3200400"/>
                  <a:pt x="392906" y="3234519"/>
                  <a:pt x="392906" y="3276600"/>
                </a:cubicBezTo>
                <a:lnTo>
                  <a:pt x="392906" y="3962400"/>
                </a:lnTo>
                <a:lnTo>
                  <a:pt x="240506" y="3962400"/>
                </a:lnTo>
                <a:lnTo>
                  <a:pt x="240506" y="2895800"/>
                </a:lnTo>
                <a:close/>
                <a:moveTo>
                  <a:pt x="3742534" y="3962400"/>
                </a:moveTo>
                <a:lnTo>
                  <a:pt x="2980534" y="3962400"/>
                </a:lnTo>
                <a:lnTo>
                  <a:pt x="2980534" y="3352800"/>
                </a:lnTo>
                <a:lnTo>
                  <a:pt x="3742534" y="3352800"/>
                </a:lnTo>
                <a:lnTo>
                  <a:pt x="3742534" y="3962400"/>
                </a:lnTo>
                <a:close/>
                <a:moveTo>
                  <a:pt x="2528097" y="3962400"/>
                </a:moveTo>
                <a:lnTo>
                  <a:pt x="1766097" y="3962400"/>
                </a:lnTo>
                <a:lnTo>
                  <a:pt x="1766097" y="3352800"/>
                </a:lnTo>
                <a:lnTo>
                  <a:pt x="2528097" y="3352800"/>
                </a:lnTo>
                <a:lnTo>
                  <a:pt x="2528097" y="3962400"/>
                </a:lnTo>
                <a:close/>
                <a:moveTo>
                  <a:pt x="1307306" y="3962400"/>
                </a:moveTo>
                <a:lnTo>
                  <a:pt x="545306" y="3962400"/>
                </a:lnTo>
                <a:lnTo>
                  <a:pt x="545306" y="3352800"/>
                </a:lnTo>
                <a:lnTo>
                  <a:pt x="1307306" y="3352800"/>
                </a:lnTo>
                <a:lnTo>
                  <a:pt x="1307306" y="3962400"/>
                </a:lnTo>
                <a:close/>
              </a:path>
            </a:pathLst>
          </a:custGeom>
          <a:solidFill>
            <a:srgbClr val="92D05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nb-NO" dirty="0"/>
          </a:p>
        </p:txBody>
      </p:sp>
      <p:sp>
        <p:nvSpPr>
          <p:cNvPr id="13" name="Rectangle 12">
            <a:extLst>
              <a:ext uri="{FF2B5EF4-FFF2-40B4-BE49-F238E27FC236}">
                <a16:creationId xmlns:a16="http://schemas.microsoft.com/office/drawing/2014/main" id="{FAB80CFB-48B4-1141-B3B8-3162AA65FCA2}"/>
              </a:ext>
            </a:extLst>
          </p:cNvPr>
          <p:cNvSpPr/>
          <p:nvPr/>
        </p:nvSpPr>
        <p:spPr>
          <a:xfrm>
            <a:off x="3316548" y="15759162"/>
            <a:ext cx="5869045" cy="880369"/>
          </a:xfrm>
          <a:prstGeom prst="rect">
            <a:avLst/>
          </a:prstGeom>
          <a:noFill/>
        </p:spPr>
        <p:txBody>
          <a:bodyPr wrap="square">
            <a:spAutoFit/>
          </a:bodyPr>
          <a:lstStyle/>
          <a:p>
            <a:pPr eaLnBrk="1" fontAlgn="auto" hangingPunct="1">
              <a:lnSpc>
                <a:spcPct val="150000"/>
              </a:lnSpc>
              <a:spcBef>
                <a:spcPts val="1519"/>
              </a:spcBef>
              <a:spcAft>
                <a:spcPts val="1519"/>
              </a:spcAft>
              <a:defRPr/>
            </a:pPr>
            <a:r>
              <a:rPr lang="id-ID" dirty="0">
                <a:solidFill>
                  <a:schemeClr val="tx1">
                    <a:lumMod val="50000"/>
                    <a:lumOff val="50000"/>
                  </a:schemeClr>
                </a:solidFill>
                <a:latin typeface="+mn-lt"/>
                <a:ea typeface="Times New Roman" panose="02020603050405020304" pitchFamily="18" charset="0"/>
              </a:rPr>
              <a:t>Lorem ipsum dolor sit amet, consectetur adi piscing elit, sed do eiusmod temp</a:t>
            </a:r>
          </a:p>
        </p:txBody>
      </p:sp>
      <p:sp>
        <p:nvSpPr>
          <p:cNvPr id="14" name="TextBox 13">
            <a:extLst>
              <a:ext uri="{FF2B5EF4-FFF2-40B4-BE49-F238E27FC236}">
                <a16:creationId xmlns:a16="http://schemas.microsoft.com/office/drawing/2014/main" id="{E54F8D7C-78AC-7248-BB49-EF966BF6471E}"/>
              </a:ext>
            </a:extLst>
          </p:cNvPr>
          <p:cNvSpPr txBox="1"/>
          <p:nvPr/>
        </p:nvSpPr>
        <p:spPr>
          <a:xfrm>
            <a:off x="650266" y="13395470"/>
            <a:ext cx="2392633" cy="369332"/>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Luxury Product</a:t>
            </a:r>
          </a:p>
        </p:txBody>
      </p:sp>
      <p:grpSp>
        <p:nvGrpSpPr>
          <p:cNvPr id="21" name="Graphic 44">
            <a:extLst>
              <a:ext uri="{FF2B5EF4-FFF2-40B4-BE49-F238E27FC236}">
                <a16:creationId xmlns:a16="http://schemas.microsoft.com/office/drawing/2014/main" id="{5981B69D-9DBC-E74C-9A11-353CF71B84CE}"/>
              </a:ext>
            </a:extLst>
          </p:cNvPr>
          <p:cNvGrpSpPr/>
          <p:nvPr/>
        </p:nvGrpSpPr>
        <p:grpSpPr>
          <a:xfrm>
            <a:off x="1580639" y="12836659"/>
            <a:ext cx="530996" cy="434451"/>
            <a:chOff x="4000500" y="1714500"/>
            <a:chExt cx="4191000" cy="3429000"/>
          </a:xfrm>
          <a:solidFill>
            <a:srgbClr val="92D050"/>
          </a:solidFill>
        </p:grpSpPr>
        <p:sp>
          <p:nvSpPr>
            <p:cNvPr id="22" name="Freeform: Shape 21">
              <a:extLst>
                <a:ext uri="{FF2B5EF4-FFF2-40B4-BE49-F238E27FC236}">
                  <a16:creationId xmlns:a16="http://schemas.microsoft.com/office/drawing/2014/main" id="{637A18BA-D7DC-AD42-958A-589FEF56BA1D}"/>
                </a:ext>
              </a:extLst>
            </p:cNvPr>
            <p:cNvSpPr/>
            <p:nvPr/>
          </p:nvSpPr>
          <p:spPr>
            <a:xfrm>
              <a:off x="4457700"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3" name="Freeform: Shape 22">
              <a:extLst>
                <a:ext uri="{FF2B5EF4-FFF2-40B4-BE49-F238E27FC236}">
                  <a16:creationId xmlns:a16="http://schemas.microsoft.com/office/drawing/2014/main" id="{B5F56642-6C54-7F4E-9682-DDB70DDBA345}"/>
                </a:ext>
              </a:extLst>
            </p:cNvPr>
            <p:cNvSpPr/>
            <p:nvPr/>
          </p:nvSpPr>
          <p:spPr>
            <a:xfrm>
              <a:off x="4762576"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8" y="0"/>
                    <a:pt x="0" y="34119"/>
                    <a:pt x="0" y="76200"/>
                  </a:cubicBezTo>
                  <a:lnTo>
                    <a:pt x="0" y="839791"/>
                  </a:lnTo>
                  <a:cubicBezTo>
                    <a:pt x="0" y="881872"/>
                    <a:pt x="34118" y="915991"/>
                    <a:pt x="76200" y="915991"/>
                  </a:cubicBezTo>
                  <a:cubicBezTo>
                    <a:pt x="118281" y="915991"/>
                    <a:pt x="152400" y="881872"/>
                    <a:pt x="152400" y="83979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4" name="Freeform: Shape 23">
              <a:extLst>
                <a:ext uri="{FF2B5EF4-FFF2-40B4-BE49-F238E27FC236}">
                  <a16:creationId xmlns:a16="http://schemas.microsoft.com/office/drawing/2014/main" id="{51C4B86A-FDAD-8741-A281-BA67E9945021}"/>
                </a:ext>
              </a:extLst>
            </p:cNvPr>
            <p:cNvSpPr/>
            <p:nvPr/>
          </p:nvSpPr>
          <p:spPr>
            <a:xfrm>
              <a:off x="5067461"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5" name="Freeform: Shape 24">
              <a:extLst>
                <a:ext uri="{FF2B5EF4-FFF2-40B4-BE49-F238E27FC236}">
                  <a16:creationId xmlns:a16="http://schemas.microsoft.com/office/drawing/2014/main" id="{640B9D98-AFC5-4346-83AF-7AED99D2B2A9}"/>
                </a:ext>
              </a:extLst>
            </p:cNvPr>
            <p:cNvSpPr/>
            <p:nvPr/>
          </p:nvSpPr>
          <p:spPr>
            <a:xfrm>
              <a:off x="5372338"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6" name="Freeform: Shape 25">
              <a:extLst>
                <a:ext uri="{FF2B5EF4-FFF2-40B4-BE49-F238E27FC236}">
                  <a16:creationId xmlns:a16="http://schemas.microsoft.com/office/drawing/2014/main" id="{BC59FCD5-9AF8-E340-B200-DB7A6BA9B1DF}"/>
                </a:ext>
              </a:extLst>
            </p:cNvPr>
            <p:cNvSpPr/>
            <p:nvPr/>
          </p:nvSpPr>
          <p:spPr>
            <a:xfrm>
              <a:off x="5677214"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7" name="Freeform: Shape 26">
              <a:extLst>
                <a:ext uri="{FF2B5EF4-FFF2-40B4-BE49-F238E27FC236}">
                  <a16:creationId xmlns:a16="http://schemas.microsoft.com/office/drawing/2014/main" id="{EB139A19-A984-704C-9B28-D05DD1300B1A}"/>
                </a:ext>
              </a:extLst>
            </p:cNvPr>
            <p:cNvSpPr/>
            <p:nvPr/>
          </p:nvSpPr>
          <p:spPr>
            <a:xfrm>
              <a:off x="5982100"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8" y="0"/>
                    <a:pt x="0" y="34119"/>
                    <a:pt x="0" y="76200"/>
                  </a:cubicBezTo>
                  <a:lnTo>
                    <a:pt x="0" y="839791"/>
                  </a:lnTo>
                  <a:cubicBezTo>
                    <a:pt x="0" y="881872"/>
                    <a:pt x="34118" y="915991"/>
                    <a:pt x="76200" y="915991"/>
                  </a:cubicBezTo>
                  <a:cubicBezTo>
                    <a:pt x="118281" y="915991"/>
                    <a:pt x="152400" y="881872"/>
                    <a:pt x="152400" y="83979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8" name="Freeform: Shape 27">
              <a:extLst>
                <a:ext uri="{FF2B5EF4-FFF2-40B4-BE49-F238E27FC236}">
                  <a16:creationId xmlns:a16="http://schemas.microsoft.com/office/drawing/2014/main" id="{BDD4E26F-8DDE-9447-82BB-90BCB7986184}"/>
                </a:ext>
              </a:extLst>
            </p:cNvPr>
            <p:cNvSpPr/>
            <p:nvPr/>
          </p:nvSpPr>
          <p:spPr>
            <a:xfrm>
              <a:off x="6286976" y="3538537"/>
              <a:ext cx="152399" cy="915990"/>
            </a:xfrm>
            <a:custGeom>
              <a:avLst/>
              <a:gdLst>
                <a:gd name="connsiteX0" fmla="*/ 76200 w 152399"/>
                <a:gd name="connsiteY0" fmla="*/ 0 h 915990"/>
                <a:gd name="connsiteX1" fmla="*/ 0 w 152399"/>
                <a:gd name="connsiteY1" fmla="*/ 76200 h 915990"/>
                <a:gd name="connsiteX2" fmla="*/ 0 w 152399"/>
                <a:gd name="connsiteY2" fmla="*/ 839791 h 915990"/>
                <a:gd name="connsiteX3" fmla="*/ 76200 w 152399"/>
                <a:gd name="connsiteY3" fmla="*/ 915991 h 915990"/>
                <a:gd name="connsiteX4" fmla="*/ 152400 w 152399"/>
                <a:gd name="connsiteY4" fmla="*/ 839791 h 915990"/>
                <a:gd name="connsiteX5" fmla="*/ 152400 w 152399"/>
                <a:gd name="connsiteY5" fmla="*/ 76200 h 915990"/>
                <a:gd name="connsiteX6" fmla="*/ 76200 w 152399"/>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399"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9" name="Freeform: Shape 28">
              <a:extLst>
                <a:ext uri="{FF2B5EF4-FFF2-40B4-BE49-F238E27FC236}">
                  <a16:creationId xmlns:a16="http://schemas.microsoft.com/office/drawing/2014/main" id="{C98159AF-A628-E349-8907-F500800EA0CC}"/>
                </a:ext>
              </a:extLst>
            </p:cNvPr>
            <p:cNvSpPr/>
            <p:nvPr/>
          </p:nvSpPr>
          <p:spPr>
            <a:xfrm>
              <a:off x="6591852"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0" name="Freeform: Shape 29">
              <a:extLst>
                <a:ext uri="{FF2B5EF4-FFF2-40B4-BE49-F238E27FC236}">
                  <a16:creationId xmlns:a16="http://schemas.microsoft.com/office/drawing/2014/main" id="{AF1714D8-1FAA-8D46-A240-5B4FB45CDAF2}"/>
                </a:ext>
              </a:extLst>
            </p:cNvPr>
            <p:cNvSpPr/>
            <p:nvPr/>
          </p:nvSpPr>
          <p:spPr>
            <a:xfrm>
              <a:off x="6896738"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1" name="Freeform: Shape 30">
              <a:extLst>
                <a:ext uri="{FF2B5EF4-FFF2-40B4-BE49-F238E27FC236}">
                  <a16:creationId xmlns:a16="http://schemas.microsoft.com/office/drawing/2014/main" id="{513F6BAD-94A6-2947-A0CF-4A4016F3FE24}"/>
                </a:ext>
              </a:extLst>
            </p:cNvPr>
            <p:cNvSpPr/>
            <p:nvPr/>
          </p:nvSpPr>
          <p:spPr>
            <a:xfrm>
              <a:off x="7201614"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2" name="Freeform: Shape 31">
              <a:extLst>
                <a:ext uri="{FF2B5EF4-FFF2-40B4-BE49-F238E27FC236}">
                  <a16:creationId xmlns:a16="http://schemas.microsoft.com/office/drawing/2014/main" id="{717EE763-5E98-C449-9705-8CEE26AFD413}"/>
                </a:ext>
              </a:extLst>
            </p:cNvPr>
            <p:cNvSpPr/>
            <p:nvPr/>
          </p:nvSpPr>
          <p:spPr>
            <a:xfrm>
              <a:off x="7506490"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3" name="Freeform: Shape 32">
              <a:extLst>
                <a:ext uri="{FF2B5EF4-FFF2-40B4-BE49-F238E27FC236}">
                  <a16:creationId xmlns:a16="http://schemas.microsoft.com/office/drawing/2014/main" id="{23B61254-92C3-4447-9664-1FFF37AEB184}"/>
                </a:ext>
              </a:extLst>
            </p:cNvPr>
            <p:cNvSpPr/>
            <p:nvPr/>
          </p:nvSpPr>
          <p:spPr>
            <a:xfrm>
              <a:off x="4000500" y="1714500"/>
              <a:ext cx="4191000" cy="3429000"/>
            </a:xfrm>
            <a:custGeom>
              <a:avLst/>
              <a:gdLst>
                <a:gd name="connsiteX0" fmla="*/ 4114800 w 4191000"/>
                <a:gd name="connsiteY0" fmla="*/ 3276600 h 3429000"/>
                <a:gd name="connsiteX1" fmla="*/ 4040191 w 4191000"/>
                <a:gd name="connsiteY1" fmla="*/ 3276600 h 3429000"/>
                <a:gd name="connsiteX2" fmla="*/ 4040191 w 4191000"/>
                <a:gd name="connsiteY2" fmla="*/ 1528362 h 3429000"/>
                <a:gd name="connsiteX3" fmla="*/ 3963991 w 4191000"/>
                <a:gd name="connsiteY3" fmla="*/ 1452162 h 3429000"/>
                <a:gd name="connsiteX4" fmla="*/ 3658400 w 4191000"/>
                <a:gd name="connsiteY4" fmla="*/ 1452162 h 3429000"/>
                <a:gd name="connsiteX5" fmla="*/ 3658400 w 4191000"/>
                <a:gd name="connsiteY5" fmla="*/ 76200 h 3429000"/>
                <a:gd name="connsiteX6" fmla="*/ 3582200 w 4191000"/>
                <a:gd name="connsiteY6" fmla="*/ 0 h 3429000"/>
                <a:gd name="connsiteX7" fmla="*/ 3277324 w 4191000"/>
                <a:gd name="connsiteY7" fmla="*/ 0 h 3429000"/>
                <a:gd name="connsiteX8" fmla="*/ 3201124 w 4191000"/>
                <a:gd name="connsiteY8" fmla="*/ 76200 h 3429000"/>
                <a:gd name="connsiteX9" fmla="*/ 3201124 w 4191000"/>
                <a:gd name="connsiteY9" fmla="*/ 1452162 h 3429000"/>
                <a:gd name="connsiteX10" fmla="*/ 2743762 w 4191000"/>
                <a:gd name="connsiteY10" fmla="*/ 1452162 h 3429000"/>
                <a:gd name="connsiteX11" fmla="*/ 2743762 w 4191000"/>
                <a:gd name="connsiteY11" fmla="*/ 76200 h 3429000"/>
                <a:gd name="connsiteX12" fmla="*/ 2667562 w 4191000"/>
                <a:gd name="connsiteY12" fmla="*/ 0 h 3429000"/>
                <a:gd name="connsiteX13" fmla="*/ 2362676 w 4191000"/>
                <a:gd name="connsiteY13" fmla="*/ 0 h 3429000"/>
                <a:gd name="connsiteX14" fmla="*/ 2286476 w 4191000"/>
                <a:gd name="connsiteY14" fmla="*/ 76200 h 3429000"/>
                <a:gd name="connsiteX15" fmla="*/ 2286476 w 4191000"/>
                <a:gd name="connsiteY15" fmla="*/ 1452162 h 3429000"/>
                <a:gd name="connsiteX16" fmla="*/ 1829114 w 4191000"/>
                <a:gd name="connsiteY16" fmla="*/ 1452162 h 3429000"/>
                <a:gd name="connsiteX17" fmla="*/ 1829114 w 4191000"/>
                <a:gd name="connsiteY17" fmla="*/ 76200 h 3429000"/>
                <a:gd name="connsiteX18" fmla="*/ 1752914 w 4191000"/>
                <a:gd name="connsiteY18" fmla="*/ 0 h 3429000"/>
                <a:gd name="connsiteX19" fmla="*/ 1448038 w 4191000"/>
                <a:gd name="connsiteY19" fmla="*/ 0 h 3429000"/>
                <a:gd name="connsiteX20" fmla="*/ 1371838 w 4191000"/>
                <a:gd name="connsiteY20" fmla="*/ 76200 h 3429000"/>
                <a:gd name="connsiteX21" fmla="*/ 1371838 w 4191000"/>
                <a:gd name="connsiteY21" fmla="*/ 1452162 h 3429000"/>
                <a:gd name="connsiteX22" fmla="*/ 914476 w 4191000"/>
                <a:gd name="connsiteY22" fmla="*/ 1452162 h 3429000"/>
                <a:gd name="connsiteX23" fmla="*/ 914476 w 4191000"/>
                <a:gd name="connsiteY23" fmla="*/ 76200 h 3429000"/>
                <a:gd name="connsiteX24" fmla="*/ 838276 w 4191000"/>
                <a:gd name="connsiteY24" fmla="*/ 0 h 3429000"/>
                <a:gd name="connsiteX25" fmla="*/ 533400 w 4191000"/>
                <a:gd name="connsiteY25" fmla="*/ 0 h 3429000"/>
                <a:gd name="connsiteX26" fmla="*/ 457200 w 4191000"/>
                <a:gd name="connsiteY26" fmla="*/ 76200 h 3429000"/>
                <a:gd name="connsiteX27" fmla="*/ 457200 w 4191000"/>
                <a:gd name="connsiteY27" fmla="*/ 1452162 h 3429000"/>
                <a:gd name="connsiteX28" fmla="*/ 227009 w 4191000"/>
                <a:gd name="connsiteY28" fmla="*/ 1452162 h 3429000"/>
                <a:gd name="connsiteX29" fmla="*/ 150809 w 4191000"/>
                <a:gd name="connsiteY29" fmla="*/ 1528362 h 3429000"/>
                <a:gd name="connsiteX30" fmla="*/ 150809 w 4191000"/>
                <a:gd name="connsiteY30" fmla="*/ 3276600 h 3429000"/>
                <a:gd name="connsiteX31" fmla="*/ 76200 w 4191000"/>
                <a:gd name="connsiteY31" fmla="*/ 3276600 h 3429000"/>
                <a:gd name="connsiteX32" fmla="*/ 0 w 4191000"/>
                <a:gd name="connsiteY32" fmla="*/ 3352800 h 3429000"/>
                <a:gd name="connsiteX33" fmla="*/ 76200 w 4191000"/>
                <a:gd name="connsiteY33" fmla="*/ 3429000 h 3429000"/>
                <a:gd name="connsiteX34" fmla="*/ 4114800 w 4191000"/>
                <a:gd name="connsiteY34" fmla="*/ 3429000 h 3429000"/>
                <a:gd name="connsiteX35" fmla="*/ 4191000 w 4191000"/>
                <a:gd name="connsiteY35" fmla="*/ 3352800 h 3429000"/>
                <a:gd name="connsiteX36" fmla="*/ 4114800 w 4191000"/>
                <a:gd name="connsiteY36" fmla="*/ 3276600 h 3429000"/>
                <a:gd name="connsiteX37" fmla="*/ 3505991 w 4191000"/>
                <a:gd name="connsiteY37" fmla="*/ 152400 h 3429000"/>
                <a:gd name="connsiteX38" fmla="*/ 3505991 w 4191000"/>
                <a:gd name="connsiteY38" fmla="*/ 305991 h 3429000"/>
                <a:gd name="connsiteX39" fmla="*/ 3353515 w 4191000"/>
                <a:gd name="connsiteY39" fmla="*/ 305991 h 3429000"/>
                <a:gd name="connsiteX40" fmla="*/ 3353515 w 4191000"/>
                <a:gd name="connsiteY40" fmla="*/ 152400 h 3429000"/>
                <a:gd name="connsiteX41" fmla="*/ 3505991 w 4191000"/>
                <a:gd name="connsiteY41" fmla="*/ 152400 h 3429000"/>
                <a:gd name="connsiteX42" fmla="*/ 3353515 w 4191000"/>
                <a:gd name="connsiteY42" fmla="*/ 458391 h 3429000"/>
                <a:gd name="connsiteX43" fmla="*/ 3505991 w 4191000"/>
                <a:gd name="connsiteY43" fmla="*/ 458391 h 3429000"/>
                <a:gd name="connsiteX44" fmla="*/ 3505991 w 4191000"/>
                <a:gd name="connsiteY44" fmla="*/ 1452162 h 3429000"/>
                <a:gd name="connsiteX45" fmla="*/ 3353515 w 4191000"/>
                <a:gd name="connsiteY45" fmla="*/ 1452162 h 3429000"/>
                <a:gd name="connsiteX46" fmla="*/ 3353515 w 4191000"/>
                <a:gd name="connsiteY46" fmla="*/ 458391 h 3429000"/>
                <a:gd name="connsiteX47" fmla="*/ 2591353 w 4191000"/>
                <a:gd name="connsiteY47" fmla="*/ 152400 h 3429000"/>
                <a:gd name="connsiteX48" fmla="*/ 2591353 w 4191000"/>
                <a:gd name="connsiteY48" fmla="*/ 305991 h 3429000"/>
                <a:gd name="connsiteX49" fmla="*/ 2438876 w 4191000"/>
                <a:gd name="connsiteY49" fmla="*/ 305991 h 3429000"/>
                <a:gd name="connsiteX50" fmla="*/ 2438876 w 4191000"/>
                <a:gd name="connsiteY50" fmla="*/ 152400 h 3429000"/>
                <a:gd name="connsiteX51" fmla="*/ 2591353 w 4191000"/>
                <a:gd name="connsiteY51" fmla="*/ 152400 h 3429000"/>
                <a:gd name="connsiteX52" fmla="*/ 2438876 w 4191000"/>
                <a:gd name="connsiteY52" fmla="*/ 458391 h 3429000"/>
                <a:gd name="connsiteX53" fmla="*/ 2591353 w 4191000"/>
                <a:gd name="connsiteY53" fmla="*/ 458391 h 3429000"/>
                <a:gd name="connsiteX54" fmla="*/ 2591353 w 4191000"/>
                <a:gd name="connsiteY54" fmla="*/ 1452162 h 3429000"/>
                <a:gd name="connsiteX55" fmla="*/ 2438876 w 4191000"/>
                <a:gd name="connsiteY55" fmla="*/ 1452162 h 3429000"/>
                <a:gd name="connsiteX56" fmla="*/ 2438876 w 4191000"/>
                <a:gd name="connsiteY56" fmla="*/ 458391 h 3429000"/>
                <a:gd name="connsiteX57" fmla="*/ 1676714 w 4191000"/>
                <a:gd name="connsiteY57" fmla="*/ 152400 h 3429000"/>
                <a:gd name="connsiteX58" fmla="*/ 1676714 w 4191000"/>
                <a:gd name="connsiteY58" fmla="*/ 305991 h 3429000"/>
                <a:gd name="connsiteX59" fmla="*/ 1524238 w 4191000"/>
                <a:gd name="connsiteY59" fmla="*/ 305991 h 3429000"/>
                <a:gd name="connsiteX60" fmla="*/ 1524238 w 4191000"/>
                <a:gd name="connsiteY60" fmla="*/ 152400 h 3429000"/>
                <a:gd name="connsiteX61" fmla="*/ 1676714 w 4191000"/>
                <a:gd name="connsiteY61" fmla="*/ 152400 h 3429000"/>
                <a:gd name="connsiteX62" fmla="*/ 1524238 w 4191000"/>
                <a:gd name="connsiteY62" fmla="*/ 458391 h 3429000"/>
                <a:gd name="connsiteX63" fmla="*/ 1676714 w 4191000"/>
                <a:gd name="connsiteY63" fmla="*/ 458391 h 3429000"/>
                <a:gd name="connsiteX64" fmla="*/ 1676714 w 4191000"/>
                <a:gd name="connsiteY64" fmla="*/ 1452162 h 3429000"/>
                <a:gd name="connsiteX65" fmla="*/ 1524238 w 4191000"/>
                <a:gd name="connsiteY65" fmla="*/ 1452162 h 3429000"/>
                <a:gd name="connsiteX66" fmla="*/ 1524238 w 4191000"/>
                <a:gd name="connsiteY66" fmla="*/ 458391 h 3429000"/>
                <a:gd name="connsiteX67" fmla="*/ 762076 w 4191000"/>
                <a:gd name="connsiteY67" fmla="*/ 152400 h 3429000"/>
                <a:gd name="connsiteX68" fmla="*/ 762076 w 4191000"/>
                <a:gd name="connsiteY68" fmla="*/ 305991 h 3429000"/>
                <a:gd name="connsiteX69" fmla="*/ 609600 w 4191000"/>
                <a:gd name="connsiteY69" fmla="*/ 305991 h 3429000"/>
                <a:gd name="connsiteX70" fmla="*/ 609600 w 4191000"/>
                <a:gd name="connsiteY70" fmla="*/ 152400 h 3429000"/>
                <a:gd name="connsiteX71" fmla="*/ 762076 w 4191000"/>
                <a:gd name="connsiteY71" fmla="*/ 152400 h 3429000"/>
                <a:gd name="connsiteX72" fmla="*/ 609600 w 4191000"/>
                <a:gd name="connsiteY72" fmla="*/ 458391 h 3429000"/>
                <a:gd name="connsiteX73" fmla="*/ 762076 w 4191000"/>
                <a:gd name="connsiteY73" fmla="*/ 458391 h 3429000"/>
                <a:gd name="connsiteX74" fmla="*/ 762076 w 4191000"/>
                <a:gd name="connsiteY74" fmla="*/ 1452162 h 3429000"/>
                <a:gd name="connsiteX75" fmla="*/ 609600 w 4191000"/>
                <a:gd name="connsiteY75" fmla="*/ 1452162 h 3429000"/>
                <a:gd name="connsiteX76" fmla="*/ 609600 w 4191000"/>
                <a:gd name="connsiteY76" fmla="*/ 458391 h 3429000"/>
                <a:gd name="connsiteX77" fmla="*/ 303209 w 4191000"/>
                <a:gd name="connsiteY77" fmla="*/ 1604562 h 3429000"/>
                <a:gd name="connsiteX78" fmla="*/ 533400 w 4191000"/>
                <a:gd name="connsiteY78" fmla="*/ 1604562 h 3429000"/>
                <a:gd name="connsiteX79" fmla="*/ 838276 w 4191000"/>
                <a:gd name="connsiteY79" fmla="*/ 1604562 h 3429000"/>
                <a:gd name="connsiteX80" fmla="*/ 1448038 w 4191000"/>
                <a:gd name="connsiteY80" fmla="*/ 1604562 h 3429000"/>
                <a:gd name="connsiteX81" fmla="*/ 1752914 w 4191000"/>
                <a:gd name="connsiteY81" fmla="*/ 1604562 h 3429000"/>
                <a:gd name="connsiteX82" fmla="*/ 2362676 w 4191000"/>
                <a:gd name="connsiteY82" fmla="*/ 1604562 h 3429000"/>
                <a:gd name="connsiteX83" fmla="*/ 2667553 w 4191000"/>
                <a:gd name="connsiteY83" fmla="*/ 1604562 h 3429000"/>
                <a:gd name="connsiteX84" fmla="*/ 3277315 w 4191000"/>
                <a:gd name="connsiteY84" fmla="*/ 1604562 h 3429000"/>
                <a:gd name="connsiteX85" fmla="*/ 3582191 w 4191000"/>
                <a:gd name="connsiteY85" fmla="*/ 1604562 h 3429000"/>
                <a:gd name="connsiteX86" fmla="*/ 3887781 w 4191000"/>
                <a:gd name="connsiteY86" fmla="*/ 1604562 h 3429000"/>
                <a:gd name="connsiteX87" fmla="*/ 3887781 w 4191000"/>
                <a:gd name="connsiteY87" fmla="*/ 3276600 h 3429000"/>
                <a:gd name="connsiteX88" fmla="*/ 303209 w 4191000"/>
                <a:gd name="connsiteY88" fmla="*/ 3276600 h 3429000"/>
                <a:gd name="connsiteX89" fmla="*/ 303209 w 4191000"/>
                <a:gd name="connsiteY89" fmla="*/ 1604562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4191000" h="3429000">
                  <a:moveTo>
                    <a:pt x="4114800" y="3276600"/>
                  </a:moveTo>
                  <a:lnTo>
                    <a:pt x="4040191" y="3276600"/>
                  </a:lnTo>
                  <a:lnTo>
                    <a:pt x="4040191" y="1528362"/>
                  </a:lnTo>
                  <a:cubicBezTo>
                    <a:pt x="4040191" y="1486281"/>
                    <a:pt x="4006072" y="1452162"/>
                    <a:pt x="3963991" y="1452162"/>
                  </a:cubicBezTo>
                  <a:lnTo>
                    <a:pt x="3658400" y="1452162"/>
                  </a:lnTo>
                  <a:lnTo>
                    <a:pt x="3658400" y="76200"/>
                  </a:lnTo>
                  <a:cubicBezTo>
                    <a:pt x="3658400" y="34119"/>
                    <a:pt x="3624282" y="0"/>
                    <a:pt x="3582200" y="0"/>
                  </a:cubicBezTo>
                  <a:lnTo>
                    <a:pt x="3277324" y="0"/>
                  </a:lnTo>
                  <a:cubicBezTo>
                    <a:pt x="3235242" y="0"/>
                    <a:pt x="3201124" y="34119"/>
                    <a:pt x="3201124" y="76200"/>
                  </a:cubicBezTo>
                  <a:lnTo>
                    <a:pt x="3201124" y="1452162"/>
                  </a:lnTo>
                  <a:lnTo>
                    <a:pt x="2743762" y="1452162"/>
                  </a:lnTo>
                  <a:lnTo>
                    <a:pt x="2743762" y="76200"/>
                  </a:lnTo>
                  <a:cubicBezTo>
                    <a:pt x="2743762" y="34119"/>
                    <a:pt x="2709643" y="0"/>
                    <a:pt x="2667562" y="0"/>
                  </a:cubicBezTo>
                  <a:lnTo>
                    <a:pt x="2362676" y="0"/>
                  </a:lnTo>
                  <a:cubicBezTo>
                    <a:pt x="2320595" y="0"/>
                    <a:pt x="2286476" y="34119"/>
                    <a:pt x="2286476" y="76200"/>
                  </a:cubicBezTo>
                  <a:lnTo>
                    <a:pt x="2286476" y="1452162"/>
                  </a:lnTo>
                  <a:lnTo>
                    <a:pt x="1829114" y="1452162"/>
                  </a:lnTo>
                  <a:lnTo>
                    <a:pt x="1829114" y="76200"/>
                  </a:lnTo>
                  <a:cubicBezTo>
                    <a:pt x="1829114" y="34119"/>
                    <a:pt x="1794996" y="0"/>
                    <a:pt x="1752914" y="0"/>
                  </a:cubicBezTo>
                  <a:lnTo>
                    <a:pt x="1448038" y="0"/>
                  </a:lnTo>
                  <a:cubicBezTo>
                    <a:pt x="1405957" y="0"/>
                    <a:pt x="1371838" y="34119"/>
                    <a:pt x="1371838" y="76200"/>
                  </a:cubicBezTo>
                  <a:lnTo>
                    <a:pt x="1371838" y="1452162"/>
                  </a:lnTo>
                  <a:lnTo>
                    <a:pt x="914476" y="1452162"/>
                  </a:lnTo>
                  <a:lnTo>
                    <a:pt x="914476" y="76200"/>
                  </a:lnTo>
                  <a:cubicBezTo>
                    <a:pt x="914476" y="34119"/>
                    <a:pt x="880358" y="0"/>
                    <a:pt x="838276" y="0"/>
                  </a:cubicBezTo>
                  <a:lnTo>
                    <a:pt x="533400" y="0"/>
                  </a:lnTo>
                  <a:cubicBezTo>
                    <a:pt x="491319" y="0"/>
                    <a:pt x="457200" y="34119"/>
                    <a:pt x="457200" y="76200"/>
                  </a:cubicBezTo>
                  <a:lnTo>
                    <a:pt x="457200" y="1452162"/>
                  </a:lnTo>
                  <a:lnTo>
                    <a:pt x="227009" y="1452162"/>
                  </a:lnTo>
                  <a:cubicBezTo>
                    <a:pt x="184928" y="1452162"/>
                    <a:pt x="150809" y="1486281"/>
                    <a:pt x="150809" y="1528362"/>
                  </a:cubicBezTo>
                  <a:lnTo>
                    <a:pt x="150809" y="3276600"/>
                  </a:lnTo>
                  <a:lnTo>
                    <a:pt x="76200" y="3276600"/>
                  </a:lnTo>
                  <a:cubicBezTo>
                    <a:pt x="34119" y="3276600"/>
                    <a:pt x="0" y="3310719"/>
                    <a:pt x="0" y="3352800"/>
                  </a:cubicBezTo>
                  <a:cubicBezTo>
                    <a:pt x="0" y="3394882"/>
                    <a:pt x="34119" y="3429000"/>
                    <a:pt x="76200" y="3429000"/>
                  </a:cubicBezTo>
                  <a:lnTo>
                    <a:pt x="4114800" y="3429000"/>
                  </a:lnTo>
                  <a:cubicBezTo>
                    <a:pt x="4156882" y="3429000"/>
                    <a:pt x="4191000" y="3394882"/>
                    <a:pt x="4191000" y="3352800"/>
                  </a:cubicBezTo>
                  <a:cubicBezTo>
                    <a:pt x="4191000" y="3310719"/>
                    <a:pt x="4156882" y="3276600"/>
                    <a:pt x="4114800" y="3276600"/>
                  </a:cubicBezTo>
                  <a:close/>
                  <a:moveTo>
                    <a:pt x="3505991" y="152400"/>
                  </a:moveTo>
                  <a:lnTo>
                    <a:pt x="3505991" y="305991"/>
                  </a:lnTo>
                  <a:lnTo>
                    <a:pt x="3353515" y="305991"/>
                  </a:lnTo>
                  <a:lnTo>
                    <a:pt x="3353515" y="152400"/>
                  </a:lnTo>
                  <a:lnTo>
                    <a:pt x="3505991" y="152400"/>
                  </a:lnTo>
                  <a:close/>
                  <a:moveTo>
                    <a:pt x="3353515" y="458391"/>
                  </a:moveTo>
                  <a:lnTo>
                    <a:pt x="3505991" y="458391"/>
                  </a:lnTo>
                  <a:lnTo>
                    <a:pt x="3505991" y="1452162"/>
                  </a:lnTo>
                  <a:lnTo>
                    <a:pt x="3353515" y="1452162"/>
                  </a:lnTo>
                  <a:lnTo>
                    <a:pt x="3353515" y="458391"/>
                  </a:lnTo>
                  <a:close/>
                  <a:moveTo>
                    <a:pt x="2591353" y="152400"/>
                  </a:moveTo>
                  <a:lnTo>
                    <a:pt x="2591353" y="305991"/>
                  </a:lnTo>
                  <a:lnTo>
                    <a:pt x="2438876" y="305991"/>
                  </a:lnTo>
                  <a:lnTo>
                    <a:pt x="2438876" y="152400"/>
                  </a:lnTo>
                  <a:lnTo>
                    <a:pt x="2591353" y="152400"/>
                  </a:lnTo>
                  <a:close/>
                  <a:moveTo>
                    <a:pt x="2438876" y="458391"/>
                  </a:moveTo>
                  <a:lnTo>
                    <a:pt x="2591353" y="458391"/>
                  </a:lnTo>
                  <a:lnTo>
                    <a:pt x="2591353" y="1452162"/>
                  </a:lnTo>
                  <a:lnTo>
                    <a:pt x="2438876" y="1452162"/>
                  </a:lnTo>
                  <a:lnTo>
                    <a:pt x="2438876" y="458391"/>
                  </a:lnTo>
                  <a:close/>
                  <a:moveTo>
                    <a:pt x="1676714" y="152400"/>
                  </a:moveTo>
                  <a:lnTo>
                    <a:pt x="1676714" y="305991"/>
                  </a:lnTo>
                  <a:lnTo>
                    <a:pt x="1524238" y="305991"/>
                  </a:lnTo>
                  <a:lnTo>
                    <a:pt x="1524238" y="152400"/>
                  </a:lnTo>
                  <a:lnTo>
                    <a:pt x="1676714" y="152400"/>
                  </a:lnTo>
                  <a:close/>
                  <a:moveTo>
                    <a:pt x="1524238" y="458391"/>
                  </a:moveTo>
                  <a:lnTo>
                    <a:pt x="1676714" y="458391"/>
                  </a:lnTo>
                  <a:lnTo>
                    <a:pt x="1676714" y="1452162"/>
                  </a:lnTo>
                  <a:lnTo>
                    <a:pt x="1524238" y="1452162"/>
                  </a:lnTo>
                  <a:lnTo>
                    <a:pt x="1524238" y="458391"/>
                  </a:lnTo>
                  <a:close/>
                  <a:moveTo>
                    <a:pt x="762076" y="152400"/>
                  </a:moveTo>
                  <a:lnTo>
                    <a:pt x="762076" y="305991"/>
                  </a:lnTo>
                  <a:lnTo>
                    <a:pt x="609600" y="305991"/>
                  </a:lnTo>
                  <a:lnTo>
                    <a:pt x="609600" y="152400"/>
                  </a:lnTo>
                  <a:lnTo>
                    <a:pt x="762076" y="152400"/>
                  </a:lnTo>
                  <a:close/>
                  <a:moveTo>
                    <a:pt x="609600" y="458391"/>
                  </a:moveTo>
                  <a:lnTo>
                    <a:pt x="762076" y="458391"/>
                  </a:lnTo>
                  <a:lnTo>
                    <a:pt x="762076" y="1452162"/>
                  </a:lnTo>
                  <a:lnTo>
                    <a:pt x="609600" y="1452162"/>
                  </a:lnTo>
                  <a:lnTo>
                    <a:pt x="609600" y="458391"/>
                  </a:lnTo>
                  <a:close/>
                  <a:moveTo>
                    <a:pt x="303209" y="1604562"/>
                  </a:moveTo>
                  <a:lnTo>
                    <a:pt x="533400" y="1604562"/>
                  </a:lnTo>
                  <a:lnTo>
                    <a:pt x="838276" y="1604562"/>
                  </a:lnTo>
                  <a:lnTo>
                    <a:pt x="1448038" y="1604562"/>
                  </a:lnTo>
                  <a:lnTo>
                    <a:pt x="1752914" y="1604562"/>
                  </a:lnTo>
                  <a:lnTo>
                    <a:pt x="2362676" y="1604562"/>
                  </a:lnTo>
                  <a:lnTo>
                    <a:pt x="2667553" y="1604562"/>
                  </a:lnTo>
                  <a:lnTo>
                    <a:pt x="3277315" y="1604562"/>
                  </a:lnTo>
                  <a:lnTo>
                    <a:pt x="3582191" y="1604562"/>
                  </a:lnTo>
                  <a:lnTo>
                    <a:pt x="3887781" y="1604562"/>
                  </a:lnTo>
                  <a:lnTo>
                    <a:pt x="3887781" y="3276600"/>
                  </a:lnTo>
                  <a:lnTo>
                    <a:pt x="303209" y="3276600"/>
                  </a:lnTo>
                  <a:lnTo>
                    <a:pt x="303209" y="1604562"/>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4" name="Freeform: Shape 33">
              <a:extLst>
                <a:ext uri="{FF2B5EF4-FFF2-40B4-BE49-F238E27FC236}">
                  <a16:creationId xmlns:a16="http://schemas.microsoft.com/office/drawing/2014/main" id="{9853E7F4-0B69-B549-9D8F-6D1BD2EA3F6C}"/>
                </a:ext>
              </a:extLst>
            </p:cNvPr>
            <p:cNvSpPr/>
            <p:nvPr/>
          </p:nvSpPr>
          <p:spPr>
            <a:xfrm>
              <a:off x="4457700"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5" name="Freeform: Shape 34">
              <a:extLst>
                <a:ext uri="{FF2B5EF4-FFF2-40B4-BE49-F238E27FC236}">
                  <a16:creationId xmlns:a16="http://schemas.microsoft.com/office/drawing/2014/main" id="{3FBF64EB-8094-3544-A448-C787FF8A7771}"/>
                </a:ext>
              </a:extLst>
            </p:cNvPr>
            <p:cNvSpPr/>
            <p:nvPr/>
          </p:nvSpPr>
          <p:spPr>
            <a:xfrm>
              <a:off x="4762576"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8" y="0"/>
                    <a:pt x="0" y="34119"/>
                    <a:pt x="0" y="76200"/>
                  </a:cubicBezTo>
                  <a:lnTo>
                    <a:pt x="0" y="154781"/>
                  </a:lnTo>
                  <a:cubicBezTo>
                    <a:pt x="0" y="196863"/>
                    <a:pt x="34118" y="230981"/>
                    <a:pt x="76200" y="230981"/>
                  </a:cubicBezTo>
                  <a:cubicBezTo>
                    <a:pt x="118281" y="230981"/>
                    <a:pt x="152400" y="196863"/>
                    <a:pt x="152400" y="15478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6" name="Freeform: Shape 35">
              <a:extLst>
                <a:ext uri="{FF2B5EF4-FFF2-40B4-BE49-F238E27FC236}">
                  <a16:creationId xmlns:a16="http://schemas.microsoft.com/office/drawing/2014/main" id="{AE160CAE-B433-0648-8EFA-AD0C8928965D}"/>
                </a:ext>
              </a:extLst>
            </p:cNvPr>
            <p:cNvSpPr/>
            <p:nvPr/>
          </p:nvSpPr>
          <p:spPr>
            <a:xfrm>
              <a:off x="5067461"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7" name="Freeform: Shape 36">
              <a:extLst>
                <a:ext uri="{FF2B5EF4-FFF2-40B4-BE49-F238E27FC236}">
                  <a16:creationId xmlns:a16="http://schemas.microsoft.com/office/drawing/2014/main" id="{8373D59C-66ED-8D41-AD8F-1955BBA84A7A}"/>
                </a:ext>
              </a:extLst>
            </p:cNvPr>
            <p:cNvSpPr/>
            <p:nvPr/>
          </p:nvSpPr>
          <p:spPr>
            <a:xfrm>
              <a:off x="5372338"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8" name="Freeform: Shape 37">
              <a:extLst>
                <a:ext uri="{FF2B5EF4-FFF2-40B4-BE49-F238E27FC236}">
                  <a16:creationId xmlns:a16="http://schemas.microsoft.com/office/drawing/2014/main" id="{8A54302B-7D45-6F4B-8DD3-B51C3FD63F88}"/>
                </a:ext>
              </a:extLst>
            </p:cNvPr>
            <p:cNvSpPr/>
            <p:nvPr/>
          </p:nvSpPr>
          <p:spPr>
            <a:xfrm>
              <a:off x="5677214"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9" name="Freeform: Shape 38">
              <a:extLst>
                <a:ext uri="{FF2B5EF4-FFF2-40B4-BE49-F238E27FC236}">
                  <a16:creationId xmlns:a16="http://schemas.microsoft.com/office/drawing/2014/main" id="{A6E0877E-6712-3C41-AB36-E48B0781D96A}"/>
                </a:ext>
              </a:extLst>
            </p:cNvPr>
            <p:cNvSpPr/>
            <p:nvPr/>
          </p:nvSpPr>
          <p:spPr>
            <a:xfrm>
              <a:off x="5982100"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8" y="0"/>
                    <a:pt x="0" y="34119"/>
                    <a:pt x="0" y="76200"/>
                  </a:cubicBezTo>
                  <a:lnTo>
                    <a:pt x="0" y="154781"/>
                  </a:lnTo>
                  <a:cubicBezTo>
                    <a:pt x="0" y="196863"/>
                    <a:pt x="34118" y="230981"/>
                    <a:pt x="76200" y="230981"/>
                  </a:cubicBezTo>
                  <a:cubicBezTo>
                    <a:pt x="118281" y="230981"/>
                    <a:pt x="152400" y="196863"/>
                    <a:pt x="152400" y="15478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0" name="Freeform: Shape 39">
              <a:extLst>
                <a:ext uri="{FF2B5EF4-FFF2-40B4-BE49-F238E27FC236}">
                  <a16:creationId xmlns:a16="http://schemas.microsoft.com/office/drawing/2014/main" id="{E7E6DB22-075A-0C4A-A537-116B46A0A9D8}"/>
                </a:ext>
              </a:extLst>
            </p:cNvPr>
            <p:cNvSpPr/>
            <p:nvPr/>
          </p:nvSpPr>
          <p:spPr>
            <a:xfrm>
              <a:off x="6286976" y="4607718"/>
              <a:ext cx="152399" cy="230981"/>
            </a:xfrm>
            <a:custGeom>
              <a:avLst/>
              <a:gdLst>
                <a:gd name="connsiteX0" fmla="*/ 76200 w 152399"/>
                <a:gd name="connsiteY0" fmla="*/ 0 h 230981"/>
                <a:gd name="connsiteX1" fmla="*/ 0 w 152399"/>
                <a:gd name="connsiteY1" fmla="*/ 76200 h 230981"/>
                <a:gd name="connsiteX2" fmla="*/ 0 w 152399"/>
                <a:gd name="connsiteY2" fmla="*/ 154781 h 230981"/>
                <a:gd name="connsiteX3" fmla="*/ 76200 w 152399"/>
                <a:gd name="connsiteY3" fmla="*/ 230981 h 230981"/>
                <a:gd name="connsiteX4" fmla="*/ 152400 w 152399"/>
                <a:gd name="connsiteY4" fmla="*/ 154781 h 230981"/>
                <a:gd name="connsiteX5" fmla="*/ 152400 w 152399"/>
                <a:gd name="connsiteY5" fmla="*/ 76200 h 230981"/>
                <a:gd name="connsiteX6" fmla="*/ 76200 w 152399"/>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399"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1" name="Freeform: Shape 40">
              <a:extLst>
                <a:ext uri="{FF2B5EF4-FFF2-40B4-BE49-F238E27FC236}">
                  <a16:creationId xmlns:a16="http://schemas.microsoft.com/office/drawing/2014/main" id="{B287EF3D-2D6C-E94C-B0F2-1C17E76F2B86}"/>
                </a:ext>
              </a:extLst>
            </p:cNvPr>
            <p:cNvSpPr/>
            <p:nvPr/>
          </p:nvSpPr>
          <p:spPr>
            <a:xfrm>
              <a:off x="6591852"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2" name="Freeform: Shape 41">
              <a:extLst>
                <a:ext uri="{FF2B5EF4-FFF2-40B4-BE49-F238E27FC236}">
                  <a16:creationId xmlns:a16="http://schemas.microsoft.com/office/drawing/2014/main" id="{7765E3BF-7DEB-4340-84DC-DB3D77C2044E}"/>
                </a:ext>
              </a:extLst>
            </p:cNvPr>
            <p:cNvSpPr/>
            <p:nvPr/>
          </p:nvSpPr>
          <p:spPr>
            <a:xfrm>
              <a:off x="6896738"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3" name="Freeform: Shape 42">
              <a:extLst>
                <a:ext uri="{FF2B5EF4-FFF2-40B4-BE49-F238E27FC236}">
                  <a16:creationId xmlns:a16="http://schemas.microsoft.com/office/drawing/2014/main" id="{EA0CEE99-EFDD-2943-9957-27580F3EA988}"/>
                </a:ext>
              </a:extLst>
            </p:cNvPr>
            <p:cNvSpPr/>
            <p:nvPr/>
          </p:nvSpPr>
          <p:spPr>
            <a:xfrm>
              <a:off x="7201614"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4" name="Freeform: Shape 43">
              <a:extLst>
                <a:ext uri="{FF2B5EF4-FFF2-40B4-BE49-F238E27FC236}">
                  <a16:creationId xmlns:a16="http://schemas.microsoft.com/office/drawing/2014/main" id="{9AF74FFF-FEAF-1A4A-911A-2CC55350B451}"/>
                </a:ext>
              </a:extLst>
            </p:cNvPr>
            <p:cNvSpPr/>
            <p:nvPr/>
          </p:nvSpPr>
          <p:spPr>
            <a:xfrm>
              <a:off x="7506490"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grpSp>
      <p:sp>
        <p:nvSpPr>
          <p:cNvPr id="9" name="Rectangle 8">
            <a:extLst>
              <a:ext uri="{FF2B5EF4-FFF2-40B4-BE49-F238E27FC236}">
                <a16:creationId xmlns:a16="http://schemas.microsoft.com/office/drawing/2014/main" id="{E0D1FC59-26B3-CF48-BF3A-D438C5E2F739}"/>
              </a:ext>
            </a:extLst>
          </p:cNvPr>
          <p:cNvSpPr/>
          <p:nvPr/>
        </p:nvSpPr>
        <p:spPr>
          <a:xfrm>
            <a:off x="3316548" y="11032312"/>
            <a:ext cx="5869045" cy="880369"/>
          </a:xfrm>
          <a:prstGeom prst="rect">
            <a:avLst/>
          </a:prstGeom>
          <a:noFill/>
        </p:spPr>
        <p:txBody>
          <a:bodyPr wrap="square">
            <a:spAutoFit/>
          </a:bodyPr>
          <a:lstStyle/>
          <a:p>
            <a:pPr eaLnBrk="1" fontAlgn="auto" hangingPunct="1">
              <a:lnSpc>
                <a:spcPct val="150000"/>
              </a:lnSpc>
              <a:spcBef>
                <a:spcPts val="1519"/>
              </a:spcBef>
              <a:spcAft>
                <a:spcPts val="1519"/>
              </a:spcAft>
              <a:defRPr/>
            </a:pPr>
            <a:r>
              <a:rPr lang="id-ID" dirty="0">
                <a:solidFill>
                  <a:schemeClr val="tx1">
                    <a:lumMod val="50000"/>
                    <a:lumOff val="50000"/>
                  </a:schemeClr>
                </a:solidFill>
                <a:latin typeface="+mn-lt"/>
                <a:ea typeface="Times New Roman" panose="02020603050405020304" pitchFamily="18" charset="0"/>
              </a:rPr>
              <a:t>Lorem ipsum dolor sit amet, consectetur adi piscing elit, sed do eiusmod temp</a:t>
            </a:r>
          </a:p>
        </p:txBody>
      </p:sp>
      <p:sp>
        <p:nvSpPr>
          <p:cNvPr id="10" name="TextBox 9">
            <a:extLst>
              <a:ext uri="{FF2B5EF4-FFF2-40B4-BE49-F238E27FC236}">
                <a16:creationId xmlns:a16="http://schemas.microsoft.com/office/drawing/2014/main" id="{F1DD12C6-1C97-6149-B72C-87929E02B180}"/>
              </a:ext>
            </a:extLst>
          </p:cNvPr>
          <p:cNvSpPr txBox="1"/>
          <p:nvPr/>
        </p:nvSpPr>
        <p:spPr>
          <a:xfrm>
            <a:off x="641097" y="11103165"/>
            <a:ext cx="2392632" cy="369332"/>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Ragular Product</a:t>
            </a:r>
          </a:p>
        </p:txBody>
      </p:sp>
      <p:grpSp>
        <p:nvGrpSpPr>
          <p:cNvPr id="45" name="Graphic 46">
            <a:extLst>
              <a:ext uri="{FF2B5EF4-FFF2-40B4-BE49-F238E27FC236}">
                <a16:creationId xmlns:a16="http://schemas.microsoft.com/office/drawing/2014/main" id="{13C1D2A6-57D7-A54E-BAA2-5A03546D0B48}"/>
              </a:ext>
            </a:extLst>
          </p:cNvPr>
          <p:cNvGrpSpPr/>
          <p:nvPr/>
        </p:nvGrpSpPr>
        <p:grpSpPr>
          <a:xfrm>
            <a:off x="1561934" y="10544354"/>
            <a:ext cx="549701" cy="434451"/>
            <a:chOff x="3924300" y="1712118"/>
            <a:chExt cx="4338637" cy="3429000"/>
          </a:xfrm>
          <a:solidFill>
            <a:srgbClr val="92D050"/>
          </a:solidFill>
        </p:grpSpPr>
        <p:sp>
          <p:nvSpPr>
            <p:cNvPr id="46" name="Freeform: Shape 45">
              <a:extLst>
                <a:ext uri="{FF2B5EF4-FFF2-40B4-BE49-F238E27FC236}">
                  <a16:creationId xmlns:a16="http://schemas.microsoft.com/office/drawing/2014/main" id="{ABB64BB8-8352-9846-8C3B-EAD445FDDDA4}"/>
                </a:ext>
              </a:extLst>
            </p:cNvPr>
            <p:cNvSpPr/>
            <p:nvPr/>
          </p:nvSpPr>
          <p:spPr>
            <a:xfrm>
              <a:off x="3924300" y="1712118"/>
              <a:ext cx="4338637" cy="3429000"/>
            </a:xfrm>
            <a:custGeom>
              <a:avLst/>
              <a:gdLst>
                <a:gd name="connsiteX0" fmla="*/ 4264819 w 4338637"/>
                <a:gd name="connsiteY0" fmla="*/ 3276724 h 3429000"/>
                <a:gd name="connsiteX1" fmla="*/ 4264819 w 4338637"/>
                <a:gd name="connsiteY1" fmla="*/ 2368915 h 3429000"/>
                <a:gd name="connsiteX2" fmla="*/ 4323845 w 4338637"/>
                <a:gd name="connsiteY2" fmla="*/ 2336140 h 3429000"/>
                <a:gd name="connsiteX3" fmla="*/ 4332237 w 4338637"/>
                <a:gd name="connsiteY3" fmla="*/ 2265712 h 3429000"/>
                <a:gd name="connsiteX4" fmla="*/ 4186981 w 4338637"/>
                <a:gd name="connsiteY4" fmla="*/ 1886103 h 3429000"/>
                <a:gd name="connsiteX5" fmla="*/ 4115810 w 4338637"/>
                <a:gd name="connsiteY5" fmla="*/ 1837134 h 3429000"/>
                <a:gd name="connsiteX6" fmla="*/ 3040856 w 4338637"/>
                <a:gd name="connsiteY6" fmla="*/ 1837134 h 3429000"/>
                <a:gd name="connsiteX7" fmla="*/ 3040856 w 4338637"/>
                <a:gd name="connsiteY7" fmla="*/ 315516 h 3429000"/>
                <a:gd name="connsiteX8" fmla="*/ 2964656 w 4338637"/>
                <a:gd name="connsiteY8" fmla="*/ 239316 h 3429000"/>
                <a:gd name="connsiteX9" fmla="*/ 1976838 w 4338637"/>
                <a:gd name="connsiteY9" fmla="*/ 239316 h 3429000"/>
                <a:gd name="connsiteX10" fmla="*/ 1900638 w 4338637"/>
                <a:gd name="connsiteY10" fmla="*/ 315516 h 3429000"/>
                <a:gd name="connsiteX11" fmla="*/ 1900638 w 4338637"/>
                <a:gd name="connsiteY11" fmla="*/ 1074144 h 3429000"/>
                <a:gd name="connsiteX12" fmla="*/ 1526543 w 4338637"/>
                <a:gd name="connsiteY12" fmla="*/ 1074144 h 3429000"/>
                <a:gd name="connsiteX13" fmla="*/ 1526543 w 4338637"/>
                <a:gd name="connsiteY13" fmla="*/ 76200 h 3429000"/>
                <a:gd name="connsiteX14" fmla="*/ 1450343 w 4338637"/>
                <a:gd name="connsiteY14" fmla="*/ 0 h 3429000"/>
                <a:gd name="connsiteX15" fmla="*/ 1145467 w 4338637"/>
                <a:gd name="connsiteY15" fmla="*/ 0 h 3429000"/>
                <a:gd name="connsiteX16" fmla="*/ 1069267 w 4338637"/>
                <a:gd name="connsiteY16" fmla="*/ 76200 h 3429000"/>
                <a:gd name="connsiteX17" fmla="*/ 1069267 w 4338637"/>
                <a:gd name="connsiteY17" fmla="*/ 1074144 h 3429000"/>
                <a:gd name="connsiteX18" fmla="*/ 916781 w 4338637"/>
                <a:gd name="connsiteY18" fmla="*/ 1074144 h 3429000"/>
                <a:gd name="connsiteX19" fmla="*/ 916781 w 4338637"/>
                <a:gd name="connsiteY19" fmla="*/ 76200 h 3429000"/>
                <a:gd name="connsiteX20" fmla="*/ 840581 w 4338637"/>
                <a:gd name="connsiteY20" fmla="*/ 0 h 3429000"/>
                <a:gd name="connsiteX21" fmla="*/ 535696 w 4338637"/>
                <a:gd name="connsiteY21" fmla="*/ 0 h 3429000"/>
                <a:gd name="connsiteX22" fmla="*/ 459496 w 4338637"/>
                <a:gd name="connsiteY22" fmla="*/ 76200 h 3429000"/>
                <a:gd name="connsiteX23" fmla="*/ 459496 w 4338637"/>
                <a:gd name="connsiteY23" fmla="*/ 1074144 h 3429000"/>
                <a:gd name="connsiteX24" fmla="*/ 225028 w 4338637"/>
                <a:gd name="connsiteY24" fmla="*/ 1074144 h 3429000"/>
                <a:gd name="connsiteX25" fmla="*/ 153857 w 4338637"/>
                <a:gd name="connsiteY25" fmla="*/ 1123112 h 3429000"/>
                <a:gd name="connsiteX26" fmla="*/ 8601 w 4338637"/>
                <a:gd name="connsiteY26" fmla="*/ 1502721 h 3429000"/>
                <a:gd name="connsiteX27" fmla="*/ 16993 w 4338637"/>
                <a:gd name="connsiteY27" fmla="*/ 1573149 h 3429000"/>
                <a:gd name="connsiteX28" fmla="*/ 76200 w 4338637"/>
                <a:gd name="connsiteY28" fmla="*/ 1605934 h 3429000"/>
                <a:gd name="connsiteX29" fmla="*/ 76200 w 4338637"/>
                <a:gd name="connsiteY29" fmla="*/ 3276600 h 3429000"/>
                <a:gd name="connsiteX30" fmla="*/ 0 w 4338637"/>
                <a:gd name="connsiteY30" fmla="*/ 3352800 h 3429000"/>
                <a:gd name="connsiteX31" fmla="*/ 76200 w 4338637"/>
                <a:gd name="connsiteY31" fmla="*/ 3429000 h 3429000"/>
                <a:gd name="connsiteX32" fmla="*/ 152400 w 4338637"/>
                <a:gd name="connsiteY32" fmla="*/ 3429000 h 3429000"/>
                <a:gd name="connsiteX33" fmla="*/ 1976838 w 4338637"/>
                <a:gd name="connsiteY33" fmla="*/ 3429000 h 3429000"/>
                <a:gd name="connsiteX34" fmla="*/ 2975772 w 4338637"/>
                <a:gd name="connsiteY34" fmla="*/ 3429000 h 3429000"/>
                <a:gd name="connsiteX35" fmla="*/ 4188619 w 4338637"/>
                <a:gd name="connsiteY35" fmla="*/ 3429000 h 3429000"/>
                <a:gd name="connsiteX36" fmla="*/ 4262438 w 4338637"/>
                <a:gd name="connsiteY36" fmla="*/ 3429000 h 3429000"/>
                <a:gd name="connsiteX37" fmla="*/ 4338638 w 4338637"/>
                <a:gd name="connsiteY37" fmla="*/ 3352800 h 3429000"/>
                <a:gd name="connsiteX38" fmla="*/ 4264819 w 4338637"/>
                <a:gd name="connsiteY38" fmla="*/ 3276724 h 3429000"/>
                <a:gd name="connsiteX39" fmla="*/ 1221667 w 4338637"/>
                <a:gd name="connsiteY39" fmla="*/ 458391 h 3429000"/>
                <a:gd name="connsiteX40" fmla="*/ 1374143 w 4338637"/>
                <a:gd name="connsiteY40" fmla="*/ 458391 h 3429000"/>
                <a:gd name="connsiteX41" fmla="*/ 1374143 w 4338637"/>
                <a:gd name="connsiteY41" fmla="*/ 1071162 h 3429000"/>
                <a:gd name="connsiteX42" fmla="*/ 1221667 w 4338637"/>
                <a:gd name="connsiteY42" fmla="*/ 1071162 h 3429000"/>
                <a:gd name="connsiteX43" fmla="*/ 1221667 w 4338637"/>
                <a:gd name="connsiteY43" fmla="*/ 458391 h 3429000"/>
                <a:gd name="connsiteX44" fmla="*/ 1374143 w 4338637"/>
                <a:gd name="connsiteY44" fmla="*/ 152400 h 3429000"/>
                <a:gd name="connsiteX45" fmla="*/ 1374143 w 4338637"/>
                <a:gd name="connsiteY45" fmla="*/ 305991 h 3429000"/>
                <a:gd name="connsiteX46" fmla="*/ 1221667 w 4338637"/>
                <a:gd name="connsiteY46" fmla="*/ 305991 h 3429000"/>
                <a:gd name="connsiteX47" fmla="*/ 1221667 w 4338637"/>
                <a:gd name="connsiteY47" fmla="*/ 152400 h 3429000"/>
                <a:gd name="connsiteX48" fmla="*/ 1374143 w 4338637"/>
                <a:gd name="connsiteY48" fmla="*/ 152400 h 3429000"/>
                <a:gd name="connsiteX49" fmla="*/ 611896 w 4338637"/>
                <a:gd name="connsiteY49" fmla="*/ 458391 h 3429000"/>
                <a:gd name="connsiteX50" fmla="*/ 764381 w 4338637"/>
                <a:gd name="connsiteY50" fmla="*/ 458391 h 3429000"/>
                <a:gd name="connsiteX51" fmla="*/ 764381 w 4338637"/>
                <a:gd name="connsiteY51" fmla="*/ 1071162 h 3429000"/>
                <a:gd name="connsiteX52" fmla="*/ 611896 w 4338637"/>
                <a:gd name="connsiteY52" fmla="*/ 1071162 h 3429000"/>
                <a:gd name="connsiteX53" fmla="*/ 611896 w 4338637"/>
                <a:gd name="connsiteY53" fmla="*/ 458391 h 3429000"/>
                <a:gd name="connsiteX54" fmla="*/ 764381 w 4338637"/>
                <a:gd name="connsiteY54" fmla="*/ 152400 h 3429000"/>
                <a:gd name="connsiteX55" fmla="*/ 764381 w 4338637"/>
                <a:gd name="connsiteY55" fmla="*/ 305991 h 3429000"/>
                <a:gd name="connsiteX56" fmla="*/ 611896 w 4338637"/>
                <a:gd name="connsiteY56" fmla="*/ 305991 h 3429000"/>
                <a:gd name="connsiteX57" fmla="*/ 611896 w 4338637"/>
                <a:gd name="connsiteY57" fmla="*/ 152400 h 3429000"/>
                <a:gd name="connsiteX58" fmla="*/ 764381 w 4338637"/>
                <a:gd name="connsiteY58" fmla="*/ 152400 h 3429000"/>
                <a:gd name="connsiteX59" fmla="*/ 4063384 w 4338637"/>
                <a:gd name="connsiteY59" fmla="*/ 1989534 h 3429000"/>
                <a:gd name="connsiteX60" fmla="*/ 4150328 w 4338637"/>
                <a:gd name="connsiteY60" fmla="*/ 2216744 h 3429000"/>
                <a:gd name="connsiteX61" fmla="*/ 4115819 w 4338637"/>
                <a:gd name="connsiteY61" fmla="*/ 2216744 h 3429000"/>
                <a:gd name="connsiteX62" fmla="*/ 3040856 w 4338637"/>
                <a:gd name="connsiteY62" fmla="*/ 2216744 h 3429000"/>
                <a:gd name="connsiteX63" fmla="*/ 3040856 w 4338637"/>
                <a:gd name="connsiteY63" fmla="*/ 1989534 h 3429000"/>
                <a:gd name="connsiteX64" fmla="*/ 4063384 w 4338637"/>
                <a:gd name="connsiteY64" fmla="*/ 1989534 h 3429000"/>
                <a:gd name="connsiteX65" fmla="*/ 2053038 w 4338637"/>
                <a:gd name="connsiteY65" fmla="*/ 391716 h 3429000"/>
                <a:gd name="connsiteX66" fmla="*/ 2888456 w 4338637"/>
                <a:gd name="connsiteY66" fmla="*/ 391716 h 3429000"/>
                <a:gd name="connsiteX67" fmla="*/ 2888456 w 4338637"/>
                <a:gd name="connsiteY67" fmla="*/ 3276600 h 3429000"/>
                <a:gd name="connsiteX68" fmla="*/ 2053038 w 4338637"/>
                <a:gd name="connsiteY68" fmla="*/ 3276600 h 3429000"/>
                <a:gd name="connsiteX69" fmla="*/ 2053038 w 4338637"/>
                <a:gd name="connsiteY69" fmla="*/ 1528362 h 3429000"/>
                <a:gd name="connsiteX70" fmla="*/ 2053038 w 4338637"/>
                <a:gd name="connsiteY70" fmla="*/ 391716 h 3429000"/>
                <a:gd name="connsiteX71" fmla="*/ 1294409 w 4338637"/>
                <a:gd name="connsiteY71" fmla="*/ 1604562 h 3429000"/>
                <a:gd name="connsiteX72" fmla="*/ 1294409 w 4338637"/>
                <a:gd name="connsiteY72" fmla="*/ 2057000 h 3429000"/>
                <a:gd name="connsiteX73" fmla="*/ 834828 w 4338637"/>
                <a:gd name="connsiteY73" fmla="*/ 2057000 h 3429000"/>
                <a:gd name="connsiteX74" fmla="*/ 834828 w 4338637"/>
                <a:gd name="connsiteY74" fmla="*/ 1604562 h 3429000"/>
                <a:gd name="connsiteX75" fmla="*/ 1294409 w 4338637"/>
                <a:gd name="connsiteY75" fmla="*/ 1604562 h 3429000"/>
                <a:gd name="connsiteX76" fmla="*/ 1900638 w 4338637"/>
                <a:gd name="connsiteY76" fmla="*/ 1604562 h 3429000"/>
                <a:gd name="connsiteX77" fmla="*/ 1900638 w 4338637"/>
                <a:gd name="connsiteY77" fmla="*/ 2057000 h 3429000"/>
                <a:gd name="connsiteX78" fmla="*/ 1446809 w 4338637"/>
                <a:gd name="connsiteY78" fmla="*/ 2057000 h 3429000"/>
                <a:gd name="connsiteX79" fmla="*/ 1446809 w 4338637"/>
                <a:gd name="connsiteY79" fmla="*/ 1604562 h 3429000"/>
                <a:gd name="connsiteX80" fmla="*/ 1900638 w 4338637"/>
                <a:gd name="connsiteY80" fmla="*/ 1604562 h 3429000"/>
                <a:gd name="connsiteX81" fmla="*/ 1900638 w 4338637"/>
                <a:gd name="connsiteY81" fmla="*/ 2668981 h 3429000"/>
                <a:gd name="connsiteX82" fmla="*/ 1446809 w 4338637"/>
                <a:gd name="connsiteY82" fmla="*/ 2668981 h 3429000"/>
                <a:gd name="connsiteX83" fmla="*/ 1446809 w 4338637"/>
                <a:gd name="connsiteY83" fmla="*/ 2209400 h 3429000"/>
                <a:gd name="connsiteX84" fmla="*/ 1900638 w 4338637"/>
                <a:gd name="connsiteY84" fmla="*/ 2209400 h 3429000"/>
                <a:gd name="connsiteX85" fmla="*/ 1900638 w 4338637"/>
                <a:gd name="connsiteY85" fmla="*/ 2668981 h 3429000"/>
                <a:gd name="connsiteX86" fmla="*/ 682428 w 4338637"/>
                <a:gd name="connsiteY86" fmla="*/ 2057000 h 3429000"/>
                <a:gd name="connsiteX87" fmla="*/ 228600 w 4338637"/>
                <a:gd name="connsiteY87" fmla="*/ 2057000 h 3429000"/>
                <a:gd name="connsiteX88" fmla="*/ 228600 w 4338637"/>
                <a:gd name="connsiteY88" fmla="*/ 1605972 h 3429000"/>
                <a:gd name="connsiteX89" fmla="*/ 240535 w 4338637"/>
                <a:gd name="connsiteY89" fmla="*/ 1604562 h 3429000"/>
                <a:gd name="connsiteX90" fmla="*/ 682428 w 4338637"/>
                <a:gd name="connsiteY90" fmla="*/ 1604562 h 3429000"/>
                <a:gd name="connsiteX91" fmla="*/ 682428 w 4338637"/>
                <a:gd name="connsiteY91" fmla="*/ 2057000 h 3429000"/>
                <a:gd name="connsiteX92" fmla="*/ 228600 w 4338637"/>
                <a:gd name="connsiteY92" fmla="*/ 2209400 h 3429000"/>
                <a:gd name="connsiteX93" fmla="*/ 682428 w 4338637"/>
                <a:gd name="connsiteY93" fmla="*/ 2209400 h 3429000"/>
                <a:gd name="connsiteX94" fmla="*/ 682428 w 4338637"/>
                <a:gd name="connsiteY94" fmla="*/ 2668981 h 3429000"/>
                <a:gd name="connsiteX95" fmla="*/ 228600 w 4338637"/>
                <a:gd name="connsiteY95" fmla="*/ 2668981 h 3429000"/>
                <a:gd name="connsiteX96" fmla="*/ 228600 w 4338637"/>
                <a:gd name="connsiteY96" fmla="*/ 2209400 h 3429000"/>
                <a:gd name="connsiteX97" fmla="*/ 834828 w 4338637"/>
                <a:gd name="connsiteY97" fmla="*/ 2209400 h 3429000"/>
                <a:gd name="connsiteX98" fmla="*/ 1294409 w 4338637"/>
                <a:gd name="connsiteY98" fmla="*/ 2209400 h 3429000"/>
                <a:gd name="connsiteX99" fmla="*/ 1294409 w 4338637"/>
                <a:gd name="connsiteY99" fmla="*/ 2668981 h 3429000"/>
                <a:gd name="connsiteX100" fmla="*/ 834828 w 4338637"/>
                <a:gd name="connsiteY100" fmla="*/ 2668981 h 3429000"/>
                <a:gd name="connsiteX101" fmla="*/ 834828 w 4338637"/>
                <a:gd name="connsiteY101" fmla="*/ 2209400 h 3429000"/>
                <a:gd name="connsiteX102" fmla="*/ 1294409 w 4338637"/>
                <a:gd name="connsiteY102" fmla="*/ 2821381 h 3429000"/>
                <a:gd name="connsiteX103" fmla="*/ 1294409 w 4338637"/>
                <a:gd name="connsiteY103" fmla="*/ 3276600 h 3429000"/>
                <a:gd name="connsiteX104" fmla="*/ 834828 w 4338637"/>
                <a:gd name="connsiteY104" fmla="*/ 3276600 h 3429000"/>
                <a:gd name="connsiteX105" fmla="*/ 834828 w 4338637"/>
                <a:gd name="connsiteY105" fmla="*/ 2821381 h 3429000"/>
                <a:gd name="connsiteX106" fmla="*/ 1294409 w 4338637"/>
                <a:gd name="connsiteY106" fmla="*/ 2821381 h 3429000"/>
                <a:gd name="connsiteX107" fmla="*/ 1446809 w 4338637"/>
                <a:gd name="connsiteY107" fmla="*/ 2821381 h 3429000"/>
                <a:gd name="connsiteX108" fmla="*/ 1900638 w 4338637"/>
                <a:gd name="connsiteY108" fmla="*/ 2821381 h 3429000"/>
                <a:gd name="connsiteX109" fmla="*/ 1900638 w 4338637"/>
                <a:gd name="connsiteY109" fmla="*/ 3276600 h 3429000"/>
                <a:gd name="connsiteX110" fmla="*/ 1446809 w 4338637"/>
                <a:gd name="connsiteY110" fmla="*/ 3276600 h 3429000"/>
                <a:gd name="connsiteX111" fmla="*/ 1446809 w 4338637"/>
                <a:gd name="connsiteY111" fmla="*/ 2821381 h 3429000"/>
                <a:gd name="connsiteX112" fmla="*/ 277463 w 4338637"/>
                <a:gd name="connsiteY112" fmla="*/ 1226544 h 3429000"/>
                <a:gd name="connsiteX113" fmla="*/ 1900638 w 4338637"/>
                <a:gd name="connsiteY113" fmla="*/ 1226544 h 3429000"/>
                <a:gd name="connsiteX114" fmla="*/ 1900638 w 4338637"/>
                <a:gd name="connsiteY114" fmla="*/ 1452172 h 3429000"/>
                <a:gd name="connsiteX115" fmla="*/ 1384926 w 4338637"/>
                <a:gd name="connsiteY115" fmla="*/ 1452172 h 3429000"/>
                <a:gd name="connsiteX116" fmla="*/ 1370600 w 4338637"/>
                <a:gd name="connsiteY116" fmla="*/ 1450781 h 3429000"/>
                <a:gd name="connsiteX117" fmla="*/ 1356274 w 4338637"/>
                <a:gd name="connsiteY117" fmla="*/ 1452172 h 3429000"/>
                <a:gd name="connsiteX118" fmla="*/ 772944 w 4338637"/>
                <a:gd name="connsiteY118" fmla="*/ 1452172 h 3429000"/>
                <a:gd name="connsiteX119" fmla="*/ 758619 w 4338637"/>
                <a:gd name="connsiteY119" fmla="*/ 1450781 h 3429000"/>
                <a:gd name="connsiteX120" fmla="*/ 744293 w 4338637"/>
                <a:gd name="connsiteY120" fmla="*/ 1452172 h 3429000"/>
                <a:gd name="connsiteX121" fmla="*/ 191129 w 4338637"/>
                <a:gd name="connsiteY121" fmla="*/ 1452172 h 3429000"/>
                <a:gd name="connsiteX122" fmla="*/ 277463 w 4338637"/>
                <a:gd name="connsiteY122" fmla="*/ 1226544 h 3429000"/>
                <a:gd name="connsiteX123" fmla="*/ 228600 w 4338637"/>
                <a:gd name="connsiteY123" fmla="*/ 2821381 h 3429000"/>
                <a:gd name="connsiteX124" fmla="*/ 682428 w 4338637"/>
                <a:gd name="connsiteY124" fmla="*/ 2821381 h 3429000"/>
                <a:gd name="connsiteX125" fmla="*/ 682428 w 4338637"/>
                <a:gd name="connsiteY125" fmla="*/ 3276600 h 3429000"/>
                <a:gd name="connsiteX126" fmla="*/ 228600 w 4338637"/>
                <a:gd name="connsiteY126" fmla="*/ 3276600 h 3429000"/>
                <a:gd name="connsiteX127" fmla="*/ 228600 w 4338637"/>
                <a:gd name="connsiteY127" fmla="*/ 2821381 h 3429000"/>
                <a:gd name="connsiteX128" fmla="*/ 3805238 w 4338637"/>
                <a:gd name="connsiteY128" fmla="*/ 3276600 h 3429000"/>
                <a:gd name="connsiteX129" fmla="*/ 3346447 w 4338637"/>
                <a:gd name="connsiteY129" fmla="*/ 3276600 h 3429000"/>
                <a:gd name="connsiteX130" fmla="*/ 3346447 w 4338637"/>
                <a:gd name="connsiteY130" fmla="*/ 2898381 h 3429000"/>
                <a:gd name="connsiteX131" fmla="*/ 3805238 w 4338637"/>
                <a:gd name="connsiteY131" fmla="*/ 2898381 h 3429000"/>
                <a:gd name="connsiteX132" fmla="*/ 3805238 w 4338637"/>
                <a:gd name="connsiteY132" fmla="*/ 3276600 h 3429000"/>
                <a:gd name="connsiteX133" fmla="*/ 3957638 w 4338637"/>
                <a:gd name="connsiteY133" fmla="*/ 3276600 h 3429000"/>
                <a:gd name="connsiteX134" fmla="*/ 3957638 w 4338637"/>
                <a:gd name="connsiteY134" fmla="*/ 2822181 h 3429000"/>
                <a:gd name="connsiteX135" fmla="*/ 3881438 w 4338637"/>
                <a:gd name="connsiteY135" fmla="*/ 2745981 h 3429000"/>
                <a:gd name="connsiteX136" fmla="*/ 3270247 w 4338637"/>
                <a:gd name="connsiteY136" fmla="*/ 2745981 h 3429000"/>
                <a:gd name="connsiteX137" fmla="*/ 3194047 w 4338637"/>
                <a:gd name="connsiteY137" fmla="*/ 2822181 h 3429000"/>
                <a:gd name="connsiteX138" fmla="*/ 3194047 w 4338637"/>
                <a:gd name="connsiteY138" fmla="*/ 3276600 h 3429000"/>
                <a:gd name="connsiteX139" fmla="*/ 3051972 w 4338637"/>
                <a:gd name="connsiteY139" fmla="*/ 3276600 h 3429000"/>
                <a:gd name="connsiteX140" fmla="*/ 3051972 w 4338637"/>
                <a:gd name="connsiteY140" fmla="*/ 2369144 h 3429000"/>
                <a:gd name="connsiteX141" fmla="*/ 4112419 w 4338637"/>
                <a:gd name="connsiteY141" fmla="*/ 2369144 h 3429000"/>
                <a:gd name="connsiteX142" fmla="*/ 4112419 w 4338637"/>
                <a:gd name="connsiteY142" fmla="*/ 3276600 h 3429000"/>
                <a:gd name="connsiteX143" fmla="*/ 3957638 w 4338637"/>
                <a:gd name="connsiteY143" fmla="*/ 32766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338637" h="3429000">
                  <a:moveTo>
                    <a:pt x="4264819" y="3276724"/>
                  </a:moveTo>
                  <a:lnTo>
                    <a:pt x="4264819" y="2368915"/>
                  </a:lnTo>
                  <a:cubicBezTo>
                    <a:pt x="4288470" y="2367744"/>
                    <a:pt x="4310339" y="2355761"/>
                    <a:pt x="4323845" y="2336140"/>
                  </a:cubicBezTo>
                  <a:cubicBezTo>
                    <a:pt x="4338057" y="2315480"/>
                    <a:pt x="4341200" y="2289143"/>
                    <a:pt x="4332237" y="2265712"/>
                  </a:cubicBezTo>
                  <a:lnTo>
                    <a:pt x="4186981" y="1886103"/>
                  </a:lnTo>
                  <a:cubicBezTo>
                    <a:pt x="4175694" y="1856613"/>
                    <a:pt x="4147395" y="1837134"/>
                    <a:pt x="4115810" y="1837134"/>
                  </a:cubicBezTo>
                  <a:lnTo>
                    <a:pt x="3040856" y="1837134"/>
                  </a:lnTo>
                  <a:lnTo>
                    <a:pt x="3040856" y="315516"/>
                  </a:lnTo>
                  <a:cubicBezTo>
                    <a:pt x="3040856" y="273434"/>
                    <a:pt x="3006738" y="239316"/>
                    <a:pt x="2964656" y="239316"/>
                  </a:cubicBezTo>
                  <a:lnTo>
                    <a:pt x="1976838" y="239316"/>
                  </a:lnTo>
                  <a:cubicBezTo>
                    <a:pt x="1934756" y="239316"/>
                    <a:pt x="1900638" y="273434"/>
                    <a:pt x="1900638" y="315516"/>
                  </a:cubicBezTo>
                  <a:lnTo>
                    <a:pt x="1900638" y="1074144"/>
                  </a:lnTo>
                  <a:lnTo>
                    <a:pt x="1526543" y="1074144"/>
                  </a:lnTo>
                  <a:lnTo>
                    <a:pt x="1526543" y="76200"/>
                  </a:lnTo>
                  <a:cubicBezTo>
                    <a:pt x="1526543" y="34119"/>
                    <a:pt x="1492425" y="0"/>
                    <a:pt x="1450343" y="0"/>
                  </a:cubicBezTo>
                  <a:lnTo>
                    <a:pt x="1145467" y="0"/>
                  </a:lnTo>
                  <a:cubicBezTo>
                    <a:pt x="1103386" y="0"/>
                    <a:pt x="1069267" y="34119"/>
                    <a:pt x="1069267" y="76200"/>
                  </a:cubicBezTo>
                  <a:lnTo>
                    <a:pt x="1069267" y="1074144"/>
                  </a:lnTo>
                  <a:lnTo>
                    <a:pt x="916781" y="1074144"/>
                  </a:lnTo>
                  <a:lnTo>
                    <a:pt x="916781" y="76200"/>
                  </a:lnTo>
                  <a:cubicBezTo>
                    <a:pt x="916781" y="34119"/>
                    <a:pt x="882663" y="0"/>
                    <a:pt x="840581" y="0"/>
                  </a:cubicBezTo>
                  <a:lnTo>
                    <a:pt x="535696" y="0"/>
                  </a:lnTo>
                  <a:cubicBezTo>
                    <a:pt x="493614" y="0"/>
                    <a:pt x="459496" y="34119"/>
                    <a:pt x="459496" y="76200"/>
                  </a:cubicBezTo>
                  <a:lnTo>
                    <a:pt x="459496" y="1074144"/>
                  </a:lnTo>
                  <a:lnTo>
                    <a:pt x="225028" y="1074144"/>
                  </a:lnTo>
                  <a:cubicBezTo>
                    <a:pt x="193453" y="1074144"/>
                    <a:pt x="165144" y="1093622"/>
                    <a:pt x="153857" y="1123112"/>
                  </a:cubicBezTo>
                  <a:lnTo>
                    <a:pt x="8601" y="1502721"/>
                  </a:lnTo>
                  <a:cubicBezTo>
                    <a:pt x="-362" y="1526143"/>
                    <a:pt x="2781" y="1552480"/>
                    <a:pt x="16993" y="1573149"/>
                  </a:cubicBezTo>
                  <a:cubicBezTo>
                    <a:pt x="30537" y="1592818"/>
                    <a:pt x="52483" y="1604820"/>
                    <a:pt x="76200" y="1605934"/>
                  </a:cubicBezTo>
                  <a:lnTo>
                    <a:pt x="76200" y="3276600"/>
                  </a:lnTo>
                  <a:cubicBezTo>
                    <a:pt x="34119" y="3276600"/>
                    <a:pt x="0" y="3310719"/>
                    <a:pt x="0" y="3352800"/>
                  </a:cubicBezTo>
                  <a:cubicBezTo>
                    <a:pt x="0" y="3394882"/>
                    <a:pt x="34119" y="3429000"/>
                    <a:pt x="76200" y="3429000"/>
                  </a:cubicBezTo>
                  <a:lnTo>
                    <a:pt x="152400" y="3429000"/>
                  </a:lnTo>
                  <a:lnTo>
                    <a:pt x="1976838" y="3429000"/>
                  </a:lnTo>
                  <a:lnTo>
                    <a:pt x="2975772" y="3429000"/>
                  </a:lnTo>
                  <a:lnTo>
                    <a:pt x="4188619" y="3429000"/>
                  </a:lnTo>
                  <a:lnTo>
                    <a:pt x="4262438" y="3429000"/>
                  </a:lnTo>
                  <a:cubicBezTo>
                    <a:pt x="4304519" y="3429000"/>
                    <a:pt x="4338638" y="3394882"/>
                    <a:pt x="4338638" y="3352800"/>
                  </a:cubicBezTo>
                  <a:cubicBezTo>
                    <a:pt x="4338638" y="3311519"/>
                    <a:pt x="4305786" y="3277991"/>
                    <a:pt x="4264819" y="3276724"/>
                  </a:cubicBezTo>
                  <a:close/>
                  <a:moveTo>
                    <a:pt x="1221667" y="458391"/>
                  </a:moveTo>
                  <a:lnTo>
                    <a:pt x="1374143" y="458391"/>
                  </a:lnTo>
                  <a:lnTo>
                    <a:pt x="1374143" y="1071162"/>
                  </a:lnTo>
                  <a:lnTo>
                    <a:pt x="1221667" y="1071162"/>
                  </a:lnTo>
                  <a:lnTo>
                    <a:pt x="1221667" y="458391"/>
                  </a:lnTo>
                  <a:close/>
                  <a:moveTo>
                    <a:pt x="1374143" y="152400"/>
                  </a:moveTo>
                  <a:lnTo>
                    <a:pt x="1374143" y="305991"/>
                  </a:lnTo>
                  <a:lnTo>
                    <a:pt x="1221667" y="305991"/>
                  </a:lnTo>
                  <a:lnTo>
                    <a:pt x="1221667" y="152400"/>
                  </a:lnTo>
                  <a:lnTo>
                    <a:pt x="1374143" y="152400"/>
                  </a:lnTo>
                  <a:close/>
                  <a:moveTo>
                    <a:pt x="611896" y="458391"/>
                  </a:moveTo>
                  <a:lnTo>
                    <a:pt x="764381" y="458391"/>
                  </a:lnTo>
                  <a:lnTo>
                    <a:pt x="764381" y="1071162"/>
                  </a:lnTo>
                  <a:lnTo>
                    <a:pt x="611896" y="1071162"/>
                  </a:lnTo>
                  <a:lnTo>
                    <a:pt x="611896" y="458391"/>
                  </a:lnTo>
                  <a:close/>
                  <a:moveTo>
                    <a:pt x="764381" y="152400"/>
                  </a:moveTo>
                  <a:lnTo>
                    <a:pt x="764381" y="305991"/>
                  </a:lnTo>
                  <a:lnTo>
                    <a:pt x="611896" y="305991"/>
                  </a:lnTo>
                  <a:lnTo>
                    <a:pt x="611896" y="152400"/>
                  </a:lnTo>
                  <a:lnTo>
                    <a:pt x="764381" y="152400"/>
                  </a:lnTo>
                  <a:close/>
                  <a:moveTo>
                    <a:pt x="4063384" y="1989534"/>
                  </a:moveTo>
                  <a:lnTo>
                    <a:pt x="4150328" y="2216744"/>
                  </a:lnTo>
                  <a:lnTo>
                    <a:pt x="4115819" y="2216744"/>
                  </a:lnTo>
                  <a:lnTo>
                    <a:pt x="3040856" y="2216744"/>
                  </a:lnTo>
                  <a:lnTo>
                    <a:pt x="3040856" y="1989534"/>
                  </a:lnTo>
                  <a:lnTo>
                    <a:pt x="4063384" y="1989534"/>
                  </a:lnTo>
                  <a:close/>
                  <a:moveTo>
                    <a:pt x="2053038" y="391716"/>
                  </a:moveTo>
                  <a:lnTo>
                    <a:pt x="2888456" y="391716"/>
                  </a:lnTo>
                  <a:lnTo>
                    <a:pt x="2888456" y="3276600"/>
                  </a:lnTo>
                  <a:lnTo>
                    <a:pt x="2053038" y="3276600"/>
                  </a:lnTo>
                  <a:lnTo>
                    <a:pt x="2053038" y="1528362"/>
                  </a:lnTo>
                  <a:lnTo>
                    <a:pt x="2053038" y="391716"/>
                  </a:lnTo>
                  <a:close/>
                  <a:moveTo>
                    <a:pt x="1294409" y="1604562"/>
                  </a:moveTo>
                  <a:lnTo>
                    <a:pt x="1294409" y="2057000"/>
                  </a:lnTo>
                  <a:lnTo>
                    <a:pt x="834828" y="2057000"/>
                  </a:lnTo>
                  <a:lnTo>
                    <a:pt x="834828" y="1604562"/>
                  </a:lnTo>
                  <a:lnTo>
                    <a:pt x="1294409" y="1604562"/>
                  </a:lnTo>
                  <a:close/>
                  <a:moveTo>
                    <a:pt x="1900638" y="1604562"/>
                  </a:moveTo>
                  <a:lnTo>
                    <a:pt x="1900638" y="2057000"/>
                  </a:lnTo>
                  <a:lnTo>
                    <a:pt x="1446809" y="2057000"/>
                  </a:lnTo>
                  <a:lnTo>
                    <a:pt x="1446809" y="1604562"/>
                  </a:lnTo>
                  <a:lnTo>
                    <a:pt x="1900638" y="1604562"/>
                  </a:lnTo>
                  <a:close/>
                  <a:moveTo>
                    <a:pt x="1900638" y="2668981"/>
                  </a:moveTo>
                  <a:lnTo>
                    <a:pt x="1446809" y="2668981"/>
                  </a:lnTo>
                  <a:lnTo>
                    <a:pt x="1446809" y="2209400"/>
                  </a:lnTo>
                  <a:lnTo>
                    <a:pt x="1900638" y="2209400"/>
                  </a:lnTo>
                  <a:lnTo>
                    <a:pt x="1900638" y="2668981"/>
                  </a:lnTo>
                  <a:close/>
                  <a:moveTo>
                    <a:pt x="682428" y="2057000"/>
                  </a:moveTo>
                  <a:lnTo>
                    <a:pt x="228600" y="2057000"/>
                  </a:lnTo>
                  <a:lnTo>
                    <a:pt x="228600" y="1605972"/>
                  </a:lnTo>
                  <a:cubicBezTo>
                    <a:pt x="232658" y="1605782"/>
                    <a:pt x="236658" y="1605363"/>
                    <a:pt x="240535" y="1604562"/>
                  </a:cubicBezTo>
                  <a:lnTo>
                    <a:pt x="682428" y="1604562"/>
                  </a:lnTo>
                  <a:lnTo>
                    <a:pt x="682428" y="2057000"/>
                  </a:lnTo>
                  <a:close/>
                  <a:moveTo>
                    <a:pt x="228600" y="2209400"/>
                  </a:moveTo>
                  <a:lnTo>
                    <a:pt x="682428" y="2209400"/>
                  </a:lnTo>
                  <a:lnTo>
                    <a:pt x="682428" y="2668981"/>
                  </a:lnTo>
                  <a:lnTo>
                    <a:pt x="228600" y="2668981"/>
                  </a:lnTo>
                  <a:lnTo>
                    <a:pt x="228600" y="2209400"/>
                  </a:lnTo>
                  <a:close/>
                  <a:moveTo>
                    <a:pt x="834828" y="2209400"/>
                  </a:moveTo>
                  <a:lnTo>
                    <a:pt x="1294409" y="2209400"/>
                  </a:lnTo>
                  <a:lnTo>
                    <a:pt x="1294409" y="2668981"/>
                  </a:lnTo>
                  <a:lnTo>
                    <a:pt x="834828" y="2668981"/>
                  </a:lnTo>
                  <a:lnTo>
                    <a:pt x="834828" y="2209400"/>
                  </a:lnTo>
                  <a:close/>
                  <a:moveTo>
                    <a:pt x="1294409" y="2821381"/>
                  </a:moveTo>
                  <a:lnTo>
                    <a:pt x="1294409" y="3276600"/>
                  </a:lnTo>
                  <a:lnTo>
                    <a:pt x="834828" y="3276600"/>
                  </a:lnTo>
                  <a:lnTo>
                    <a:pt x="834828" y="2821381"/>
                  </a:lnTo>
                  <a:lnTo>
                    <a:pt x="1294409" y="2821381"/>
                  </a:lnTo>
                  <a:close/>
                  <a:moveTo>
                    <a:pt x="1446809" y="2821381"/>
                  </a:moveTo>
                  <a:lnTo>
                    <a:pt x="1900638" y="2821381"/>
                  </a:lnTo>
                  <a:lnTo>
                    <a:pt x="1900638" y="3276600"/>
                  </a:lnTo>
                  <a:lnTo>
                    <a:pt x="1446809" y="3276600"/>
                  </a:lnTo>
                  <a:lnTo>
                    <a:pt x="1446809" y="2821381"/>
                  </a:lnTo>
                  <a:close/>
                  <a:moveTo>
                    <a:pt x="277463" y="1226544"/>
                  </a:moveTo>
                  <a:lnTo>
                    <a:pt x="1900638" y="1226544"/>
                  </a:lnTo>
                  <a:lnTo>
                    <a:pt x="1900638" y="1452172"/>
                  </a:lnTo>
                  <a:lnTo>
                    <a:pt x="1384926" y="1452172"/>
                  </a:lnTo>
                  <a:cubicBezTo>
                    <a:pt x="1380277" y="1451286"/>
                    <a:pt x="1375505" y="1450781"/>
                    <a:pt x="1370600" y="1450781"/>
                  </a:cubicBezTo>
                  <a:cubicBezTo>
                    <a:pt x="1365695" y="1450781"/>
                    <a:pt x="1360923" y="1451286"/>
                    <a:pt x="1356274" y="1452172"/>
                  </a:cubicBezTo>
                  <a:lnTo>
                    <a:pt x="772944" y="1452172"/>
                  </a:lnTo>
                  <a:cubicBezTo>
                    <a:pt x="768296" y="1451286"/>
                    <a:pt x="763524" y="1450781"/>
                    <a:pt x="758619" y="1450781"/>
                  </a:cubicBezTo>
                  <a:cubicBezTo>
                    <a:pt x="753713" y="1450781"/>
                    <a:pt x="748941" y="1451286"/>
                    <a:pt x="744293" y="1452172"/>
                  </a:cubicBezTo>
                  <a:lnTo>
                    <a:pt x="191129" y="1452172"/>
                  </a:lnTo>
                  <a:lnTo>
                    <a:pt x="277463" y="1226544"/>
                  </a:lnTo>
                  <a:close/>
                  <a:moveTo>
                    <a:pt x="228600" y="2821381"/>
                  </a:moveTo>
                  <a:lnTo>
                    <a:pt x="682428" y="2821381"/>
                  </a:lnTo>
                  <a:lnTo>
                    <a:pt x="682428" y="3276600"/>
                  </a:lnTo>
                  <a:lnTo>
                    <a:pt x="228600" y="3276600"/>
                  </a:lnTo>
                  <a:lnTo>
                    <a:pt x="228600" y="2821381"/>
                  </a:lnTo>
                  <a:close/>
                  <a:moveTo>
                    <a:pt x="3805238" y="3276600"/>
                  </a:moveTo>
                  <a:lnTo>
                    <a:pt x="3346447" y="3276600"/>
                  </a:lnTo>
                  <a:lnTo>
                    <a:pt x="3346447" y="2898381"/>
                  </a:lnTo>
                  <a:lnTo>
                    <a:pt x="3805238" y="2898381"/>
                  </a:lnTo>
                  <a:lnTo>
                    <a:pt x="3805238" y="3276600"/>
                  </a:lnTo>
                  <a:close/>
                  <a:moveTo>
                    <a:pt x="3957638" y="3276600"/>
                  </a:moveTo>
                  <a:lnTo>
                    <a:pt x="3957638" y="2822181"/>
                  </a:lnTo>
                  <a:cubicBezTo>
                    <a:pt x="3957638" y="2780100"/>
                    <a:pt x="3923519" y="2745981"/>
                    <a:pt x="3881438" y="2745981"/>
                  </a:cubicBezTo>
                  <a:lnTo>
                    <a:pt x="3270247" y="2745981"/>
                  </a:lnTo>
                  <a:cubicBezTo>
                    <a:pt x="3228166" y="2745981"/>
                    <a:pt x="3194047" y="2780100"/>
                    <a:pt x="3194047" y="2822181"/>
                  </a:cubicBezTo>
                  <a:lnTo>
                    <a:pt x="3194047" y="3276600"/>
                  </a:lnTo>
                  <a:lnTo>
                    <a:pt x="3051972" y="3276600"/>
                  </a:lnTo>
                  <a:lnTo>
                    <a:pt x="3051972" y="2369144"/>
                  </a:lnTo>
                  <a:lnTo>
                    <a:pt x="4112419" y="2369144"/>
                  </a:lnTo>
                  <a:lnTo>
                    <a:pt x="4112419" y="3276600"/>
                  </a:lnTo>
                  <a:lnTo>
                    <a:pt x="3957638" y="32766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7" name="Freeform: Shape 46">
              <a:extLst>
                <a:ext uri="{FF2B5EF4-FFF2-40B4-BE49-F238E27FC236}">
                  <a16:creationId xmlns:a16="http://schemas.microsoft.com/office/drawing/2014/main" id="{DC9B853D-88B5-554E-A251-E3D9C207111F}"/>
                </a:ext>
              </a:extLst>
            </p:cNvPr>
            <p:cNvSpPr/>
            <p:nvPr/>
          </p:nvSpPr>
          <p:spPr>
            <a:xfrm>
              <a:off x="6212281" y="2331243"/>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2" y="302419"/>
                    <a:pt x="152400" y="268300"/>
                    <a:pt x="152400" y="226219"/>
                  </a:cubicBezTo>
                  <a:lnTo>
                    <a:pt x="152400" y="76200"/>
                  </a:lnTo>
                  <a:cubicBezTo>
                    <a:pt x="152400" y="34119"/>
                    <a:pt x="118282"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8" name="Freeform: Shape 47">
              <a:extLst>
                <a:ext uri="{FF2B5EF4-FFF2-40B4-BE49-F238E27FC236}">
                  <a16:creationId xmlns:a16="http://schemas.microsoft.com/office/drawing/2014/main" id="{487DECEF-31B6-1243-B9E7-FEADD5D9B982}"/>
                </a:ext>
              </a:extLst>
            </p:cNvPr>
            <p:cNvSpPr/>
            <p:nvPr/>
          </p:nvSpPr>
          <p:spPr>
            <a:xfrm>
              <a:off x="6436518" y="2331243"/>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1" y="302419"/>
                    <a:pt x="152400" y="268300"/>
                    <a:pt x="152400" y="226219"/>
                  </a:cubicBezTo>
                  <a:lnTo>
                    <a:pt x="152400" y="76200"/>
                  </a:lnTo>
                  <a:cubicBezTo>
                    <a:pt x="152400" y="34119"/>
                    <a:pt x="118281"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9" name="Freeform: Shape 48">
              <a:extLst>
                <a:ext uri="{FF2B5EF4-FFF2-40B4-BE49-F238E27FC236}">
                  <a16:creationId xmlns:a16="http://schemas.microsoft.com/office/drawing/2014/main" id="{CF128192-E7FA-3E43-84FA-EA8704F8FC69}"/>
                </a:ext>
              </a:extLst>
            </p:cNvPr>
            <p:cNvSpPr/>
            <p:nvPr/>
          </p:nvSpPr>
          <p:spPr>
            <a:xfrm>
              <a:off x="6212281" y="2869311"/>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2" y="302419"/>
                    <a:pt x="152400" y="268300"/>
                    <a:pt x="152400" y="226219"/>
                  </a:cubicBezTo>
                  <a:lnTo>
                    <a:pt x="152400" y="76200"/>
                  </a:lnTo>
                  <a:cubicBezTo>
                    <a:pt x="152400" y="34119"/>
                    <a:pt x="118282"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0" name="Freeform: Shape 49">
              <a:extLst>
                <a:ext uri="{FF2B5EF4-FFF2-40B4-BE49-F238E27FC236}">
                  <a16:creationId xmlns:a16="http://schemas.microsoft.com/office/drawing/2014/main" id="{F0D6EB31-27E0-9A4F-8CEB-537E3ADDD39F}"/>
                </a:ext>
              </a:extLst>
            </p:cNvPr>
            <p:cNvSpPr/>
            <p:nvPr/>
          </p:nvSpPr>
          <p:spPr>
            <a:xfrm>
              <a:off x="6436518" y="2869311"/>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1" y="302419"/>
                    <a:pt x="152400" y="268300"/>
                    <a:pt x="152400" y="226219"/>
                  </a:cubicBezTo>
                  <a:lnTo>
                    <a:pt x="152400" y="76200"/>
                  </a:lnTo>
                  <a:cubicBezTo>
                    <a:pt x="152400" y="34119"/>
                    <a:pt x="118281"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1" name="Freeform: Shape 50">
              <a:extLst>
                <a:ext uri="{FF2B5EF4-FFF2-40B4-BE49-F238E27FC236}">
                  <a16:creationId xmlns:a16="http://schemas.microsoft.com/office/drawing/2014/main" id="{A11FBE89-804A-334A-B98E-ADBB0218A0B9}"/>
                </a:ext>
              </a:extLst>
            </p:cNvPr>
            <p:cNvSpPr/>
            <p:nvPr/>
          </p:nvSpPr>
          <p:spPr>
            <a:xfrm>
              <a:off x="6212281" y="3399234"/>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2" y="302419"/>
                    <a:pt x="152400" y="268300"/>
                    <a:pt x="152400" y="226219"/>
                  </a:cubicBezTo>
                  <a:lnTo>
                    <a:pt x="152400" y="76200"/>
                  </a:lnTo>
                  <a:cubicBezTo>
                    <a:pt x="152400" y="34119"/>
                    <a:pt x="118282"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2" name="Freeform: Shape 51">
              <a:extLst>
                <a:ext uri="{FF2B5EF4-FFF2-40B4-BE49-F238E27FC236}">
                  <a16:creationId xmlns:a16="http://schemas.microsoft.com/office/drawing/2014/main" id="{0AEDCEF4-43B0-454D-AC92-3767BCD3CDB3}"/>
                </a:ext>
              </a:extLst>
            </p:cNvPr>
            <p:cNvSpPr/>
            <p:nvPr/>
          </p:nvSpPr>
          <p:spPr>
            <a:xfrm>
              <a:off x="6436518" y="3399234"/>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1" y="302419"/>
                    <a:pt x="152400" y="268300"/>
                    <a:pt x="152400" y="226219"/>
                  </a:cubicBezTo>
                  <a:lnTo>
                    <a:pt x="152400" y="76200"/>
                  </a:lnTo>
                  <a:cubicBezTo>
                    <a:pt x="152400" y="34119"/>
                    <a:pt x="118281"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3" name="Freeform: Shape 52">
              <a:extLst>
                <a:ext uri="{FF2B5EF4-FFF2-40B4-BE49-F238E27FC236}">
                  <a16:creationId xmlns:a16="http://schemas.microsoft.com/office/drawing/2014/main" id="{6AA774CB-33BD-4C4D-8907-26EE92F129AD}"/>
                </a:ext>
              </a:extLst>
            </p:cNvPr>
            <p:cNvSpPr/>
            <p:nvPr/>
          </p:nvSpPr>
          <p:spPr>
            <a:xfrm>
              <a:off x="6212281" y="3937301"/>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2" y="302419"/>
                    <a:pt x="152400" y="268300"/>
                    <a:pt x="152400" y="226219"/>
                  </a:cubicBezTo>
                  <a:lnTo>
                    <a:pt x="152400" y="76200"/>
                  </a:lnTo>
                  <a:cubicBezTo>
                    <a:pt x="152400" y="34119"/>
                    <a:pt x="118282"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4" name="Freeform: Shape 53">
              <a:extLst>
                <a:ext uri="{FF2B5EF4-FFF2-40B4-BE49-F238E27FC236}">
                  <a16:creationId xmlns:a16="http://schemas.microsoft.com/office/drawing/2014/main" id="{EB8BB13F-A067-BC49-9BB3-3D43FA07ED6C}"/>
                </a:ext>
              </a:extLst>
            </p:cNvPr>
            <p:cNvSpPr/>
            <p:nvPr/>
          </p:nvSpPr>
          <p:spPr>
            <a:xfrm>
              <a:off x="6436518" y="3937301"/>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1" y="302419"/>
                    <a:pt x="152400" y="268300"/>
                    <a:pt x="152400" y="226219"/>
                  </a:cubicBezTo>
                  <a:lnTo>
                    <a:pt x="152400" y="76200"/>
                  </a:lnTo>
                  <a:cubicBezTo>
                    <a:pt x="152400" y="34119"/>
                    <a:pt x="118281"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5" name="Freeform: Shape 54">
              <a:extLst>
                <a:ext uri="{FF2B5EF4-FFF2-40B4-BE49-F238E27FC236}">
                  <a16:creationId xmlns:a16="http://schemas.microsoft.com/office/drawing/2014/main" id="{820493AE-3BA2-EC46-A94B-626F2F8356A3}"/>
                </a:ext>
              </a:extLst>
            </p:cNvPr>
            <p:cNvSpPr/>
            <p:nvPr/>
          </p:nvSpPr>
          <p:spPr>
            <a:xfrm>
              <a:off x="6212281" y="4467520"/>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2" y="302419"/>
                    <a:pt x="152400" y="268300"/>
                    <a:pt x="152400" y="226219"/>
                  </a:cubicBezTo>
                  <a:lnTo>
                    <a:pt x="152400" y="76200"/>
                  </a:lnTo>
                  <a:cubicBezTo>
                    <a:pt x="152400" y="34119"/>
                    <a:pt x="118282" y="0"/>
                    <a:pt x="76200" y="0"/>
                  </a:cubicBezTo>
                  <a:cubicBezTo>
                    <a:pt x="34119" y="0"/>
                    <a:pt x="0" y="34119"/>
                    <a:pt x="0" y="76200"/>
                  </a:cubicBezTo>
                  <a:lnTo>
                    <a:pt x="0" y="226219"/>
                  </a:lnTo>
                  <a:cubicBezTo>
                    <a:pt x="0" y="26831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6" name="Freeform: Shape 55">
              <a:extLst>
                <a:ext uri="{FF2B5EF4-FFF2-40B4-BE49-F238E27FC236}">
                  <a16:creationId xmlns:a16="http://schemas.microsoft.com/office/drawing/2014/main" id="{9C7C38D0-99A0-0645-84CC-01E8AC021C77}"/>
                </a:ext>
              </a:extLst>
            </p:cNvPr>
            <p:cNvSpPr/>
            <p:nvPr/>
          </p:nvSpPr>
          <p:spPr>
            <a:xfrm>
              <a:off x="6436518" y="4467520"/>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1" y="302419"/>
                    <a:pt x="152400" y="268300"/>
                    <a:pt x="152400" y="226219"/>
                  </a:cubicBezTo>
                  <a:lnTo>
                    <a:pt x="152400" y="76200"/>
                  </a:lnTo>
                  <a:cubicBezTo>
                    <a:pt x="152400" y="34119"/>
                    <a:pt x="118281" y="0"/>
                    <a:pt x="76200" y="0"/>
                  </a:cubicBezTo>
                  <a:cubicBezTo>
                    <a:pt x="34119" y="0"/>
                    <a:pt x="0" y="34119"/>
                    <a:pt x="0" y="76200"/>
                  </a:cubicBezTo>
                  <a:lnTo>
                    <a:pt x="0" y="226219"/>
                  </a:lnTo>
                  <a:cubicBezTo>
                    <a:pt x="0" y="26831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grpSp>
      <p:sp>
        <p:nvSpPr>
          <p:cNvPr id="3" name="Freeform: Shape 2">
            <a:extLst>
              <a:ext uri="{FF2B5EF4-FFF2-40B4-BE49-F238E27FC236}">
                <a16:creationId xmlns:a16="http://schemas.microsoft.com/office/drawing/2014/main" id="{BB94A9E4-7C98-BC4A-A161-CE0B952B1441}"/>
              </a:ext>
            </a:extLst>
          </p:cNvPr>
          <p:cNvSpPr/>
          <p:nvPr/>
        </p:nvSpPr>
        <p:spPr>
          <a:xfrm>
            <a:off x="4350611" y="2590108"/>
            <a:ext cx="1465175" cy="1326933"/>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6" name="TextBox 5">
            <a:extLst>
              <a:ext uri="{FF2B5EF4-FFF2-40B4-BE49-F238E27FC236}">
                <a16:creationId xmlns:a16="http://schemas.microsoft.com/office/drawing/2014/main" id="{51E5D9CC-98A8-9345-848B-F07B45993E16}"/>
              </a:ext>
            </a:extLst>
          </p:cNvPr>
          <p:cNvSpPr txBox="1"/>
          <p:nvPr/>
        </p:nvSpPr>
        <p:spPr>
          <a:xfrm>
            <a:off x="-313887" y="4297636"/>
            <a:ext cx="11122506" cy="1631216"/>
          </a:xfrm>
          <a:prstGeom prst="rect">
            <a:avLst/>
          </a:prstGeom>
          <a:noFill/>
        </p:spPr>
        <p:txBody>
          <a:bodyPr wrap="square">
            <a:spAutoFit/>
          </a:bodyPr>
          <a:lstStyle/>
          <a:p>
            <a:pPr algn="ctr" eaLnBrk="1" fontAlgn="auto" hangingPunct="1">
              <a:spcBef>
                <a:spcPts val="0"/>
              </a:spcBef>
              <a:spcAft>
                <a:spcPts val="0"/>
              </a:spcAft>
              <a:defRPr/>
            </a:pPr>
            <a:r>
              <a:rPr lang="id-ID" sz="10000" dirty="0">
                <a:solidFill>
                  <a:schemeClr val="bg1"/>
                </a:solidFill>
                <a:latin typeface="Impact" panose="020B0806030902050204" pitchFamily="34" charset="0"/>
              </a:rPr>
              <a:t>Our Product Here</a:t>
            </a:r>
          </a:p>
        </p:txBody>
      </p:sp>
      <p:sp>
        <p:nvSpPr>
          <p:cNvPr id="35857" name="TextBox 6">
            <a:extLst>
              <a:ext uri="{FF2B5EF4-FFF2-40B4-BE49-F238E27FC236}">
                <a16:creationId xmlns:a16="http://schemas.microsoft.com/office/drawing/2014/main" id="{C5EE3C71-8C46-6E4F-ABB0-4743007C424D}"/>
              </a:ext>
            </a:extLst>
          </p:cNvPr>
          <p:cNvSpPr txBox="1">
            <a:spLocks noChangeArrowheads="1"/>
          </p:cNvSpPr>
          <p:nvPr/>
        </p:nvSpPr>
        <p:spPr bwMode="auto">
          <a:xfrm>
            <a:off x="0" y="6788935"/>
            <a:ext cx="10288588" cy="477054"/>
          </a:xfrm>
          <a:prstGeom prst="rect">
            <a:avLst/>
          </a:prstGeom>
          <a:noFill/>
          <a:ln>
            <a:noFill/>
          </a:ln>
        </p:spPr>
        <p:txBody>
          <a:bodyPr wrap="square">
            <a:spAutoFit/>
          </a:bodyPr>
          <a:lstStyle>
            <a:lvl1pPr>
              <a:defRPr>
                <a:solidFill>
                  <a:schemeClr val="tx1"/>
                </a:solidFill>
                <a:latin typeface="Roboto" panose="02000000000000000000" pitchFamily="2" charset="0"/>
              </a:defRPr>
            </a:lvl1pPr>
            <a:lvl2pPr marL="742950" indent="-285750">
              <a:defRPr>
                <a:solidFill>
                  <a:schemeClr val="tx1"/>
                </a:solidFill>
                <a:latin typeface="Roboto" panose="02000000000000000000" pitchFamily="2" charset="0"/>
              </a:defRPr>
            </a:lvl2pPr>
            <a:lvl3pPr marL="1143000" indent="-228600">
              <a:defRPr>
                <a:solidFill>
                  <a:schemeClr val="tx1"/>
                </a:solidFill>
                <a:latin typeface="Roboto" panose="02000000000000000000" pitchFamily="2" charset="0"/>
              </a:defRPr>
            </a:lvl3pPr>
            <a:lvl4pPr marL="1600200" indent="-228600">
              <a:defRPr>
                <a:solidFill>
                  <a:schemeClr val="tx1"/>
                </a:solidFill>
                <a:latin typeface="Roboto" panose="02000000000000000000" pitchFamily="2" charset="0"/>
              </a:defRPr>
            </a:lvl4pPr>
            <a:lvl5pPr marL="2057400" indent="-228600">
              <a:defRPr>
                <a:solidFill>
                  <a:schemeClr val="tx1"/>
                </a:solidFill>
                <a:latin typeface="Roboto" panose="02000000000000000000" pitchFamily="2" charset="0"/>
              </a:defRPr>
            </a:lvl5pPr>
            <a:lvl6pPr marL="2514600" indent="-228600" fontAlgn="base">
              <a:spcBef>
                <a:spcPct val="0"/>
              </a:spcBef>
              <a:spcAft>
                <a:spcPct val="0"/>
              </a:spcAft>
              <a:defRPr>
                <a:solidFill>
                  <a:schemeClr val="tx1"/>
                </a:solidFill>
                <a:latin typeface="Roboto" panose="02000000000000000000" pitchFamily="2" charset="0"/>
              </a:defRPr>
            </a:lvl6pPr>
            <a:lvl7pPr marL="2971800" indent="-228600" fontAlgn="base">
              <a:spcBef>
                <a:spcPct val="0"/>
              </a:spcBef>
              <a:spcAft>
                <a:spcPct val="0"/>
              </a:spcAft>
              <a:defRPr>
                <a:solidFill>
                  <a:schemeClr val="tx1"/>
                </a:solidFill>
                <a:latin typeface="Roboto" panose="02000000000000000000" pitchFamily="2" charset="0"/>
              </a:defRPr>
            </a:lvl7pPr>
            <a:lvl8pPr marL="3429000" indent="-228600" fontAlgn="base">
              <a:spcBef>
                <a:spcPct val="0"/>
              </a:spcBef>
              <a:spcAft>
                <a:spcPct val="0"/>
              </a:spcAft>
              <a:defRPr>
                <a:solidFill>
                  <a:schemeClr val="tx1"/>
                </a:solidFill>
                <a:latin typeface="Roboto" panose="02000000000000000000" pitchFamily="2" charset="0"/>
              </a:defRPr>
            </a:lvl8pPr>
            <a:lvl9pPr marL="3886200" indent="-228600" fontAlgn="base">
              <a:spcBef>
                <a:spcPct val="0"/>
              </a:spcBef>
              <a:spcAft>
                <a:spcPct val="0"/>
              </a:spcAft>
              <a:defRPr>
                <a:solidFill>
                  <a:schemeClr val="tx1"/>
                </a:solidFill>
                <a:latin typeface="Roboto" panose="02000000000000000000" pitchFamily="2" charset="0"/>
              </a:defRPr>
            </a:lvl9pPr>
          </a:lstStyle>
          <a:p>
            <a:pPr algn="ctr" eaLnBrk="1" fontAlgn="auto" hangingPunct="1">
              <a:spcBef>
                <a:spcPts val="0"/>
              </a:spcBef>
              <a:spcAft>
                <a:spcPts val="0"/>
              </a:spcAft>
              <a:defRPr/>
            </a:pPr>
            <a:r>
              <a:rPr lang="id-ID" altLang="nb-NO" sz="2500" b="1" dirty="0">
                <a:solidFill>
                  <a:schemeClr val="bg1"/>
                </a:solidFill>
              </a:rPr>
              <a:t>LUXURY REAL ESTATE PRESENTATION</a:t>
            </a:r>
          </a:p>
        </p:txBody>
      </p:sp>
      <p:cxnSp>
        <p:nvCxnSpPr>
          <p:cNvPr id="57" name="Straight Connector 40">
            <a:extLst>
              <a:ext uri="{FF2B5EF4-FFF2-40B4-BE49-F238E27FC236}">
                <a16:creationId xmlns:a16="http://schemas.microsoft.com/office/drawing/2014/main" id="{F0898C59-DE50-C04C-ABBD-CA51F6BAF609}"/>
              </a:ext>
            </a:extLst>
          </p:cNvPr>
          <p:cNvCxnSpPr>
            <a:cxnSpLocks/>
          </p:cNvCxnSpPr>
          <p:nvPr/>
        </p:nvCxnSpPr>
        <p:spPr>
          <a:xfrm>
            <a:off x="1082874" y="12270642"/>
            <a:ext cx="7939206" cy="0"/>
          </a:xfrm>
          <a:prstGeom prst="line">
            <a:avLst/>
          </a:prstGeom>
          <a:ln w="3492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40">
            <a:extLst>
              <a:ext uri="{FF2B5EF4-FFF2-40B4-BE49-F238E27FC236}">
                <a16:creationId xmlns:a16="http://schemas.microsoft.com/office/drawing/2014/main" id="{AF33803A-B545-E946-BCDC-73C3ABD0DE2B}"/>
              </a:ext>
            </a:extLst>
          </p:cNvPr>
          <p:cNvCxnSpPr>
            <a:cxnSpLocks/>
          </p:cNvCxnSpPr>
          <p:nvPr/>
        </p:nvCxnSpPr>
        <p:spPr>
          <a:xfrm>
            <a:off x="1082874" y="14566802"/>
            <a:ext cx="7939206" cy="0"/>
          </a:xfrm>
          <a:prstGeom prst="line">
            <a:avLst/>
          </a:prstGeom>
          <a:ln w="3492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0" name="Straight Connector 40">
            <a:extLst>
              <a:ext uri="{FF2B5EF4-FFF2-40B4-BE49-F238E27FC236}">
                <a16:creationId xmlns:a16="http://schemas.microsoft.com/office/drawing/2014/main" id="{834EBF77-6022-6F47-B696-922BDA09DD07}"/>
              </a:ext>
            </a:extLst>
          </p:cNvPr>
          <p:cNvCxnSpPr>
            <a:cxnSpLocks/>
          </p:cNvCxnSpPr>
          <p:nvPr/>
        </p:nvCxnSpPr>
        <p:spPr>
          <a:xfrm>
            <a:off x="1082874" y="17086482"/>
            <a:ext cx="7939206" cy="0"/>
          </a:xfrm>
          <a:prstGeom prst="line">
            <a:avLst/>
          </a:prstGeom>
          <a:ln w="3492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10000">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5CBE486-3CDA-0C42-B316-D70C4E304792}"/>
              </a:ext>
            </a:extLst>
          </p:cNvPr>
          <p:cNvSpPr txBox="1"/>
          <p:nvPr/>
        </p:nvSpPr>
        <p:spPr>
          <a:xfrm>
            <a:off x="544072" y="2012759"/>
            <a:ext cx="9026648" cy="2554545"/>
          </a:xfrm>
          <a:prstGeom prst="rect">
            <a:avLst/>
          </a:prstGeom>
          <a:noFill/>
        </p:spPr>
        <p:txBody>
          <a:bodyPr wrap="square">
            <a:spAutoFit/>
          </a:bodyPr>
          <a:lstStyle/>
          <a:p>
            <a:pPr algn="ctr" eaLnBrk="1" fontAlgn="auto" hangingPunct="1">
              <a:spcBef>
                <a:spcPts val="0"/>
              </a:spcBef>
              <a:spcAft>
                <a:spcPts val="0"/>
              </a:spcAft>
              <a:defRPr/>
            </a:pPr>
            <a:r>
              <a:rPr lang="id-ID" sz="8000" dirty="0">
                <a:solidFill>
                  <a:schemeClr val="tx1">
                    <a:lumMod val="75000"/>
                    <a:lumOff val="25000"/>
                  </a:schemeClr>
                </a:solidFill>
                <a:latin typeface="Impact" panose="020B0806030902050204" pitchFamily="34" charset="0"/>
              </a:rPr>
              <a:t>High Quality </a:t>
            </a:r>
            <a:r>
              <a:rPr lang="id-ID" sz="8000" dirty="0">
                <a:solidFill>
                  <a:srgbClr val="92D050"/>
                </a:solidFill>
                <a:latin typeface="Impact" panose="020B0806030902050204" pitchFamily="34" charset="0"/>
              </a:rPr>
              <a:t>Real Estate Here</a:t>
            </a:r>
          </a:p>
        </p:txBody>
      </p:sp>
      <p:sp>
        <p:nvSpPr>
          <p:cNvPr id="12" name="Rectangle 11">
            <a:extLst>
              <a:ext uri="{FF2B5EF4-FFF2-40B4-BE49-F238E27FC236}">
                <a16:creationId xmlns:a16="http://schemas.microsoft.com/office/drawing/2014/main" id="{62355650-181E-EE49-999F-545F4396710F}"/>
              </a:ext>
            </a:extLst>
          </p:cNvPr>
          <p:cNvSpPr/>
          <p:nvPr/>
        </p:nvSpPr>
        <p:spPr>
          <a:xfrm>
            <a:off x="544072" y="9202472"/>
            <a:ext cx="4292088" cy="1891287"/>
          </a:xfrm>
          <a:prstGeom prst="rect">
            <a:avLst/>
          </a:prstGeom>
          <a:noFill/>
        </p:spPr>
        <p:txBody>
          <a:bodyPr wrap="square">
            <a:spAutoFit/>
          </a:bodyPr>
          <a:lstStyle/>
          <a:p>
            <a:pPr algn="r" eaLnBrk="1" fontAlgn="auto" hangingPunct="1">
              <a:lnSpc>
                <a:spcPct val="150000"/>
              </a:lnSpc>
              <a:spcBef>
                <a:spcPts val="0"/>
              </a:spcBef>
              <a:spcAft>
                <a:spcPts val="0"/>
              </a:spcAft>
              <a:defRPr/>
            </a:pPr>
            <a:r>
              <a:rPr lang="id-ID" sz="2000" i="1" dirty="0">
                <a:solidFill>
                  <a:schemeClr val="tx1">
                    <a:lumMod val="50000"/>
                    <a:lumOff val="50000"/>
                  </a:schemeClr>
                </a:solidFill>
                <a:latin typeface="+mn-lt"/>
                <a:ea typeface="Times New Roman" panose="02020603050405020304" pitchFamily="18" charset="0"/>
              </a:rPr>
              <a:t>Lorem ipsum dolor sit amet, consectetur adipiscing elit, </a:t>
            </a:r>
            <a:r>
              <a:rPr lang="id-ID" sz="2000" b="1" i="1" dirty="0">
                <a:solidFill>
                  <a:srgbClr val="87C947"/>
                </a:solidFill>
                <a:latin typeface="+mn-lt"/>
                <a:ea typeface="Times New Roman" panose="02020603050405020304" pitchFamily="18" charset="0"/>
              </a:rPr>
              <a:t>sed do eiusmod tempor incididunt ut</a:t>
            </a:r>
            <a:r>
              <a:rPr lang="id-ID" sz="2000" i="1" dirty="0">
                <a:solidFill>
                  <a:schemeClr val="tx1">
                    <a:lumMod val="50000"/>
                    <a:lumOff val="50000"/>
                  </a:schemeClr>
                </a:solidFill>
                <a:latin typeface="+mn-lt"/>
                <a:ea typeface="Times New Roman" panose="02020603050405020304" pitchFamily="18" charset="0"/>
              </a:rPr>
              <a:t> labore habitasse plati</a:t>
            </a:r>
            <a:endParaRPr lang="id-ID" sz="2000" i="1" dirty="0">
              <a:solidFill>
                <a:schemeClr val="tx1">
                  <a:lumMod val="50000"/>
                  <a:lumOff val="50000"/>
                </a:schemeClr>
              </a:solidFill>
              <a:latin typeface="+mn-lt"/>
            </a:endParaRPr>
          </a:p>
        </p:txBody>
      </p:sp>
      <p:sp>
        <p:nvSpPr>
          <p:cNvPr id="35847" name="Picture Placeholder 18">
            <a:extLst>
              <a:ext uri="{FF2B5EF4-FFF2-40B4-BE49-F238E27FC236}">
                <a16:creationId xmlns:a16="http://schemas.microsoft.com/office/drawing/2014/main" id="{7D825F34-C375-C741-B93A-951532356EDC}"/>
              </a:ext>
            </a:extLst>
          </p:cNvPr>
          <p:cNvSpPr>
            <a:spLocks noGrp="1" noTextEdit="1"/>
          </p:cNvSpPr>
          <p:nvPr>
            <p:ph type="pic" sz="quarter" idx="10"/>
          </p:nvPr>
        </p:nvSpPr>
        <p:spPr>
          <a:xfrm>
            <a:off x="0" y="12229236"/>
            <a:ext cx="10288588" cy="6058764"/>
          </a:xfrm>
          <a:custGeom>
            <a:avLst/>
            <a:gdLst>
              <a:gd name="T0" fmla="*/ 0 w 5143500"/>
              <a:gd name="T1" fmla="*/ 0 h 6858000"/>
              <a:gd name="T2" fmla="*/ 7715250 w 5143500"/>
              <a:gd name="T3" fmla="*/ 0 h 6858000"/>
              <a:gd name="T4" fmla="*/ 7715250 w 5143500"/>
              <a:gd name="T5" fmla="*/ 10288588 h 6858000"/>
              <a:gd name="T6" fmla="*/ 0 w 5143500"/>
              <a:gd name="T7" fmla="*/ 10288588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43500" h="6858000">
                <a:moveTo>
                  <a:pt x="0" y="0"/>
                </a:moveTo>
                <a:lnTo>
                  <a:pt x="5143500" y="0"/>
                </a:lnTo>
                <a:lnTo>
                  <a:pt x="5143500" y="6858000"/>
                </a:lnTo>
                <a:lnTo>
                  <a:pt x="0" y="6858000"/>
                </a:lnTo>
                <a:lnTo>
                  <a:pt x="0" y="0"/>
                </a:lnTo>
                <a:close/>
              </a:path>
            </a:pathLst>
          </a:custGeom>
          <a:solidFill>
            <a:srgbClr val="354154"/>
          </a:solidFill>
        </p:spPr>
      </p:sp>
      <p:sp>
        <p:nvSpPr>
          <p:cNvPr id="15" name="Freeform: Shape 41">
            <a:extLst>
              <a:ext uri="{FF2B5EF4-FFF2-40B4-BE49-F238E27FC236}">
                <a16:creationId xmlns:a16="http://schemas.microsoft.com/office/drawing/2014/main" id="{C9C052F7-F5B4-2343-AFF2-A7F9FA486931}"/>
              </a:ext>
            </a:extLst>
          </p:cNvPr>
          <p:cNvSpPr/>
          <p:nvPr/>
        </p:nvSpPr>
        <p:spPr>
          <a:xfrm>
            <a:off x="4595541" y="702333"/>
            <a:ext cx="1097505" cy="1003601"/>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8" name="Right Triangle 7">
            <a:extLst>
              <a:ext uri="{FF2B5EF4-FFF2-40B4-BE49-F238E27FC236}">
                <a16:creationId xmlns:a16="http://schemas.microsoft.com/office/drawing/2014/main" id="{2492930F-6D50-6B49-8EBB-8B99BB3DAA05}"/>
              </a:ext>
            </a:extLst>
          </p:cNvPr>
          <p:cNvSpPr/>
          <p:nvPr/>
        </p:nvSpPr>
        <p:spPr>
          <a:xfrm flipH="1">
            <a:off x="8576861" y="12872033"/>
            <a:ext cx="826660" cy="848663"/>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1" name="Rectangle 10">
            <a:extLst>
              <a:ext uri="{FF2B5EF4-FFF2-40B4-BE49-F238E27FC236}">
                <a16:creationId xmlns:a16="http://schemas.microsoft.com/office/drawing/2014/main" id="{3C3D6E37-5389-4C43-896A-C9331D8E1FDC}"/>
              </a:ext>
            </a:extLst>
          </p:cNvPr>
          <p:cNvSpPr/>
          <p:nvPr/>
        </p:nvSpPr>
        <p:spPr>
          <a:xfrm>
            <a:off x="10154630" y="13837216"/>
            <a:ext cx="450126" cy="616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5848" name="Picture Placeholder 20">
            <a:extLst>
              <a:ext uri="{FF2B5EF4-FFF2-40B4-BE49-F238E27FC236}">
                <a16:creationId xmlns:a16="http://schemas.microsoft.com/office/drawing/2014/main" id="{E2572278-D64E-5846-8C6C-5D381F924C4B}"/>
              </a:ext>
            </a:extLst>
          </p:cNvPr>
          <p:cNvSpPr>
            <a:spLocks noGrp="1" noTextEdit="1"/>
          </p:cNvSpPr>
          <p:nvPr>
            <p:ph type="pic" sz="quarter" idx="11"/>
          </p:nvPr>
        </p:nvSpPr>
        <p:spPr>
          <a:xfrm>
            <a:off x="5274084" y="8158597"/>
            <a:ext cx="4129437" cy="5562099"/>
          </a:xfrm>
          <a:custGeom>
            <a:avLst/>
            <a:gdLst>
              <a:gd name="T0" fmla="*/ 0 w 2800350"/>
              <a:gd name="T1" fmla="*/ 0 h 3771900"/>
              <a:gd name="T2" fmla="*/ 4200525 w 2800350"/>
              <a:gd name="T3" fmla="*/ 0 h 3771900"/>
              <a:gd name="T4" fmla="*/ 4200525 w 2800350"/>
              <a:gd name="T5" fmla="*/ 4372650 h 3771900"/>
              <a:gd name="T6" fmla="*/ 2914650 w 2800350"/>
              <a:gd name="T7" fmla="*/ 5658723 h 3771900"/>
              <a:gd name="T8" fmla="*/ 0 w 2800350"/>
              <a:gd name="T9" fmla="*/ 5658723 h 37719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0350" h="3771900">
                <a:moveTo>
                  <a:pt x="0" y="0"/>
                </a:moveTo>
                <a:lnTo>
                  <a:pt x="2800350" y="0"/>
                </a:lnTo>
                <a:lnTo>
                  <a:pt x="2800350" y="2914650"/>
                </a:lnTo>
                <a:lnTo>
                  <a:pt x="1943100" y="3771900"/>
                </a:lnTo>
                <a:lnTo>
                  <a:pt x="0" y="3771900"/>
                </a:lnTo>
                <a:lnTo>
                  <a:pt x="0" y="0"/>
                </a:lnTo>
                <a:close/>
              </a:path>
            </a:pathLst>
          </a:custGeom>
          <a:solidFill>
            <a:srgbClr val="354154"/>
          </a:solidFill>
        </p:spPr>
      </p:sp>
      <p:sp>
        <p:nvSpPr>
          <p:cNvPr id="18" name="Rectangle 12">
            <a:extLst>
              <a:ext uri="{FF2B5EF4-FFF2-40B4-BE49-F238E27FC236}">
                <a16:creationId xmlns:a16="http://schemas.microsoft.com/office/drawing/2014/main" id="{2920F7BB-A138-5C4A-94A5-DA3C2D3B06EE}"/>
              </a:ext>
            </a:extLst>
          </p:cNvPr>
          <p:cNvSpPr/>
          <p:nvPr/>
        </p:nvSpPr>
        <p:spPr>
          <a:xfrm>
            <a:off x="564709" y="5131833"/>
            <a:ext cx="8838811" cy="2918107"/>
          </a:xfrm>
          <a:prstGeom prst="rect">
            <a:avLst/>
          </a:prstGeom>
          <a:noFill/>
        </p:spPr>
        <p:txBody>
          <a:bodyPr wrap="square">
            <a:spAutoFit/>
          </a:bodyPr>
          <a:lstStyle/>
          <a:p>
            <a:pPr marL="342900" indent="-342900" eaLnBrk="1" fontAlgn="auto" hangingPunct="1">
              <a:lnSpc>
                <a:spcPct val="150000"/>
              </a:lnSpc>
              <a:spcBef>
                <a:spcPts val="0"/>
              </a:spcBef>
              <a:spcAft>
                <a:spcPts val="0"/>
              </a:spcAft>
              <a:buFont typeface="Arial" panose="020B0604020202020204" pitchFamily="34" charset="0"/>
              <a:buChar char="•"/>
              <a:defRPr/>
            </a:pPr>
            <a:r>
              <a:rPr lang="id-ID" sz="2500" dirty="0">
                <a:solidFill>
                  <a:schemeClr val="tx1">
                    <a:lumMod val="65000"/>
                    <a:lumOff val="35000"/>
                  </a:schemeClr>
                </a:solidFill>
                <a:latin typeface="+mn-lt"/>
                <a:ea typeface="Times New Roman" panose="02020603050405020304" pitchFamily="18" charset="0"/>
              </a:rPr>
              <a:t>Lorem ipsum dolor sit amet, consectetur adipiscing elit, sed do eiusmod tempor incididunt ut labore</a:t>
            </a:r>
            <a:r>
              <a:rPr lang="id-ID" sz="2500" b="1" dirty="0">
                <a:solidFill>
                  <a:schemeClr val="tx1">
                    <a:lumMod val="65000"/>
                    <a:lumOff val="35000"/>
                  </a:schemeClr>
                </a:solidFill>
                <a:latin typeface="+mn-lt"/>
                <a:ea typeface="Times New Roman" panose="02020603050405020304" pitchFamily="18" charset="0"/>
              </a:rPr>
              <a:t> </a:t>
            </a:r>
            <a:r>
              <a:rPr lang="id-ID" sz="2500" dirty="0">
                <a:solidFill>
                  <a:schemeClr val="tx1">
                    <a:lumMod val="65000"/>
                    <a:lumOff val="35000"/>
                  </a:schemeClr>
                </a:solidFill>
                <a:latin typeface="+mn-lt"/>
                <a:ea typeface="Times New Roman" panose="02020603050405020304" pitchFamily="18" charset="0"/>
              </a:rPr>
              <a:t>et er det </a:t>
            </a:r>
          </a:p>
          <a:p>
            <a:pPr marL="342900" indent="-342900" eaLnBrk="1" fontAlgn="auto" hangingPunct="1">
              <a:lnSpc>
                <a:spcPct val="150000"/>
              </a:lnSpc>
              <a:spcBef>
                <a:spcPts val="0"/>
              </a:spcBef>
              <a:spcAft>
                <a:spcPts val="0"/>
              </a:spcAft>
              <a:buFont typeface="Arial" panose="020B0604020202020204" pitchFamily="34" charset="0"/>
              <a:buChar char="•"/>
              <a:defRPr/>
            </a:pPr>
            <a:endParaRPr lang="id-ID" sz="2500" dirty="0">
              <a:solidFill>
                <a:schemeClr val="tx1">
                  <a:lumMod val="50000"/>
                  <a:lumOff val="50000"/>
                </a:schemeClr>
              </a:solidFill>
              <a:latin typeface="+mn-lt"/>
              <a:ea typeface="Times New Roman" panose="02020603050405020304" pitchFamily="18" charset="0"/>
            </a:endParaRPr>
          </a:p>
          <a:p>
            <a:pPr marL="342900" indent="-342900" eaLnBrk="1" fontAlgn="auto" hangingPunct="1">
              <a:lnSpc>
                <a:spcPct val="150000"/>
              </a:lnSpc>
              <a:spcBef>
                <a:spcPts val="0"/>
              </a:spcBef>
              <a:spcAft>
                <a:spcPts val="0"/>
              </a:spcAft>
              <a:buFont typeface="Arial" panose="020B0604020202020204" pitchFamily="34" charset="0"/>
              <a:buChar char="•"/>
              <a:defRPr/>
            </a:pPr>
            <a:r>
              <a:rPr lang="id-ID" sz="2500" dirty="0">
                <a:solidFill>
                  <a:schemeClr val="tx1">
                    <a:lumMod val="65000"/>
                    <a:lumOff val="35000"/>
                  </a:schemeClr>
                </a:solidFill>
                <a:latin typeface="+mn-lt"/>
                <a:ea typeface="Times New Roman" panose="02020603050405020304" pitchFamily="18" charset="0"/>
              </a:rPr>
              <a:t>dolore magna aliqua. Lacus sed viverra tellus in hac habitasse platea dictumst. Rutrum tellus pellente</a:t>
            </a:r>
            <a:endParaRPr lang="id-ID" sz="2500" dirty="0">
              <a:solidFill>
                <a:schemeClr val="tx1">
                  <a:lumMod val="65000"/>
                  <a:lumOff val="35000"/>
                </a:schemeClr>
              </a:solidFill>
              <a:latin typeface="+mn-lt"/>
            </a:endParaRPr>
          </a:p>
        </p:txBody>
      </p:sp>
    </p:spTree>
  </p:cSld>
  <p:clrMapOvr>
    <a:masterClrMapping/>
  </p:clrMapOvr>
  <p:transition spd="med" advClick="0" advTm="10000">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lassholder for bilde 13">
            <a:extLst>
              <a:ext uri="{FF2B5EF4-FFF2-40B4-BE49-F238E27FC236}">
                <a16:creationId xmlns:a16="http://schemas.microsoft.com/office/drawing/2014/main" id="{EC7DE47B-4E20-D941-882E-BFDEBE28C15B}"/>
              </a:ext>
            </a:extLst>
          </p:cNvPr>
          <p:cNvSpPr>
            <a:spLocks noGrp="1"/>
          </p:cNvSpPr>
          <p:nvPr>
            <p:ph type="pic" sz="quarter" idx="10"/>
          </p:nvPr>
        </p:nvSpPr>
        <p:spPr/>
      </p:sp>
      <p:sp>
        <p:nvSpPr>
          <p:cNvPr id="9" name="Plassholder for bilde 8">
            <a:extLst>
              <a:ext uri="{FF2B5EF4-FFF2-40B4-BE49-F238E27FC236}">
                <a16:creationId xmlns:a16="http://schemas.microsoft.com/office/drawing/2014/main" id="{F2C8C977-5497-964B-855E-3144D877A1F0}"/>
              </a:ext>
            </a:extLst>
          </p:cNvPr>
          <p:cNvSpPr>
            <a:spLocks noGrp="1"/>
          </p:cNvSpPr>
          <p:nvPr>
            <p:ph type="pic" sz="quarter" idx="12"/>
          </p:nvPr>
        </p:nvSpPr>
        <p:spPr/>
      </p:sp>
      <p:sp>
        <p:nvSpPr>
          <p:cNvPr id="10" name="Plassholder for bilde 9">
            <a:extLst>
              <a:ext uri="{FF2B5EF4-FFF2-40B4-BE49-F238E27FC236}">
                <a16:creationId xmlns:a16="http://schemas.microsoft.com/office/drawing/2014/main" id="{1C61A5A5-C291-964C-BAAE-B57A97AD0C32}"/>
              </a:ext>
            </a:extLst>
          </p:cNvPr>
          <p:cNvSpPr>
            <a:spLocks noGrp="1"/>
          </p:cNvSpPr>
          <p:nvPr>
            <p:ph type="pic" sz="quarter" idx="11"/>
          </p:nvPr>
        </p:nvSpPr>
        <p:spPr/>
      </p:sp>
      <p:sp>
        <p:nvSpPr>
          <p:cNvPr id="36868" name="Picture Placeholder 38">
            <a:extLst>
              <a:ext uri="{FF2B5EF4-FFF2-40B4-BE49-F238E27FC236}">
                <a16:creationId xmlns:a16="http://schemas.microsoft.com/office/drawing/2014/main" id="{2298F511-3CEB-3C42-A730-B6B21DE9D2B6}"/>
              </a:ext>
            </a:extLst>
          </p:cNvPr>
          <p:cNvSpPr>
            <a:spLocks noGrp="1" noTextEdit="1"/>
          </p:cNvSpPr>
          <p:nvPr>
            <p:ph type="pic" sz="quarter" idx="13"/>
          </p:nvPr>
        </p:nvSpPr>
        <p:spPr>
          <a:custGeom>
            <a:avLst/>
            <a:gdLst>
              <a:gd name="T0" fmla="*/ 0 w 3048000"/>
              <a:gd name="T1" fmla="*/ 0 h 6858000"/>
              <a:gd name="T2" fmla="*/ 4572000 w 3048000"/>
              <a:gd name="T3" fmla="*/ 0 h 6858000"/>
              <a:gd name="T4" fmla="*/ 4572000 w 3048000"/>
              <a:gd name="T5" fmla="*/ 10288588 h 6858000"/>
              <a:gd name="T6" fmla="*/ 0 w 3048000"/>
              <a:gd name="T7" fmla="*/ 10288588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48000" h="6858000">
                <a:moveTo>
                  <a:pt x="0" y="0"/>
                </a:moveTo>
                <a:lnTo>
                  <a:pt x="3048000" y="0"/>
                </a:lnTo>
                <a:lnTo>
                  <a:pt x="3048000" y="6858000"/>
                </a:lnTo>
                <a:lnTo>
                  <a:pt x="0" y="6858000"/>
                </a:lnTo>
                <a:lnTo>
                  <a:pt x="0" y="0"/>
                </a:lnTo>
                <a:close/>
              </a:path>
            </a:pathLst>
          </a:custGeom>
          <a:blipFill dpi="0" rotWithShape="0">
            <a:blip r:embed="rId3"/>
            <a:srcRect/>
            <a:tile tx="0" ty="0" sx="100000" sy="100000" flip="none" algn="tl"/>
          </a:blipFill>
          <a:extLst>
            <a:ext uri="{91240B29-F687-4F45-9708-019B960494DF}">
              <a14:hiddenLine xmlns:a14="http://schemas.microsoft.com/office/drawing/2010/main" w="9525">
                <a:solidFill>
                  <a:srgbClr val="000000"/>
                </a:solidFill>
                <a:round/>
                <a:headEnd/>
                <a:tailEnd/>
              </a14:hiddenLine>
            </a:ext>
          </a:extLst>
        </p:spPr>
      </p:sp>
      <p:sp>
        <p:nvSpPr>
          <p:cNvPr id="8" name="Rektangel 7">
            <a:extLst>
              <a:ext uri="{FF2B5EF4-FFF2-40B4-BE49-F238E27FC236}">
                <a16:creationId xmlns:a16="http://schemas.microsoft.com/office/drawing/2014/main" id="{51D061EE-E7EB-5D46-836D-011599B496A7}"/>
              </a:ext>
            </a:extLst>
          </p:cNvPr>
          <p:cNvSpPr/>
          <p:nvPr/>
        </p:nvSpPr>
        <p:spPr>
          <a:xfrm>
            <a:off x="6969760" y="1"/>
            <a:ext cx="3318825" cy="4572000"/>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869" name="Rectangle 9">
            <a:extLst>
              <a:ext uri="{FF2B5EF4-FFF2-40B4-BE49-F238E27FC236}">
                <a16:creationId xmlns:a16="http://schemas.microsoft.com/office/drawing/2014/main" id="{D915B3A8-1C53-9349-9672-F23D49756ABB}"/>
              </a:ext>
            </a:extLst>
          </p:cNvPr>
          <p:cNvSpPr>
            <a:spLocks noChangeArrowheads="1"/>
          </p:cNvSpPr>
          <p:nvPr/>
        </p:nvSpPr>
        <p:spPr bwMode="auto">
          <a:xfrm>
            <a:off x="7459227" y="1653197"/>
            <a:ext cx="2057718"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spcBef>
                <a:spcPts val="1519"/>
              </a:spcBef>
              <a:spcAft>
                <a:spcPts val="1519"/>
              </a:spcAft>
            </a:pPr>
            <a:r>
              <a:rPr lang="id-ID" altLang="nb-NO" dirty="0">
                <a:latin typeface="Roboto" panose="02000000000000000000" pitchFamily="2" charset="0"/>
                <a:cs typeface="Times New Roman" panose="02020603050405020304" pitchFamily="18" charset="0"/>
              </a:rPr>
              <a:t>Lorem ipsum dolor sit amet, consectetur adi piscing </a:t>
            </a:r>
          </a:p>
        </p:txBody>
      </p:sp>
      <p:sp>
        <p:nvSpPr>
          <p:cNvPr id="36870" name="TextBox 10">
            <a:extLst>
              <a:ext uri="{FF2B5EF4-FFF2-40B4-BE49-F238E27FC236}">
                <a16:creationId xmlns:a16="http://schemas.microsoft.com/office/drawing/2014/main" id="{E7862BF5-2074-3B4F-97E2-70C829D358DE}"/>
              </a:ext>
            </a:extLst>
          </p:cNvPr>
          <p:cNvSpPr txBox="1">
            <a:spLocks noChangeArrowheads="1"/>
          </p:cNvSpPr>
          <p:nvPr/>
        </p:nvSpPr>
        <p:spPr bwMode="auto">
          <a:xfrm>
            <a:off x="6969758" y="1210644"/>
            <a:ext cx="33188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nb-NO" b="1" dirty="0">
                <a:latin typeface="Roboto" panose="02000000000000000000" pitchFamily="2" charset="0"/>
              </a:rPr>
              <a:t>Gallery One</a:t>
            </a:r>
          </a:p>
        </p:txBody>
      </p:sp>
      <p:sp>
        <p:nvSpPr>
          <p:cNvPr id="21" name="Rektangel 20">
            <a:extLst>
              <a:ext uri="{FF2B5EF4-FFF2-40B4-BE49-F238E27FC236}">
                <a16:creationId xmlns:a16="http://schemas.microsoft.com/office/drawing/2014/main" id="{59F11E93-2940-E14F-B7EF-9C4D9D90C9CF}"/>
              </a:ext>
            </a:extLst>
          </p:cNvPr>
          <p:cNvSpPr/>
          <p:nvPr/>
        </p:nvSpPr>
        <p:spPr>
          <a:xfrm>
            <a:off x="4" y="4582160"/>
            <a:ext cx="3318825" cy="4561839"/>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9">
            <a:extLst>
              <a:ext uri="{FF2B5EF4-FFF2-40B4-BE49-F238E27FC236}">
                <a16:creationId xmlns:a16="http://schemas.microsoft.com/office/drawing/2014/main" id="{4C7B91ED-58AD-F646-A9BC-58C9F558AFE5}"/>
              </a:ext>
            </a:extLst>
          </p:cNvPr>
          <p:cNvSpPr>
            <a:spLocks noChangeArrowheads="1"/>
          </p:cNvSpPr>
          <p:nvPr/>
        </p:nvSpPr>
        <p:spPr bwMode="auto">
          <a:xfrm>
            <a:off x="489471" y="6225197"/>
            <a:ext cx="2057718"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spcBef>
                <a:spcPts val="1519"/>
              </a:spcBef>
              <a:spcAft>
                <a:spcPts val="1519"/>
              </a:spcAft>
            </a:pPr>
            <a:r>
              <a:rPr lang="id-ID" altLang="nb-NO" dirty="0">
                <a:latin typeface="Roboto" panose="02000000000000000000" pitchFamily="2" charset="0"/>
                <a:cs typeface="Times New Roman" panose="02020603050405020304" pitchFamily="18" charset="0"/>
              </a:rPr>
              <a:t>Lorem ipsum dolor sit amet, consectetur adi piscing </a:t>
            </a:r>
          </a:p>
        </p:txBody>
      </p:sp>
      <p:sp>
        <p:nvSpPr>
          <p:cNvPr id="23" name="TextBox 10">
            <a:extLst>
              <a:ext uri="{FF2B5EF4-FFF2-40B4-BE49-F238E27FC236}">
                <a16:creationId xmlns:a16="http://schemas.microsoft.com/office/drawing/2014/main" id="{8353D6F6-2954-F640-B9A6-2C7CFEB4BF75}"/>
              </a:ext>
            </a:extLst>
          </p:cNvPr>
          <p:cNvSpPr txBox="1">
            <a:spLocks noChangeArrowheads="1"/>
          </p:cNvSpPr>
          <p:nvPr/>
        </p:nvSpPr>
        <p:spPr bwMode="auto">
          <a:xfrm>
            <a:off x="-4" y="5782643"/>
            <a:ext cx="33188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nb-NO" b="1" dirty="0">
                <a:latin typeface="Roboto" panose="02000000000000000000" pitchFamily="2" charset="0"/>
              </a:rPr>
              <a:t>Gallery Two</a:t>
            </a:r>
          </a:p>
        </p:txBody>
      </p:sp>
      <p:sp>
        <p:nvSpPr>
          <p:cNvPr id="27" name="Rektangel 26">
            <a:extLst>
              <a:ext uri="{FF2B5EF4-FFF2-40B4-BE49-F238E27FC236}">
                <a16:creationId xmlns:a16="http://schemas.microsoft.com/office/drawing/2014/main" id="{8366819E-B6FD-3547-9130-8B291793C74F}"/>
              </a:ext>
            </a:extLst>
          </p:cNvPr>
          <p:cNvSpPr/>
          <p:nvPr/>
        </p:nvSpPr>
        <p:spPr>
          <a:xfrm>
            <a:off x="6969760" y="9143998"/>
            <a:ext cx="3318825" cy="4592321"/>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9">
            <a:extLst>
              <a:ext uri="{FF2B5EF4-FFF2-40B4-BE49-F238E27FC236}">
                <a16:creationId xmlns:a16="http://schemas.microsoft.com/office/drawing/2014/main" id="{B0321F28-868F-8741-B4D0-EA00C1CF9864}"/>
              </a:ext>
            </a:extLst>
          </p:cNvPr>
          <p:cNvSpPr>
            <a:spLocks noChangeArrowheads="1"/>
          </p:cNvSpPr>
          <p:nvPr/>
        </p:nvSpPr>
        <p:spPr bwMode="auto">
          <a:xfrm>
            <a:off x="7459227" y="10817517"/>
            <a:ext cx="2057718"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spcBef>
                <a:spcPts val="1519"/>
              </a:spcBef>
              <a:spcAft>
                <a:spcPts val="1519"/>
              </a:spcAft>
            </a:pPr>
            <a:r>
              <a:rPr lang="id-ID" altLang="nb-NO" dirty="0">
                <a:latin typeface="Roboto" panose="02000000000000000000" pitchFamily="2" charset="0"/>
                <a:cs typeface="Times New Roman" panose="02020603050405020304" pitchFamily="18" charset="0"/>
              </a:rPr>
              <a:t>Lorem ipsum dolor sit amet, consectetur adi piscing </a:t>
            </a:r>
          </a:p>
        </p:txBody>
      </p:sp>
      <p:sp>
        <p:nvSpPr>
          <p:cNvPr id="29" name="TextBox 10">
            <a:extLst>
              <a:ext uri="{FF2B5EF4-FFF2-40B4-BE49-F238E27FC236}">
                <a16:creationId xmlns:a16="http://schemas.microsoft.com/office/drawing/2014/main" id="{F8D28480-464D-1E46-890E-3BA46DDE7F11}"/>
              </a:ext>
            </a:extLst>
          </p:cNvPr>
          <p:cNvSpPr txBox="1">
            <a:spLocks noChangeArrowheads="1"/>
          </p:cNvSpPr>
          <p:nvPr/>
        </p:nvSpPr>
        <p:spPr bwMode="auto">
          <a:xfrm>
            <a:off x="6969754" y="10374963"/>
            <a:ext cx="33188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nb-NO" b="1" dirty="0">
                <a:latin typeface="Roboto" panose="02000000000000000000" pitchFamily="2" charset="0"/>
              </a:rPr>
              <a:t>Gallery ....</a:t>
            </a:r>
          </a:p>
        </p:txBody>
      </p:sp>
      <p:sp>
        <p:nvSpPr>
          <p:cNvPr id="30" name="Rektangel 29">
            <a:extLst>
              <a:ext uri="{FF2B5EF4-FFF2-40B4-BE49-F238E27FC236}">
                <a16:creationId xmlns:a16="http://schemas.microsoft.com/office/drawing/2014/main" id="{DDE0F150-EA4A-D241-A206-25DC9EBCE62F}"/>
              </a:ext>
            </a:extLst>
          </p:cNvPr>
          <p:cNvSpPr/>
          <p:nvPr/>
        </p:nvSpPr>
        <p:spPr>
          <a:xfrm>
            <a:off x="4" y="13715998"/>
            <a:ext cx="3318825" cy="4592321"/>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9">
            <a:extLst>
              <a:ext uri="{FF2B5EF4-FFF2-40B4-BE49-F238E27FC236}">
                <a16:creationId xmlns:a16="http://schemas.microsoft.com/office/drawing/2014/main" id="{954DC2B4-E7A5-9B4C-91AE-199A0DB844B4}"/>
              </a:ext>
            </a:extLst>
          </p:cNvPr>
          <p:cNvSpPr>
            <a:spLocks noChangeArrowheads="1"/>
          </p:cNvSpPr>
          <p:nvPr/>
        </p:nvSpPr>
        <p:spPr bwMode="auto">
          <a:xfrm>
            <a:off x="489471" y="15369197"/>
            <a:ext cx="2057718"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spcBef>
                <a:spcPts val="1519"/>
              </a:spcBef>
              <a:spcAft>
                <a:spcPts val="1519"/>
              </a:spcAft>
            </a:pPr>
            <a:r>
              <a:rPr lang="id-ID" altLang="nb-NO" dirty="0">
                <a:latin typeface="Roboto" panose="02000000000000000000" pitchFamily="2" charset="0"/>
                <a:cs typeface="Times New Roman" panose="02020603050405020304" pitchFamily="18" charset="0"/>
              </a:rPr>
              <a:t>Lorem ipsum dolor sit amet, consectetur adi piscing </a:t>
            </a:r>
          </a:p>
        </p:txBody>
      </p:sp>
      <p:sp>
        <p:nvSpPr>
          <p:cNvPr id="32" name="TextBox 10">
            <a:extLst>
              <a:ext uri="{FF2B5EF4-FFF2-40B4-BE49-F238E27FC236}">
                <a16:creationId xmlns:a16="http://schemas.microsoft.com/office/drawing/2014/main" id="{36B1A5A3-9695-2C47-966F-E4C909501D1F}"/>
              </a:ext>
            </a:extLst>
          </p:cNvPr>
          <p:cNvSpPr txBox="1">
            <a:spLocks noChangeArrowheads="1"/>
          </p:cNvSpPr>
          <p:nvPr/>
        </p:nvSpPr>
        <p:spPr bwMode="auto">
          <a:xfrm>
            <a:off x="-4" y="14926643"/>
            <a:ext cx="33188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nb-NO" b="1" dirty="0">
                <a:latin typeface="Roboto" panose="02000000000000000000" pitchFamily="2" charset="0"/>
              </a:rPr>
              <a:t>Gallery  .....</a:t>
            </a:r>
          </a:p>
        </p:txBody>
      </p:sp>
    </p:spTree>
  </p:cSld>
  <p:clrMapOvr>
    <a:masterClrMapping/>
  </p:clrMapOvr>
  <p:transition spd="med" advClick="0" advTm="1000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Oval 38">
            <a:extLst>
              <a:ext uri="{FF2B5EF4-FFF2-40B4-BE49-F238E27FC236}">
                <a16:creationId xmlns:a16="http://schemas.microsoft.com/office/drawing/2014/main" id="{642BA51A-461B-4847-9183-0F82D6C1D30F}"/>
              </a:ext>
            </a:extLst>
          </p:cNvPr>
          <p:cNvSpPr/>
          <p:nvPr/>
        </p:nvSpPr>
        <p:spPr>
          <a:xfrm>
            <a:off x="1989842" y="11461074"/>
            <a:ext cx="3706392" cy="3706392"/>
          </a:xfrm>
          <a:prstGeom prst="ellipse">
            <a:avLst/>
          </a:prstGeom>
          <a:noFill/>
          <a:ln w="19050">
            <a:solidFill>
              <a:srgbClr val="92D050">
                <a:alpha val="5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1" name="Oval 40">
            <a:extLst>
              <a:ext uri="{FF2B5EF4-FFF2-40B4-BE49-F238E27FC236}">
                <a16:creationId xmlns:a16="http://schemas.microsoft.com/office/drawing/2014/main" id="{A03F3A7B-C7D6-6346-B6BE-22CB8CBCCF81}"/>
              </a:ext>
            </a:extLst>
          </p:cNvPr>
          <p:cNvSpPr/>
          <p:nvPr/>
        </p:nvSpPr>
        <p:spPr>
          <a:xfrm>
            <a:off x="4730786" y="11613795"/>
            <a:ext cx="429585" cy="429585"/>
          </a:xfrm>
          <a:prstGeom prst="ellipse">
            <a:avLst/>
          </a:prstGeom>
          <a:solidFill>
            <a:srgbClr val="92D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2" name="Oval 41">
            <a:extLst>
              <a:ext uri="{FF2B5EF4-FFF2-40B4-BE49-F238E27FC236}">
                <a16:creationId xmlns:a16="http://schemas.microsoft.com/office/drawing/2014/main" id="{45926A84-4388-664E-A20A-4D79F077D42C}"/>
              </a:ext>
            </a:extLst>
          </p:cNvPr>
          <p:cNvSpPr/>
          <p:nvPr/>
        </p:nvSpPr>
        <p:spPr>
          <a:xfrm>
            <a:off x="4776335" y="11660237"/>
            <a:ext cx="337594" cy="33670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2" name="TextBox 11">
            <a:extLst>
              <a:ext uri="{FF2B5EF4-FFF2-40B4-BE49-F238E27FC236}">
                <a16:creationId xmlns:a16="http://schemas.microsoft.com/office/drawing/2014/main" id="{AA43CA31-76E1-F14D-8821-7D85B6313983}"/>
              </a:ext>
            </a:extLst>
          </p:cNvPr>
          <p:cNvSpPr txBox="1"/>
          <p:nvPr/>
        </p:nvSpPr>
        <p:spPr>
          <a:xfrm>
            <a:off x="2870139" y="3342514"/>
            <a:ext cx="6198771" cy="1631216"/>
          </a:xfrm>
          <a:prstGeom prst="rect">
            <a:avLst/>
          </a:prstGeom>
          <a:noFill/>
        </p:spPr>
        <p:txBody>
          <a:bodyPr wrap="square">
            <a:spAutoFit/>
          </a:bodyPr>
          <a:lstStyle/>
          <a:p>
            <a:pPr eaLnBrk="1" fontAlgn="auto" hangingPunct="1">
              <a:spcBef>
                <a:spcPts val="0"/>
              </a:spcBef>
              <a:spcAft>
                <a:spcPts val="0"/>
              </a:spcAft>
              <a:defRPr/>
            </a:pPr>
            <a:r>
              <a:rPr lang="id-ID" sz="10000" dirty="0">
                <a:solidFill>
                  <a:schemeClr val="tx1">
                    <a:lumMod val="75000"/>
                    <a:lumOff val="25000"/>
                  </a:schemeClr>
                </a:solidFill>
                <a:latin typeface="Impact" panose="020B0806030902050204" pitchFamily="34" charset="0"/>
              </a:rPr>
              <a:t>Break </a:t>
            </a:r>
            <a:r>
              <a:rPr lang="id-ID" sz="10000" dirty="0">
                <a:solidFill>
                  <a:schemeClr val="bg1"/>
                </a:solidFill>
                <a:highlight>
                  <a:srgbClr val="87C947"/>
                </a:highlight>
                <a:latin typeface="Impact" panose="020B0806030902050204" pitchFamily="34" charset="0"/>
              </a:rPr>
              <a:t>Time</a:t>
            </a:r>
          </a:p>
        </p:txBody>
      </p:sp>
      <p:sp>
        <p:nvSpPr>
          <p:cNvPr id="3" name="Rectangle 2">
            <a:extLst>
              <a:ext uri="{FF2B5EF4-FFF2-40B4-BE49-F238E27FC236}">
                <a16:creationId xmlns:a16="http://schemas.microsoft.com/office/drawing/2014/main" id="{DF9BD6A9-F2B3-8544-8254-A98C831DCEF5}"/>
              </a:ext>
            </a:extLst>
          </p:cNvPr>
          <p:cNvSpPr/>
          <p:nvPr/>
        </p:nvSpPr>
        <p:spPr>
          <a:xfrm>
            <a:off x="2982310" y="3285926"/>
            <a:ext cx="1563830" cy="8073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3" name="Rectangle 12">
            <a:extLst>
              <a:ext uri="{FF2B5EF4-FFF2-40B4-BE49-F238E27FC236}">
                <a16:creationId xmlns:a16="http://schemas.microsoft.com/office/drawing/2014/main" id="{07EF4243-C46B-294E-B628-B45450283057}"/>
              </a:ext>
            </a:extLst>
          </p:cNvPr>
          <p:cNvSpPr/>
          <p:nvPr/>
        </p:nvSpPr>
        <p:spPr>
          <a:xfrm>
            <a:off x="3165191" y="6497339"/>
            <a:ext cx="6475198" cy="3495188"/>
          </a:xfrm>
          <a:prstGeom prst="rect">
            <a:avLst/>
          </a:prstGeom>
          <a:noFill/>
        </p:spPr>
        <p:txBody>
          <a:bodyPr wrap="square">
            <a:spAutoFit/>
          </a:bodyPr>
          <a:lstStyle/>
          <a:p>
            <a:pPr eaLnBrk="1" fontAlgn="auto" hangingPunct="1">
              <a:lnSpc>
                <a:spcPct val="150000"/>
              </a:lnSpc>
              <a:spcBef>
                <a:spcPts val="0"/>
              </a:spcBef>
              <a:spcAft>
                <a:spcPts val="0"/>
              </a:spcAft>
              <a:defRPr/>
            </a:pPr>
            <a:r>
              <a:rPr lang="id-ID" sz="2500" dirty="0">
                <a:solidFill>
                  <a:schemeClr val="tx1">
                    <a:lumMod val="50000"/>
                    <a:lumOff val="50000"/>
                  </a:schemeClr>
                </a:solidFill>
                <a:latin typeface="+mn-lt"/>
                <a:ea typeface="Times New Roman" panose="02020603050405020304" pitchFamily="18" charset="0"/>
              </a:rPr>
              <a:t>Lorem ipsum dolor sit amet, consectetur   </a:t>
            </a:r>
            <a:br>
              <a:rPr lang="id-ID" sz="2500" dirty="0">
                <a:solidFill>
                  <a:schemeClr val="tx1">
                    <a:lumMod val="50000"/>
                    <a:lumOff val="50000"/>
                  </a:schemeClr>
                </a:solidFill>
                <a:latin typeface="+mn-lt"/>
                <a:ea typeface="Times New Roman" panose="02020603050405020304" pitchFamily="18" charset="0"/>
              </a:rPr>
            </a:br>
            <a:r>
              <a:rPr lang="id-ID" sz="2500" dirty="0">
                <a:solidFill>
                  <a:schemeClr val="tx1">
                    <a:lumMod val="50000"/>
                    <a:lumOff val="50000"/>
                  </a:schemeClr>
                </a:solidFill>
                <a:latin typeface="+mn-lt"/>
                <a:ea typeface="Times New Roman" panose="02020603050405020304" pitchFamily="18" charset="0"/>
              </a:rPr>
              <a:t>  adipiscing elit, sed do eiusmod tempor </a:t>
            </a:r>
            <a:br>
              <a:rPr lang="id-ID" sz="2500" dirty="0">
                <a:solidFill>
                  <a:schemeClr val="tx1">
                    <a:lumMod val="50000"/>
                    <a:lumOff val="50000"/>
                  </a:schemeClr>
                </a:solidFill>
                <a:latin typeface="+mn-lt"/>
                <a:ea typeface="Times New Roman" panose="02020603050405020304" pitchFamily="18" charset="0"/>
              </a:rPr>
            </a:br>
            <a:r>
              <a:rPr lang="id-ID" sz="2500" dirty="0">
                <a:solidFill>
                  <a:schemeClr val="tx1">
                    <a:lumMod val="50000"/>
                    <a:lumOff val="50000"/>
                  </a:schemeClr>
                </a:solidFill>
                <a:latin typeface="+mn-lt"/>
                <a:ea typeface="Times New Roman" panose="02020603050405020304" pitchFamily="18" charset="0"/>
              </a:rPr>
              <a:t>    incididunt ut labore et dolore magna aliqua. </a:t>
            </a:r>
          </a:p>
          <a:p>
            <a:pPr algn="just" eaLnBrk="1" fontAlgn="auto" hangingPunct="1">
              <a:lnSpc>
                <a:spcPct val="150000"/>
              </a:lnSpc>
              <a:spcBef>
                <a:spcPts val="0"/>
              </a:spcBef>
              <a:spcAft>
                <a:spcPts val="0"/>
              </a:spcAft>
              <a:defRPr/>
            </a:pPr>
            <a:br>
              <a:rPr lang="id-ID" sz="2500" dirty="0">
                <a:solidFill>
                  <a:schemeClr val="tx1">
                    <a:lumMod val="50000"/>
                    <a:lumOff val="50000"/>
                  </a:schemeClr>
                </a:solidFill>
                <a:latin typeface="+mn-lt"/>
                <a:ea typeface="Times New Roman" panose="02020603050405020304" pitchFamily="18" charset="0"/>
              </a:rPr>
            </a:br>
            <a:r>
              <a:rPr lang="id-ID" sz="2500" dirty="0">
                <a:solidFill>
                  <a:schemeClr val="tx1">
                    <a:lumMod val="50000"/>
                    <a:lumOff val="50000"/>
                  </a:schemeClr>
                </a:solidFill>
                <a:latin typeface="+mn-lt"/>
                <a:ea typeface="Times New Roman" panose="02020603050405020304" pitchFamily="18" charset="0"/>
              </a:rPr>
              <a:t>         Lacus sed viverra tellus in hac habitasse </a:t>
            </a:r>
            <a:br>
              <a:rPr lang="id-ID" sz="2500" dirty="0">
                <a:solidFill>
                  <a:schemeClr val="tx1">
                    <a:lumMod val="50000"/>
                    <a:lumOff val="50000"/>
                  </a:schemeClr>
                </a:solidFill>
                <a:latin typeface="+mn-lt"/>
                <a:ea typeface="Times New Roman" panose="02020603050405020304" pitchFamily="18" charset="0"/>
              </a:rPr>
            </a:br>
            <a:r>
              <a:rPr lang="id-ID" sz="2500" dirty="0">
                <a:solidFill>
                  <a:schemeClr val="tx1">
                    <a:lumMod val="50000"/>
                    <a:lumOff val="50000"/>
                  </a:schemeClr>
                </a:solidFill>
                <a:latin typeface="+mn-lt"/>
                <a:ea typeface="Times New Roman" panose="02020603050405020304" pitchFamily="18" charset="0"/>
              </a:rPr>
              <a:t>            platea dictumst. Rutrum tellus pellente</a:t>
            </a:r>
            <a:endParaRPr lang="id-ID" sz="2500" dirty="0">
              <a:solidFill>
                <a:schemeClr val="tx1">
                  <a:lumMod val="50000"/>
                  <a:lumOff val="50000"/>
                </a:schemeClr>
              </a:solidFill>
              <a:latin typeface="+mn-lt"/>
            </a:endParaRPr>
          </a:p>
        </p:txBody>
      </p:sp>
      <p:sp>
        <p:nvSpPr>
          <p:cNvPr id="14" name="TextBox 13">
            <a:extLst>
              <a:ext uri="{FF2B5EF4-FFF2-40B4-BE49-F238E27FC236}">
                <a16:creationId xmlns:a16="http://schemas.microsoft.com/office/drawing/2014/main" id="{2DB4A896-08DC-6C46-9FD7-6CDAEE983567}"/>
              </a:ext>
            </a:extLst>
          </p:cNvPr>
          <p:cNvSpPr txBox="1"/>
          <p:nvPr/>
        </p:nvSpPr>
        <p:spPr>
          <a:xfrm>
            <a:off x="2982310" y="5287408"/>
            <a:ext cx="6198770" cy="553998"/>
          </a:xfrm>
          <a:prstGeom prst="rect">
            <a:avLst/>
          </a:prstGeom>
          <a:noFill/>
        </p:spPr>
        <p:txBody>
          <a:bodyPr wrap="square">
            <a:spAutoFit/>
          </a:bodyPr>
          <a:lstStyle/>
          <a:p>
            <a:pPr eaLnBrk="1" fontAlgn="auto" hangingPunct="1">
              <a:spcBef>
                <a:spcPts val="0"/>
              </a:spcBef>
              <a:spcAft>
                <a:spcPts val="0"/>
              </a:spcAft>
              <a:defRPr/>
            </a:pPr>
            <a:r>
              <a:rPr lang="id-ID" sz="3000" b="1" dirty="0">
                <a:solidFill>
                  <a:schemeClr val="tx1">
                    <a:lumMod val="65000"/>
                    <a:lumOff val="35000"/>
                  </a:schemeClr>
                </a:solidFill>
                <a:latin typeface="+mn-lt"/>
              </a:rPr>
              <a:t>30 Minutes Time To Break</a:t>
            </a:r>
          </a:p>
        </p:txBody>
      </p:sp>
      <p:sp>
        <p:nvSpPr>
          <p:cNvPr id="11" name="Freeform: Shape 41">
            <a:extLst>
              <a:ext uri="{FF2B5EF4-FFF2-40B4-BE49-F238E27FC236}">
                <a16:creationId xmlns:a16="http://schemas.microsoft.com/office/drawing/2014/main" id="{48CCCD02-4C25-6049-BDFF-F33134FC965D}"/>
              </a:ext>
            </a:extLst>
          </p:cNvPr>
          <p:cNvSpPr/>
          <p:nvPr/>
        </p:nvSpPr>
        <p:spPr>
          <a:xfrm>
            <a:off x="1777283" y="16354697"/>
            <a:ext cx="1003853" cy="1128958"/>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7" name="Circle: Hollow 16">
            <a:extLst>
              <a:ext uri="{FF2B5EF4-FFF2-40B4-BE49-F238E27FC236}">
                <a16:creationId xmlns:a16="http://schemas.microsoft.com/office/drawing/2014/main" id="{D5541D5F-9331-5440-AB77-9F1A12A5F708}"/>
              </a:ext>
            </a:extLst>
          </p:cNvPr>
          <p:cNvSpPr/>
          <p:nvPr/>
        </p:nvSpPr>
        <p:spPr>
          <a:xfrm>
            <a:off x="1399499" y="6557117"/>
            <a:ext cx="755568" cy="755568"/>
          </a:xfrm>
          <a:prstGeom prst="donut">
            <a:avLst>
              <a:gd name="adj" fmla="val 7976"/>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5" name="Plassholder for bilde 4">
            <a:extLst>
              <a:ext uri="{FF2B5EF4-FFF2-40B4-BE49-F238E27FC236}">
                <a16:creationId xmlns:a16="http://schemas.microsoft.com/office/drawing/2014/main" id="{340518C1-7512-7B4E-BAD0-A6028234F781}"/>
              </a:ext>
            </a:extLst>
          </p:cNvPr>
          <p:cNvSpPr>
            <a:spLocks noGrp="1"/>
          </p:cNvSpPr>
          <p:nvPr>
            <p:ph type="pic" sz="quarter" idx="10"/>
          </p:nvPr>
        </p:nvSpPr>
        <p:spPr/>
      </p:sp>
      <p:sp>
        <p:nvSpPr>
          <p:cNvPr id="15" name="Rectangle 14">
            <a:extLst>
              <a:ext uri="{FF2B5EF4-FFF2-40B4-BE49-F238E27FC236}">
                <a16:creationId xmlns:a16="http://schemas.microsoft.com/office/drawing/2014/main" id="{9BA7484D-137C-A347-80E4-A605671E3882}"/>
              </a:ext>
            </a:extLst>
          </p:cNvPr>
          <p:cNvSpPr/>
          <p:nvPr/>
        </p:nvSpPr>
        <p:spPr>
          <a:xfrm>
            <a:off x="4873817" y="15777248"/>
            <a:ext cx="4689023" cy="1186863"/>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2500" dirty="0">
                <a:solidFill>
                  <a:schemeClr val="tx1">
                    <a:lumMod val="50000"/>
                    <a:lumOff val="50000"/>
                  </a:schemeClr>
                </a:solidFill>
                <a:latin typeface="+mn-lt"/>
              </a:rPr>
              <a:t>Lorem ipsum dolor sit amet, con</a:t>
            </a:r>
            <a:br>
              <a:rPr lang="id-ID" sz="2500" dirty="0">
                <a:solidFill>
                  <a:schemeClr val="tx1">
                    <a:lumMod val="50000"/>
                    <a:lumOff val="50000"/>
                  </a:schemeClr>
                </a:solidFill>
                <a:latin typeface="+mn-lt"/>
              </a:rPr>
            </a:br>
            <a:r>
              <a:rPr lang="id-ID" sz="2500" dirty="0">
                <a:solidFill>
                  <a:schemeClr val="tx1">
                    <a:lumMod val="50000"/>
                    <a:lumOff val="50000"/>
                  </a:schemeClr>
                </a:solidFill>
                <a:latin typeface="+mn-lt"/>
              </a:rPr>
              <a:t>sectetur adipiscing elit roli  liboe</a:t>
            </a:r>
          </a:p>
        </p:txBody>
      </p:sp>
      <p:sp>
        <p:nvSpPr>
          <p:cNvPr id="16" name="Rectangle 15">
            <a:extLst>
              <a:ext uri="{FF2B5EF4-FFF2-40B4-BE49-F238E27FC236}">
                <a16:creationId xmlns:a16="http://schemas.microsoft.com/office/drawing/2014/main" id="{4AF2E502-DBD3-B141-A250-6FF04C1693E1}"/>
              </a:ext>
            </a:extLst>
          </p:cNvPr>
          <p:cNvSpPr/>
          <p:nvPr/>
        </p:nvSpPr>
        <p:spPr>
          <a:xfrm>
            <a:off x="4873818" y="15167466"/>
            <a:ext cx="2006810" cy="609782"/>
          </a:xfrm>
          <a:prstGeom prst="rect">
            <a:avLst/>
          </a:prstGeom>
          <a:noFill/>
        </p:spPr>
        <p:txBody>
          <a:bodyPr>
            <a:spAutoFit/>
          </a:bodyPr>
          <a:lstStyle/>
          <a:p>
            <a:pPr algn="just" eaLnBrk="1" fontAlgn="auto" hangingPunct="1">
              <a:lnSpc>
                <a:spcPct val="150000"/>
              </a:lnSpc>
              <a:spcBef>
                <a:spcPts val="0"/>
              </a:spcBef>
              <a:spcAft>
                <a:spcPts val="0"/>
              </a:spcAft>
              <a:defRPr/>
            </a:pPr>
            <a:r>
              <a:rPr lang="id-ID" sz="2500" b="1" dirty="0">
                <a:solidFill>
                  <a:schemeClr val="tx1">
                    <a:lumMod val="65000"/>
                    <a:lumOff val="35000"/>
                  </a:schemeClr>
                </a:solidFill>
                <a:latin typeface="+mn-lt"/>
              </a:rPr>
              <a:t>Our Facebook</a:t>
            </a:r>
          </a:p>
        </p:txBody>
      </p:sp>
    </p:spTree>
  </p:cSld>
  <p:clrMapOvr>
    <a:masterClrMapping/>
  </p:clrMapOvr>
  <p:transition spd="med" advClick="0" advTm="1000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076D9DA-6169-8547-8B6C-1DE7076FCEFF}"/>
              </a:ext>
            </a:extLst>
          </p:cNvPr>
          <p:cNvSpPr txBox="1"/>
          <p:nvPr/>
        </p:nvSpPr>
        <p:spPr>
          <a:xfrm>
            <a:off x="0" y="1203445"/>
            <a:ext cx="10288588" cy="1477328"/>
          </a:xfrm>
          <a:prstGeom prst="rect">
            <a:avLst/>
          </a:prstGeom>
          <a:noFill/>
        </p:spPr>
        <p:txBody>
          <a:bodyPr wrap="square">
            <a:spAutoFit/>
          </a:bodyPr>
          <a:lstStyle/>
          <a:p>
            <a:pPr algn="ctr" eaLnBrk="1" fontAlgn="auto" hangingPunct="1">
              <a:spcBef>
                <a:spcPts val="0"/>
              </a:spcBef>
              <a:spcAft>
                <a:spcPts val="0"/>
              </a:spcAft>
              <a:defRPr/>
            </a:pPr>
            <a:r>
              <a:rPr lang="id-ID" sz="9000" dirty="0">
                <a:solidFill>
                  <a:schemeClr val="tx1">
                    <a:lumMod val="75000"/>
                    <a:lumOff val="25000"/>
                  </a:schemeClr>
                </a:solidFill>
                <a:latin typeface="Impact" panose="020B0806030902050204" pitchFamily="34" charset="0"/>
              </a:rPr>
              <a:t> Our </a:t>
            </a:r>
            <a:r>
              <a:rPr lang="id-ID" sz="9000" dirty="0">
                <a:solidFill>
                  <a:srgbClr val="87C947"/>
                </a:solidFill>
                <a:latin typeface="Impact" panose="020B0806030902050204" pitchFamily="34" charset="0"/>
              </a:rPr>
              <a:t>Social Media</a:t>
            </a:r>
          </a:p>
        </p:txBody>
      </p:sp>
      <p:sp>
        <p:nvSpPr>
          <p:cNvPr id="15" name="Rectangle 14">
            <a:extLst>
              <a:ext uri="{FF2B5EF4-FFF2-40B4-BE49-F238E27FC236}">
                <a16:creationId xmlns:a16="http://schemas.microsoft.com/office/drawing/2014/main" id="{E8E8261C-E76E-5246-8DAB-5258BC4BCDD1}"/>
              </a:ext>
            </a:extLst>
          </p:cNvPr>
          <p:cNvSpPr/>
          <p:nvPr/>
        </p:nvSpPr>
        <p:spPr>
          <a:xfrm>
            <a:off x="1264997" y="3585769"/>
            <a:ext cx="3176374" cy="142962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rPr>
              <a:t>Lorem ipsum dolor sit amet, con sectetur adipiscing elit roli  liboe</a:t>
            </a:r>
          </a:p>
        </p:txBody>
      </p:sp>
      <p:sp>
        <p:nvSpPr>
          <p:cNvPr id="16" name="Rectangle 15">
            <a:extLst>
              <a:ext uri="{FF2B5EF4-FFF2-40B4-BE49-F238E27FC236}">
                <a16:creationId xmlns:a16="http://schemas.microsoft.com/office/drawing/2014/main" id="{BCD2D525-D678-AD44-9283-CEB59F3CA321}"/>
              </a:ext>
            </a:extLst>
          </p:cNvPr>
          <p:cNvSpPr/>
          <p:nvPr/>
        </p:nvSpPr>
        <p:spPr>
          <a:xfrm>
            <a:off x="1264996" y="2810157"/>
            <a:ext cx="3359254" cy="71327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3000" b="1" dirty="0">
                <a:solidFill>
                  <a:schemeClr val="tx1">
                    <a:lumMod val="65000"/>
                    <a:lumOff val="35000"/>
                  </a:schemeClr>
                </a:solidFill>
                <a:latin typeface="+mn-lt"/>
              </a:rPr>
              <a:t>Our Facebook</a:t>
            </a:r>
          </a:p>
        </p:txBody>
      </p:sp>
      <p:sp>
        <p:nvSpPr>
          <p:cNvPr id="17" name="Rectangle 16">
            <a:extLst>
              <a:ext uri="{FF2B5EF4-FFF2-40B4-BE49-F238E27FC236}">
                <a16:creationId xmlns:a16="http://schemas.microsoft.com/office/drawing/2014/main" id="{7D44005E-28B0-1E49-B38E-7891BE48F2F7}"/>
              </a:ext>
            </a:extLst>
          </p:cNvPr>
          <p:cNvSpPr/>
          <p:nvPr/>
        </p:nvSpPr>
        <p:spPr>
          <a:xfrm>
            <a:off x="5261264" y="3585769"/>
            <a:ext cx="3176373" cy="142962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rPr>
              <a:t>Lorem ipsum dolor sit amet, con sectetur adipiscing elit roli  liboe</a:t>
            </a:r>
          </a:p>
        </p:txBody>
      </p:sp>
      <p:sp>
        <p:nvSpPr>
          <p:cNvPr id="18" name="Rectangle 17">
            <a:extLst>
              <a:ext uri="{FF2B5EF4-FFF2-40B4-BE49-F238E27FC236}">
                <a16:creationId xmlns:a16="http://schemas.microsoft.com/office/drawing/2014/main" id="{A1F4C16D-D15A-3443-9F8E-1F271B62F2C2}"/>
              </a:ext>
            </a:extLst>
          </p:cNvPr>
          <p:cNvSpPr/>
          <p:nvPr/>
        </p:nvSpPr>
        <p:spPr>
          <a:xfrm>
            <a:off x="5261265" y="2785277"/>
            <a:ext cx="3762326" cy="71327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3000" b="1" dirty="0">
                <a:solidFill>
                  <a:schemeClr val="tx1">
                    <a:lumMod val="65000"/>
                    <a:lumOff val="35000"/>
                  </a:schemeClr>
                </a:solidFill>
                <a:latin typeface="+mn-lt"/>
              </a:rPr>
              <a:t>Our Instagram</a:t>
            </a:r>
          </a:p>
        </p:txBody>
      </p:sp>
      <p:sp>
        <p:nvSpPr>
          <p:cNvPr id="19" name="Rectangle 18">
            <a:extLst>
              <a:ext uri="{FF2B5EF4-FFF2-40B4-BE49-F238E27FC236}">
                <a16:creationId xmlns:a16="http://schemas.microsoft.com/office/drawing/2014/main" id="{1D728CDC-6DFF-8C43-8F48-0EC0B1DFA3B9}"/>
              </a:ext>
            </a:extLst>
          </p:cNvPr>
          <p:cNvSpPr/>
          <p:nvPr/>
        </p:nvSpPr>
        <p:spPr>
          <a:xfrm>
            <a:off x="1264997" y="6222785"/>
            <a:ext cx="3176374" cy="142962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rPr>
              <a:t>Lorem ipsum dolor sit amet, con sectetur adipiscing elit roli  liboe</a:t>
            </a:r>
          </a:p>
        </p:txBody>
      </p:sp>
      <p:sp>
        <p:nvSpPr>
          <p:cNvPr id="20" name="Rectangle 19">
            <a:extLst>
              <a:ext uri="{FF2B5EF4-FFF2-40B4-BE49-F238E27FC236}">
                <a16:creationId xmlns:a16="http://schemas.microsoft.com/office/drawing/2014/main" id="{C16FF047-8392-A944-B39A-840056528678}"/>
              </a:ext>
            </a:extLst>
          </p:cNvPr>
          <p:cNvSpPr/>
          <p:nvPr/>
        </p:nvSpPr>
        <p:spPr>
          <a:xfrm>
            <a:off x="1264997" y="5352380"/>
            <a:ext cx="3359254" cy="71327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3000" b="1" dirty="0">
                <a:solidFill>
                  <a:schemeClr val="tx1">
                    <a:lumMod val="65000"/>
                    <a:lumOff val="35000"/>
                  </a:schemeClr>
                </a:solidFill>
                <a:latin typeface="+mn-lt"/>
              </a:rPr>
              <a:t>Our Behance</a:t>
            </a:r>
          </a:p>
        </p:txBody>
      </p:sp>
      <p:sp>
        <p:nvSpPr>
          <p:cNvPr id="21" name="Rectangle 20">
            <a:extLst>
              <a:ext uri="{FF2B5EF4-FFF2-40B4-BE49-F238E27FC236}">
                <a16:creationId xmlns:a16="http://schemas.microsoft.com/office/drawing/2014/main" id="{974AE2DF-62A9-CA4D-8C51-D24E7D538A31}"/>
              </a:ext>
            </a:extLst>
          </p:cNvPr>
          <p:cNvSpPr/>
          <p:nvPr/>
        </p:nvSpPr>
        <p:spPr>
          <a:xfrm>
            <a:off x="5261265" y="6222785"/>
            <a:ext cx="3176372" cy="142962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rPr>
              <a:t>Lorem ipsum dolor sit amet, con sectetur adipiscing elit roli  liboe</a:t>
            </a:r>
          </a:p>
        </p:txBody>
      </p:sp>
      <p:sp>
        <p:nvSpPr>
          <p:cNvPr id="22" name="Rectangle 21">
            <a:extLst>
              <a:ext uri="{FF2B5EF4-FFF2-40B4-BE49-F238E27FC236}">
                <a16:creationId xmlns:a16="http://schemas.microsoft.com/office/drawing/2014/main" id="{985DCA52-DDDF-F845-9579-F0C9E17E795A}"/>
              </a:ext>
            </a:extLst>
          </p:cNvPr>
          <p:cNvSpPr/>
          <p:nvPr/>
        </p:nvSpPr>
        <p:spPr>
          <a:xfrm>
            <a:off x="5261265" y="5352380"/>
            <a:ext cx="3762326" cy="71327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3000" b="1" dirty="0">
                <a:solidFill>
                  <a:schemeClr val="tx1">
                    <a:lumMod val="65000"/>
                    <a:lumOff val="35000"/>
                  </a:schemeClr>
                </a:solidFill>
                <a:latin typeface="+mn-lt"/>
              </a:rPr>
              <a:t>Our LinkedIn</a:t>
            </a:r>
          </a:p>
        </p:txBody>
      </p:sp>
      <p:sp>
        <p:nvSpPr>
          <p:cNvPr id="7" name="Plassholder for bilde 6">
            <a:extLst>
              <a:ext uri="{FF2B5EF4-FFF2-40B4-BE49-F238E27FC236}">
                <a16:creationId xmlns:a16="http://schemas.microsoft.com/office/drawing/2014/main" id="{20905ED2-81D4-3742-AE4F-B7C9C87594A0}"/>
              </a:ext>
            </a:extLst>
          </p:cNvPr>
          <p:cNvSpPr>
            <a:spLocks noGrp="1"/>
          </p:cNvSpPr>
          <p:nvPr>
            <p:ph type="pic" sz="quarter" idx="10"/>
          </p:nvPr>
        </p:nvSpPr>
        <p:spPr/>
      </p:sp>
    </p:spTree>
  </p:cSld>
  <p:clrMapOvr>
    <a:masterClrMapping/>
  </p:clrMapOvr>
  <p:transition spd="med" advClick="0" advTm="1000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BBEA689-B3EF-B746-9BAF-17EE8E98BDE7}"/>
              </a:ext>
            </a:extLst>
          </p:cNvPr>
          <p:cNvSpPr txBox="1"/>
          <p:nvPr/>
        </p:nvSpPr>
        <p:spPr>
          <a:xfrm>
            <a:off x="1552474" y="1329999"/>
            <a:ext cx="7408646" cy="2554545"/>
          </a:xfrm>
          <a:prstGeom prst="rect">
            <a:avLst/>
          </a:prstGeom>
          <a:noFill/>
        </p:spPr>
        <p:txBody>
          <a:bodyPr wrap="square">
            <a:spAutoFit/>
          </a:bodyPr>
          <a:lstStyle/>
          <a:p>
            <a:pPr algn="ctr" eaLnBrk="1" fontAlgn="auto" hangingPunct="1">
              <a:spcBef>
                <a:spcPts val="0"/>
              </a:spcBef>
              <a:spcAft>
                <a:spcPts val="0"/>
              </a:spcAft>
              <a:defRPr/>
            </a:pPr>
            <a:r>
              <a:rPr lang="id-ID" sz="8000" dirty="0">
                <a:solidFill>
                  <a:schemeClr val="tx1">
                    <a:lumMod val="75000"/>
                    <a:lumOff val="25000"/>
                  </a:schemeClr>
                </a:solidFill>
                <a:latin typeface="Impact" panose="020B0806030902050204" pitchFamily="34" charset="0"/>
              </a:rPr>
              <a:t>About The </a:t>
            </a:r>
            <a:r>
              <a:rPr lang="id-ID" sz="8000" dirty="0">
                <a:solidFill>
                  <a:srgbClr val="87C947"/>
                </a:solidFill>
                <a:latin typeface="Impact" panose="020B0806030902050204" pitchFamily="34" charset="0"/>
              </a:rPr>
              <a:t>Mockup Devices</a:t>
            </a:r>
          </a:p>
        </p:txBody>
      </p:sp>
      <p:sp>
        <p:nvSpPr>
          <p:cNvPr id="5" name="Plassholder for bilde 4">
            <a:extLst>
              <a:ext uri="{FF2B5EF4-FFF2-40B4-BE49-F238E27FC236}">
                <a16:creationId xmlns:a16="http://schemas.microsoft.com/office/drawing/2014/main" id="{4A91876D-28F3-A543-9893-BF97330383E7}"/>
              </a:ext>
            </a:extLst>
          </p:cNvPr>
          <p:cNvSpPr>
            <a:spLocks noGrp="1"/>
          </p:cNvSpPr>
          <p:nvPr>
            <p:ph type="pic" sz="quarter" idx="10"/>
          </p:nvPr>
        </p:nvSpPr>
        <p:spPr/>
      </p:sp>
      <p:sp>
        <p:nvSpPr>
          <p:cNvPr id="23" name="Rectangle 14">
            <a:extLst>
              <a:ext uri="{FF2B5EF4-FFF2-40B4-BE49-F238E27FC236}">
                <a16:creationId xmlns:a16="http://schemas.microsoft.com/office/drawing/2014/main" id="{C464A4C6-7AA8-3140-892B-7B15DBD82631}"/>
              </a:ext>
            </a:extLst>
          </p:cNvPr>
          <p:cNvSpPr/>
          <p:nvPr/>
        </p:nvSpPr>
        <p:spPr>
          <a:xfrm>
            <a:off x="1552475" y="5440108"/>
            <a:ext cx="3176374" cy="142962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rPr>
              <a:t>Lorem ipsum dolor sit amet, con sectetur adipiscing elit roli  liboe</a:t>
            </a:r>
          </a:p>
        </p:txBody>
      </p:sp>
      <p:sp>
        <p:nvSpPr>
          <p:cNvPr id="24" name="Rectangle 15">
            <a:extLst>
              <a:ext uri="{FF2B5EF4-FFF2-40B4-BE49-F238E27FC236}">
                <a16:creationId xmlns:a16="http://schemas.microsoft.com/office/drawing/2014/main" id="{BF830F16-4DBD-4143-B880-D8FA5ACC25BA}"/>
              </a:ext>
            </a:extLst>
          </p:cNvPr>
          <p:cNvSpPr/>
          <p:nvPr/>
        </p:nvSpPr>
        <p:spPr>
          <a:xfrm>
            <a:off x="1552474" y="4664496"/>
            <a:ext cx="3359254" cy="71327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3000" b="1" dirty="0">
                <a:solidFill>
                  <a:schemeClr val="tx1">
                    <a:lumMod val="65000"/>
                    <a:lumOff val="35000"/>
                  </a:schemeClr>
                </a:solidFill>
                <a:latin typeface="+mn-lt"/>
              </a:rPr>
              <a:t>Our Facebook</a:t>
            </a:r>
          </a:p>
        </p:txBody>
      </p:sp>
      <p:sp>
        <p:nvSpPr>
          <p:cNvPr id="25" name="Rectangle 16">
            <a:extLst>
              <a:ext uri="{FF2B5EF4-FFF2-40B4-BE49-F238E27FC236}">
                <a16:creationId xmlns:a16="http://schemas.microsoft.com/office/drawing/2014/main" id="{905E4F4B-5EE1-654B-B6F8-FA98ABE22E3F}"/>
              </a:ext>
            </a:extLst>
          </p:cNvPr>
          <p:cNvSpPr/>
          <p:nvPr/>
        </p:nvSpPr>
        <p:spPr>
          <a:xfrm>
            <a:off x="3263130" y="7702307"/>
            <a:ext cx="3176373" cy="142962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rPr>
              <a:t>Lorem ipsum dolor sit amet, con sectetur adipiscing elit roli  liboe</a:t>
            </a:r>
          </a:p>
        </p:txBody>
      </p:sp>
      <p:sp>
        <p:nvSpPr>
          <p:cNvPr id="26" name="Rectangle 17">
            <a:extLst>
              <a:ext uri="{FF2B5EF4-FFF2-40B4-BE49-F238E27FC236}">
                <a16:creationId xmlns:a16="http://schemas.microsoft.com/office/drawing/2014/main" id="{7ECBD35D-C813-E44B-AE9B-A423F81AC0FE}"/>
              </a:ext>
            </a:extLst>
          </p:cNvPr>
          <p:cNvSpPr/>
          <p:nvPr/>
        </p:nvSpPr>
        <p:spPr>
          <a:xfrm>
            <a:off x="3263131" y="6901815"/>
            <a:ext cx="3762326" cy="71327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3000" b="1" dirty="0">
                <a:solidFill>
                  <a:schemeClr val="tx1">
                    <a:lumMod val="65000"/>
                    <a:lumOff val="35000"/>
                  </a:schemeClr>
                </a:solidFill>
                <a:latin typeface="+mn-lt"/>
              </a:rPr>
              <a:t>Our Instagram</a:t>
            </a:r>
          </a:p>
        </p:txBody>
      </p:sp>
      <p:sp>
        <p:nvSpPr>
          <p:cNvPr id="29" name="Rectangle 20">
            <a:extLst>
              <a:ext uri="{FF2B5EF4-FFF2-40B4-BE49-F238E27FC236}">
                <a16:creationId xmlns:a16="http://schemas.microsoft.com/office/drawing/2014/main" id="{BC42C899-8EDF-674F-8D15-78EE26248445}"/>
              </a:ext>
            </a:extLst>
          </p:cNvPr>
          <p:cNvSpPr/>
          <p:nvPr/>
        </p:nvSpPr>
        <p:spPr>
          <a:xfrm>
            <a:off x="6097383" y="5923840"/>
            <a:ext cx="3176372" cy="142962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rPr>
              <a:t>Lorem ipsum dolor sit amet, con sectetur adipiscing elit roli  liboe</a:t>
            </a:r>
          </a:p>
        </p:txBody>
      </p:sp>
      <p:sp>
        <p:nvSpPr>
          <p:cNvPr id="30" name="Rectangle 21">
            <a:extLst>
              <a:ext uri="{FF2B5EF4-FFF2-40B4-BE49-F238E27FC236}">
                <a16:creationId xmlns:a16="http://schemas.microsoft.com/office/drawing/2014/main" id="{452F3DA9-19AC-5545-8473-AD5547FF36AA}"/>
              </a:ext>
            </a:extLst>
          </p:cNvPr>
          <p:cNvSpPr/>
          <p:nvPr/>
        </p:nvSpPr>
        <p:spPr>
          <a:xfrm>
            <a:off x="6097383" y="5053435"/>
            <a:ext cx="3762326" cy="713272"/>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3000" b="1" dirty="0">
                <a:solidFill>
                  <a:schemeClr val="tx1">
                    <a:lumMod val="65000"/>
                    <a:lumOff val="35000"/>
                  </a:schemeClr>
                </a:solidFill>
                <a:latin typeface="+mn-lt"/>
              </a:rPr>
              <a:t>Our LinkedIn</a:t>
            </a:r>
          </a:p>
        </p:txBody>
      </p:sp>
      <p:grpSp>
        <p:nvGrpSpPr>
          <p:cNvPr id="31" name="Graphic 97">
            <a:extLst>
              <a:ext uri="{FF2B5EF4-FFF2-40B4-BE49-F238E27FC236}">
                <a16:creationId xmlns:a16="http://schemas.microsoft.com/office/drawing/2014/main" id="{C4060A2A-8C88-3D4B-A6AA-4DB71462A18F}"/>
              </a:ext>
            </a:extLst>
          </p:cNvPr>
          <p:cNvGrpSpPr/>
          <p:nvPr/>
        </p:nvGrpSpPr>
        <p:grpSpPr>
          <a:xfrm>
            <a:off x="4943382" y="4509741"/>
            <a:ext cx="684890" cy="554394"/>
            <a:chOff x="4114800" y="1824828"/>
            <a:chExt cx="3957637" cy="3203571"/>
          </a:xfrm>
          <a:solidFill>
            <a:srgbClr val="92D050"/>
          </a:solidFill>
        </p:grpSpPr>
        <p:sp>
          <p:nvSpPr>
            <p:cNvPr id="32" name="Freeform: Shape 117">
              <a:extLst>
                <a:ext uri="{FF2B5EF4-FFF2-40B4-BE49-F238E27FC236}">
                  <a16:creationId xmlns:a16="http://schemas.microsoft.com/office/drawing/2014/main" id="{BA624C73-757B-C94A-8F7D-7C64233D5D6B}"/>
                </a:ext>
              </a:extLst>
            </p:cNvPr>
            <p:cNvSpPr/>
            <p:nvPr/>
          </p:nvSpPr>
          <p:spPr>
            <a:xfrm>
              <a:off x="5869781" y="4258694"/>
              <a:ext cx="152400" cy="152400"/>
            </a:xfrm>
            <a:custGeom>
              <a:avLst/>
              <a:gdLst>
                <a:gd name="connsiteX0" fmla="*/ 76200 w 152400"/>
                <a:gd name="connsiteY0" fmla="*/ 152400 h 152400"/>
                <a:gd name="connsiteX1" fmla="*/ 130112 w 152400"/>
                <a:gd name="connsiteY1" fmla="*/ 130016 h 152400"/>
                <a:gd name="connsiteX2" fmla="*/ 152400 w 152400"/>
                <a:gd name="connsiteY2" fmla="*/ 76200 h 152400"/>
                <a:gd name="connsiteX3" fmla="*/ 130112 w 152400"/>
                <a:gd name="connsiteY3" fmla="*/ 22288 h 152400"/>
                <a:gd name="connsiteX4" fmla="*/ 76200 w 152400"/>
                <a:gd name="connsiteY4" fmla="*/ 0 h 152400"/>
                <a:gd name="connsiteX5" fmla="*/ 22288 w 152400"/>
                <a:gd name="connsiteY5" fmla="*/ 22288 h 152400"/>
                <a:gd name="connsiteX6" fmla="*/ 0 w 152400"/>
                <a:gd name="connsiteY6" fmla="*/ 76200 h 152400"/>
                <a:gd name="connsiteX7" fmla="*/ 22288 w 152400"/>
                <a:gd name="connsiteY7" fmla="*/ 130016 h 152400"/>
                <a:gd name="connsiteX8" fmla="*/ 76200 w 1524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152400">
                  <a:moveTo>
                    <a:pt x="76200" y="152400"/>
                  </a:moveTo>
                  <a:cubicBezTo>
                    <a:pt x="96203" y="152400"/>
                    <a:pt x="115919" y="144209"/>
                    <a:pt x="130112" y="130016"/>
                  </a:cubicBezTo>
                  <a:cubicBezTo>
                    <a:pt x="144304" y="115824"/>
                    <a:pt x="152400" y="96203"/>
                    <a:pt x="152400" y="76200"/>
                  </a:cubicBezTo>
                  <a:cubicBezTo>
                    <a:pt x="152400" y="56102"/>
                    <a:pt x="144304" y="36481"/>
                    <a:pt x="130112" y="22288"/>
                  </a:cubicBezTo>
                  <a:cubicBezTo>
                    <a:pt x="115919" y="8096"/>
                    <a:pt x="96203" y="0"/>
                    <a:pt x="76200" y="0"/>
                  </a:cubicBezTo>
                  <a:cubicBezTo>
                    <a:pt x="56197" y="0"/>
                    <a:pt x="36481" y="8096"/>
                    <a:pt x="22288" y="22288"/>
                  </a:cubicBezTo>
                  <a:cubicBezTo>
                    <a:pt x="8096" y="36481"/>
                    <a:pt x="0" y="56102"/>
                    <a:pt x="0" y="76200"/>
                  </a:cubicBezTo>
                  <a:cubicBezTo>
                    <a:pt x="0" y="96203"/>
                    <a:pt x="8096" y="115824"/>
                    <a:pt x="22288" y="130016"/>
                  </a:cubicBezTo>
                  <a:cubicBezTo>
                    <a:pt x="36481" y="144209"/>
                    <a:pt x="56197" y="152400"/>
                    <a:pt x="76200" y="15240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3" name="Freeform: Shape 118">
              <a:extLst>
                <a:ext uri="{FF2B5EF4-FFF2-40B4-BE49-F238E27FC236}">
                  <a16:creationId xmlns:a16="http://schemas.microsoft.com/office/drawing/2014/main" id="{355868A0-4148-324D-8E77-0D15A9ECDA14}"/>
                </a:ext>
              </a:extLst>
            </p:cNvPr>
            <p:cNvSpPr/>
            <p:nvPr/>
          </p:nvSpPr>
          <p:spPr>
            <a:xfrm>
              <a:off x="6709972" y="3655618"/>
              <a:ext cx="909237" cy="913209"/>
            </a:xfrm>
            <a:custGeom>
              <a:avLst/>
              <a:gdLst>
                <a:gd name="connsiteX0" fmla="*/ 833037 w 909237"/>
                <a:gd name="connsiteY0" fmla="*/ 0 h 913209"/>
                <a:gd name="connsiteX1" fmla="*/ 76200 w 909237"/>
                <a:gd name="connsiteY1" fmla="*/ 0 h 913209"/>
                <a:gd name="connsiteX2" fmla="*/ 0 w 909237"/>
                <a:gd name="connsiteY2" fmla="*/ 76200 h 913209"/>
                <a:gd name="connsiteX3" fmla="*/ 0 w 909237"/>
                <a:gd name="connsiteY3" fmla="*/ 837009 h 913209"/>
                <a:gd name="connsiteX4" fmla="*/ 76200 w 909237"/>
                <a:gd name="connsiteY4" fmla="*/ 913209 h 913209"/>
                <a:gd name="connsiteX5" fmla="*/ 833037 w 909237"/>
                <a:gd name="connsiteY5" fmla="*/ 913209 h 913209"/>
                <a:gd name="connsiteX6" fmla="*/ 909237 w 909237"/>
                <a:gd name="connsiteY6" fmla="*/ 837009 h 913209"/>
                <a:gd name="connsiteX7" fmla="*/ 909237 w 909237"/>
                <a:gd name="connsiteY7" fmla="*/ 76200 h 913209"/>
                <a:gd name="connsiteX8" fmla="*/ 833037 w 909237"/>
                <a:gd name="connsiteY8" fmla="*/ 0 h 913209"/>
                <a:gd name="connsiteX9" fmla="*/ 152390 w 909237"/>
                <a:gd name="connsiteY9" fmla="*/ 152400 h 913209"/>
                <a:gd name="connsiteX10" fmla="*/ 378409 w 909237"/>
                <a:gd name="connsiteY10" fmla="*/ 152400 h 913209"/>
                <a:gd name="connsiteX11" fmla="*/ 378409 w 909237"/>
                <a:gd name="connsiteY11" fmla="*/ 760809 h 913209"/>
                <a:gd name="connsiteX12" fmla="*/ 152390 w 909237"/>
                <a:gd name="connsiteY12" fmla="*/ 760809 h 913209"/>
                <a:gd name="connsiteX13" fmla="*/ 152390 w 909237"/>
                <a:gd name="connsiteY13" fmla="*/ 152400 h 913209"/>
                <a:gd name="connsiteX14" fmla="*/ 756837 w 909237"/>
                <a:gd name="connsiteY14" fmla="*/ 760809 h 913209"/>
                <a:gd name="connsiteX15" fmla="*/ 530819 w 909237"/>
                <a:gd name="connsiteY15" fmla="*/ 760809 h 913209"/>
                <a:gd name="connsiteX16" fmla="*/ 530819 w 909237"/>
                <a:gd name="connsiteY16" fmla="*/ 152400 h 913209"/>
                <a:gd name="connsiteX17" fmla="*/ 756837 w 909237"/>
                <a:gd name="connsiteY17" fmla="*/ 152400 h 913209"/>
                <a:gd name="connsiteX18" fmla="*/ 756837 w 909237"/>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9237" h="913209">
                  <a:moveTo>
                    <a:pt x="833037" y="0"/>
                  </a:moveTo>
                  <a:lnTo>
                    <a:pt x="76200" y="0"/>
                  </a:lnTo>
                  <a:cubicBezTo>
                    <a:pt x="34118" y="0"/>
                    <a:pt x="0" y="34118"/>
                    <a:pt x="0" y="76200"/>
                  </a:cubicBezTo>
                  <a:lnTo>
                    <a:pt x="0" y="837009"/>
                  </a:lnTo>
                  <a:cubicBezTo>
                    <a:pt x="0" y="879091"/>
                    <a:pt x="34118" y="913209"/>
                    <a:pt x="76200" y="913209"/>
                  </a:cubicBezTo>
                  <a:lnTo>
                    <a:pt x="833037" y="913209"/>
                  </a:lnTo>
                  <a:cubicBezTo>
                    <a:pt x="875119" y="913209"/>
                    <a:pt x="909237" y="879091"/>
                    <a:pt x="909237" y="837009"/>
                  </a:cubicBezTo>
                  <a:lnTo>
                    <a:pt x="909237" y="76200"/>
                  </a:lnTo>
                  <a:cubicBezTo>
                    <a:pt x="909237" y="34109"/>
                    <a:pt x="875119" y="0"/>
                    <a:pt x="833037" y="0"/>
                  </a:cubicBezTo>
                  <a:close/>
                  <a:moveTo>
                    <a:pt x="152390" y="152400"/>
                  </a:moveTo>
                  <a:lnTo>
                    <a:pt x="378409" y="152400"/>
                  </a:lnTo>
                  <a:lnTo>
                    <a:pt x="378409" y="760809"/>
                  </a:lnTo>
                  <a:lnTo>
                    <a:pt x="152390" y="760809"/>
                  </a:lnTo>
                  <a:lnTo>
                    <a:pt x="152390" y="152400"/>
                  </a:lnTo>
                  <a:close/>
                  <a:moveTo>
                    <a:pt x="756837" y="760809"/>
                  </a:moveTo>
                  <a:lnTo>
                    <a:pt x="530819" y="760809"/>
                  </a:lnTo>
                  <a:lnTo>
                    <a:pt x="530819" y="152400"/>
                  </a:lnTo>
                  <a:lnTo>
                    <a:pt x="756837" y="152400"/>
                  </a:lnTo>
                  <a:lnTo>
                    <a:pt x="75683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4" name="Freeform: Shape 119">
              <a:extLst>
                <a:ext uri="{FF2B5EF4-FFF2-40B4-BE49-F238E27FC236}">
                  <a16:creationId xmlns:a16="http://schemas.microsoft.com/office/drawing/2014/main" id="{D61B361A-6450-5D49-9F25-AC98085AE5F4}"/>
                </a:ext>
              </a:extLst>
            </p:cNvPr>
            <p:cNvSpPr/>
            <p:nvPr/>
          </p:nvSpPr>
          <p:spPr>
            <a:xfrm>
              <a:off x="5639600" y="2432446"/>
              <a:ext cx="908046" cy="913209"/>
            </a:xfrm>
            <a:custGeom>
              <a:avLst/>
              <a:gdLst>
                <a:gd name="connsiteX0" fmla="*/ 831847 w 908046"/>
                <a:gd name="connsiteY0" fmla="*/ 0 h 913209"/>
                <a:gd name="connsiteX1" fmla="*/ 76200 w 908046"/>
                <a:gd name="connsiteY1" fmla="*/ 0 h 913209"/>
                <a:gd name="connsiteX2" fmla="*/ 0 w 908046"/>
                <a:gd name="connsiteY2" fmla="*/ 76200 h 913209"/>
                <a:gd name="connsiteX3" fmla="*/ 0 w 908046"/>
                <a:gd name="connsiteY3" fmla="*/ 837009 h 913209"/>
                <a:gd name="connsiteX4" fmla="*/ 76200 w 908046"/>
                <a:gd name="connsiteY4" fmla="*/ 913209 h 913209"/>
                <a:gd name="connsiteX5" fmla="*/ 831847 w 908046"/>
                <a:gd name="connsiteY5" fmla="*/ 913209 h 913209"/>
                <a:gd name="connsiteX6" fmla="*/ 908047 w 908046"/>
                <a:gd name="connsiteY6" fmla="*/ 837009 h 913209"/>
                <a:gd name="connsiteX7" fmla="*/ 908047 w 908046"/>
                <a:gd name="connsiteY7" fmla="*/ 76200 h 913209"/>
                <a:gd name="connsiteX8" fmla="*/ 831847 w 908046"/>
                <a:gd name="connsiteY8" fmla="*/ 0 h 913209"/>
                <a:gd name="connsiteX9" fmla="*/ 152390 w 908046"/>
                <a:gd name="connsiteY9" fmla="*/ 152400 h 913209"/>
                <a:gd name="connsiteX10" fmla="*/ 377819 w 908046"/>
                <a:gd name="connsiteY10" fmla="*/ 152400 h 913209"/>
                <a:gd name="connsiteX11" fmla="*/ 377819 w 908046"/>
                <a:gd name="connsiteY11" fmla="*/ 760809 h 913209"/>
                <a:gd name="connsiteX12" fmla="*/ 152390 w 908046"/>
                <a:gd name="connsiteY12" fmla="*/ 760809 h 913209"/>
                <a:gd name="connsiteX13" fmla="*/ 152390 w 908046"/>
                <a:gd name="connsiteY13" fmla="*/ 152400 h 913209"/>
                <a:gd name="connsiteX14" fmla="*/ 755647 w 908046"/>
                <a:gd name="connsiteY14" fmla="*/ 760809 h 913209"/>
                <a:gd name="connsiteX15" fmla="*/ 530219 w 908046"/>
                <a:gd name="connsiteY15" fmla="*/ 760809 h 913209"/>
                <a:gd name="connsiteX16" fmla="*/ 530219 w 908046"/>
                <a:gd name="connsiteY16" fmla="*/ 152400 h 913209"/>
                <a:gd name="connsiteX17" fmla="*/ 755647 w 908046"/>
                <a:gd name="connsiteY17" fmla="*/ 152400 h 913209"/>
                <a:gd name="connsiteX18" fmla="*/ 755647 w 908046"/>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8046" h="913209">
                  <a:moveTo>
                    <a:pt x="831847" y="0"/>
                  </a:moveTo>
                  <a:lnTo>
                    <a:pt x="76200" y="0"/>
                  </a:lnTo>
                  <a:cubicBezTo>
                    <a:pt x="34119" y="0"/>
                    <a:pt x="0" y="34119"/>
                    <a:pt x="0" y="76200"/>
                  </a:cubicBezTo>
                  <a:lnTo>
                    <a:pt x="0" y="837009"/>
                  </a:lnTo>
                  <a:cubicBezTo>
                    <a:pt x="0" y="879091"/>
                    <a:pt x="34119" y="913209"/>
                    <a:pt x="76200" y="913209"/>
                  </a:cubicBezTo>
                  <a:lnTo>
                    <a:pt x="831847" y="913209"/>
                  </a:lnTo>
                  <a:cubicBezTo>
                    <a:pt x="873928" y="913209"/>
                    <a:pt x="908047" y="879091"/>
                    <a:pt x="908047" y="837009"/>
                  </a:cubicBezTo>
                  <a:lnTo>
                    <a:pt x="908047" y="76200"/>
                  </a:lnTo>
                  <a:cubicBezTo>
                    <a:pt x="908047" y="34119"/>
                    <a:pt x="873928" y="0"/>
                    <a:pt x="831847" y="0"/>
                  </a:cubicBezTo>
                  <a:close/>
                  <a:moveTo>
                    <a:pt x="152390" y="152400"/>
                  </a:moveTo>
                  <a:lnTo>
                    <a:pt x="377819" y="152400"/>
                  </a:lnTo>
                  <a:lnTo>
                    <a:pt x="377819" y="760809"/>
                  </a:lnTo>
                  <a:lnTo>
                    <a:pt x="152390" y="760809"/>
                  </a:lnTo>
                  <a:lnTo>
                    <a:pt x="152390" y="152400"/>
                  </a:lnTo>
                  <a:close/>
                  <a:moveTo>
                    <a:pt x="755647" y="760809"/>
                  </a:moveTo>
                  <a:lnTo>
                    <a:pt x="530219" y="760809"/>
                  </a:lnTo>
                  <a:lnTo>
                    <a:pt x="530219" y="152400"/>
                  </a:lnTo>
                  <a:lnTo>
                    <a:pt x="755647" y="152400"/>
                  </a:lnTo>
                  <a:lnTo>
                    <a:pt x="75564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5" name="Freeform: Shape 120">
              <a:extLst>
                <a:ext uri="{FF2B5EF4-FFF2-40B4-BE49-F238E27FC236}">
                  <a16:creationId xmlns:a16="http://schemas.microsoft.com/office/drawing/2014/main" id="{01023A58-5764-D14F-81A4-22FC555C3860}"/>
                </a:ext>
              </a:extLst>
            </p:cNvPr>
            <p:cNvSpPr/>
            <p:nvPr/>
          </p:nvSpPr>
          <p:spPr>
            <a:xfrm>
              <a:off x="6709972" y="2432446"/>
              <a:ext cx="909237" cy="913209"/>
            </a:xfrm>
            <a:custGeom>
              <a:avLst/>
              <a:gdLst>
                <a:gd name="connsiteX0" fmla="*/ 833037 w 909237"/>
                <a:gd name="connsiteY0" fmla="*/ 0 h 913209"/>
                <a:gd name="connsiteX1" fmla="*/ 76200 w 909237"/>
                <a:gd name="connsiteY1" fmla="*/ 0 h 913209"/>
                <a:gd name="connsiteX2" fmla="*/ 0 w 909237"/>
                <a:gd name="connsiteY2" fmla="*/ 76200 h 913209"/>
                <a:gd name="connsiteX3" fmla="*/ 0 w 909237"/>
                <a:gd name="connsiteY3" fmla="*/ 837009 h 913209"/>
                <a:gd name="connsiteX4" fmla="*/ 76200 w 909237"/>
                <a:gd name="connsiteY4" fmla="*/ 913209 h 913209"/>
                <a:gd name="connsiteX5" fmla="*/ 833037 w 909237"/>
                <a:gd name="connsiteY5" fmla="*/ 913209 h 913209"/>
                <a:gd name="connsiteX6" fmla="*/ 909237 w 909237"/>
                <a:gd name="connsiteY6" fmla="*/ 837009 h 913209"/>
                <a:gd name="connsiteX7" fmla="*/ 909237 w 909237"/>
                <a:gd name="connsiteY7" fmla="*/ 76200 h 913209"/>
                <a:gd name="connsiteX8" fmla="*/ 833037 w 909237"/>
                <a:gd name="connsiteY8" fmla="*/ 0 h 913209"/>
                <a:gd name="connsiteX9" fmla="*/ 152390 w 909237"/>
                <a:gd name="connsiteY9" fmla="*/ 152400 h 913209"/>
                <a:gd name="connsiteX10" fmla="*/ 378409 w 909237"/>
                <a:gd name="connsiteY10" fmla="*/ 152400 h 913209"/>
                <a:gd name="connsiteX11" fmla="*/ 378409 w 909237"/>
                <a:gd name="connsiteY11" fmla="*/ 760809 h 913209"/>
                <a:gd name="connsiteX12" fmla="*/ 152390 w 909237"/>
                <a:gd name="connsiteY12" fmla="*/ 760809 h 913209"/>
                <a:gd name="connsiteX13" fmla="*/ 152390 w 909237"/>
                <a:gd name="connsiteY13" fmla="*/ 152400 h 913209"/>
                <a:gd name="connsiteX14" fmla="*/ 756837 w 909237"/>
                <a:gd name="connsiteY14" fmla="*/ 760809 h 913209"/>
                <a:gd name="connsiteX15" fmla="*/ 530819 w 909237"/>
                <a:gd name="connsiteY15" fmla="*/ 760809 h 913209"/>
                <a:gd name="connsiteX16" fmla="*/ 530819 w 909237"/>
                <a:gd name="connsiteY16" fmla="*/ 152400 h 913209"/>
                <a:gd name="connsiteX17" fmla="*/ 756837 w 909237"/>
                <a:gd name="connsiteY17" fmla="*/ 152400 h 913209"/>
                <a:gd name="connsiteX18" fmla="*/ 756837 w 909237"/>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9237" h="913209">
                  <a:moveTo>
                    <a:pt x="833037" y="0"/>
                  </a:moveTo>
                  <a:lnTo>
                    <a:pt x="76200" y="0"/>
                  </a:lnTo>
                  <a:cubicBezTo>
                    <a:pt x="34118" y="0"/>
                    <a:pt x="0" y="34119"/>
                    <a:pt x="0" y="76200"/>
                  </a:cubicBezTo>
                  <a:lnTo>
                    <a:pt x="0" y="837009"/>
                  </a:lnTo>
                  <a:cubicBezTo>
                    <a:pt x="0" y="879091"/>
                    <a:pt x="34118" y="913209"/>
                    <a:pt x="76200" y="913209"/>
                  </a:cubicBezTo>
                  <a:lnTo>
                    <a:pt x="833037" y="913209"/>
                  </a:lnTo>
                  <a:cubicBezTo>
                    <a:pt x="875119" y="913209"/>
                    <a:pt x="909237" y="879091"/>
                    <a:pt x="909237" y="837009"/>
                  </a:cubicBezTo>
                  <a:lnTo>
                    <a:pt x="909237" y="76200"/>
                  </a:lnTo>
                  <a:cubicBezTo>
                    <a:pt x="909237" y="34119"/>
                    <a:pt x="875119" y="0"/>
                    <a:pt x="833037" y="0"/>
                  </a:cubicBezTo>
                  <a:close/>
                  <a:moveTo>
                    <a:pt x="152390" y="152400"/>
                  </a:moveTo>
                  <a:lnTo>
                    <a:pt x="378409" y="152400"/>
                  </a:lnTo>
                  <a:lnTo>
                    <a:pt x="378409" y="760809"/>
                  </a:lnTo>
                  <a:lnTo>
                    <a:pt x="152390" y="760809"/>
                  </a:lnTo>
                  <a:lnTo>
                    <a:pt x="152390" y="152400"/>
                  </a:lnTo>
                  <a:close/>
                  <a:moveTo>
                    <a:pt x="756837" y="760809"/>
                  </a:moveTo>
                  <a:lnTo>
                    <a:pt x="530819" y="760809"/>
                  </a:lnTo>
                  <a:lnTo>
                    <a:pt x="530819" y="152400"/>
                  </a:lnTo>
                  <a:lnTo>
                    <a:pt x="756837" y="152400"/>
                  </a:lnTo>
                  <a:lnTo>
                    <a:pt x="75683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6" name="Freeform: Shape 121">
              <a:extLst>
                <a:ext uri="{FF2B5EF4-FFF2-40B4-BE49-F238E27FC236}">
                  <a16:creationId xmlns:a16="http://schemas.microsoft.com/office/drawing/2014/main" id="{DCB086BF-B1A8-EA40-9B98-83F4CB8FA345}"/>
                </a:ext>
              </a:extLst>
            </p:cNvPr>
            <p:cNvSpPr/>
            <p:nvPr/>
          </p:nvSpPr>
          <p:spPr>
            <a:xfrm>
              <a:off x="4576362" y="3655618"/>
              <a:ext cx="909237" cy="913209"/>
            </a:xfrm>
            <a:custGeom>
              <a:avLst/>
              <a:gdLst>
                <a:gd name="connsiteX0" fmla="*/ 833047 w 909237"/>
                <a:gd name="connsiteY0" fmla="*/ 0 h 913209"/>
                <a:gd name="connsiteX1" fmla="*/ 76200 w 909237"/>
                <a:gd name="connsiteY1" fmla="*/ 0 h 913209"/>
                <a:gd name="connsiteX2" fmla="*/ 0 w 909237"/>
                <a:gd name="connsiteY2" fmla="*/ 76200 h 913209"/>
                <a:gd name="connsiteX3" fmla="*/ 0 w 909237"/>
                <a:gd name="connsiteY3" fmla="*/ 837009 h 913209"/>
                <a:gd name="connsiteX4" fmla="*/ 76200 w 909237"/>
                <a:gd name="connsiteY4" fmla="*/ 913209 h 913209"/>
                <a:gd name="connsiteX5" fmla="*/ 833037 w 909237"/>
                <a:gd name="connsiteY5" fmla="*/ 913209 h 913209"/>
                <a:gd name="connsiteX6" fmla="*/ 909237 w 909237"/>
                <a:gd name="connsiteY6" fmla="*/ 837009 h 913209"/>
                <a:gd name="connsiteX7" fmla="*/ 909237 w 909237"/>
                <a:gd name="connsiteY7" fmla="*/ 76200 h 913209"/>
                <a:gd name="connsiteX8" fmla="*/ 833047 w 909237"/>
                <a:gd name="connsiteY8" fmla="*/ 0 h 913209"/>
                <a:gd name="connsiteX9" fmla="*/ 152400 w 909237"/>
                <a:gd name="connsiteY9" fmla="*/ 152400 h 913209"/>
                <a:gd name="connsiteX10" fmla="*/ 378419 w 909237"/>
                <a:gd name="connsiteY10" fmla="*/ 152400 h 913209"/>
                <a:gd name="connsiteX11" fmla="*/ 378419 w 909237"/>
                <a:gd name="connsiteY11" fmla="*/ 760809 h 913209"/>
                <a:gd name="connsiteX12" fmla="*/ 152400 w 909237"/>
                <a:gd name="connsiteY12" fmla="*/ 760809 h 913209"/>
                <a:gd name="connsiteX13" fmla="*/ 152400 w 909237"/>
                <a:gd name="connsiteY13" fmla="*/ 152400 h 913209"/>
                <a:gd name="connsiteX14" fmla="*/ 756847 w 909237"/>
                <a:gd name="connsiteY14" fmla="*/ 760809 h 913209"/>
                <a:gd name="connsiteX15" fmla="*/ 530828 w 909237"/>
                <a:gd name="connsiteY15" fmla="*/ 760809 h 913209"/>
                <a:gd name="connsiteX16" fmla="*/ 530828 w 909237"/>
                <a:gd name="connsiteY16" fmla="*/ 152400 h 913209"/>
                <a:gd name="connsiteX17" fmla="*/ 756847 w 909237"/>
                <a:gd name="connsiteY17" fmla="*/ 152400 h 913209"/>
                <a:gd name="connsiteX18" fmla="*/ 756847 w 909237"/>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9237" h="913209">
                  <a:moveTo>
                    <a:pt x="833047" y="0"/>
                  </a:moveTo>
                  <a:lnTo>
                    <a:pt x="76200" y="0"/>
                  </a:lnTo>
                  <a:cubicBezTo>
                    <a:pt x="34119" y="0"/>
                    <a:pt x="0" y="34118"/>
                    <a:pt x="0" y="76200"/>
                  </a:cubicBezTo>
                  <a:lnTo>
                    <a:pt x="0" y="837009"/>
                  </a:lnTo>
                  <a:cubicBezTo>
                    <a:pt x="0" y="879091"/>
                    <a:pt x="34119" y="913209"/>
                    <a:pt x="76200" y="913209"/>
                  </a:cubicBezTo>
                  <a:lnTo>
                    <a:pt x="833037" y="913209"/>
                  </a:lnTo>
                  <a:cubicBezTo>
                    <a:pt x="875119" y="913209"/>
                    <a:pt x="909237" y="879091"/>
                    <a:pt x="909237" y="837009"/>
                  </a:cubicBezTo>
                  <a:lnTo>
                    <a:pt x="909237" y="76200"/>
                  </a:lnTo>
                  <a:cubicBezTo>
                    <a:pt x="909247" y="34109"/>
                    <a:pt x="875129" y="0"/>
                    <a:pt x="833047" y="0"/>
                  </a:cubicBezTo>
                  <a:close/>
                  <a:moveTo>
                    <a:pt x="152400" y="152400"/>
                  </a:moveTo>
                  <a:lnTo>
                    <a:pt x="378419" y="152400"/>
                  </a:lnTo>
                  <a:lnTo>
                    <a:pt x="378419" y="760809"/>
                  </a:lnTo>
                  <a:lnTo>
                    <a:pt x="152400" y="760809"/>
                  </a:lnTo>
                  <a:lnTo>
                    <a:pt x="152400" y="152400"/>
                  </a:lnTo>
                  <a:close/>
                  <a:moveTo>
                    <a:pt x="756847" y="760809"/>
                  </a:moveTo>
                  <a:lnTo>
                    <a:pt x="530828" y="760809"/>
                  </a:lnTo>
                  <a:lnTo>
                    <a:pt x="530828" y="152400"/>
                  </a:lnTo>
                  <a:lnTo>
                    <a:pt x="756847" y="152400"/>
                  </a:lnTo>
                  <a:lnTo>
                    <a:pt x="75684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7" name="Freeform: Shape 122">
              <a:extLst>
                <a:ext uri="{FF2B5EF4-FFF2-40B4-BE49-F238E27FC236}">
                  <a16:creationId xmlns:a16="http://schemas.microsoft.com/office/drawing/2014/main" id="{F39F1914-9E62-A742-989F-D90E2284ED48}"/>
                </a:ext>
              </a:extLst>
            </p:cNvPr>
            <p:cNvSpPr/>
            <p:nvPr/>
          </p:nvSpPr>
          <p:spPr>
            <a:xfrm>
              <a:off x="4576362" y="2432446"/>
              <a:ext cx="909237" cy="913209"/>
            </a:xfrm>
            <a:custGeom>
              <a:avLst/>
              <a:gdLst>
                <a:gd name="connsiteX0" fmla="*/ 833047 w 909237"/>
                <a:gd name="connsiteY0" fmla="*/ 0 h 913209"/>
                <a:gd name="connsiteX1" fmla="*/ 76200 w 909237"/>
                <a:gd name="connsiteY1" fmla="*/ 0 h 913209"/>
                <a:gd name="connsiteX2" fmla="*/ 0 w 909237"/>
                <a:gd name="connsiteY2" fmla="*/ 76200 h 913209"/>
                <a:gd name="connsiteX3" fmla="*/ 0 w 909237"/>
                <a:gd name="connsiteY3" fmla="*/ 837009 h 913209"/>
                <a:gd name="connsiteX4" fmla="*/ 76200 w 909237"/>
                <a:gd name="connsiteY4" fmla="*/ 913209 h 913209"/>
                <a:gd name="connsiteX5" fmla="*/ 833037 w 909237"/>
                <a:gd name="connsiteY5" fmla="*/ 913209 h 913209"/>
                <a:gd name="connsiteX6" fmla="*/ 909237 w 909237"/>
                <a:gd name="connsiteY6" fmla="*/ 837009 h 913209"/>
                <a:gd name="connsiteX7" fmla="*/ 909237 w 909237"/>
                <a:gd name="connsiteY7" fmla="*/ 76200 h 913209"/>
                <a:gd name="connsiteX8" fmla="*/ 833047 w 909237"/>
                <a:gd name="connsiteY8" fmla="*/ 0 h 913209"/>
                <a:gd name="connsiteX9" fmla="*/ 152400 w 909237"/>
                <a:gd name="connsiteY9" fmla="*/ 152400 h 913209"/>
                <a:gd name="connsiteX10" fmla="*/ 378419 w 909237"/>
                <a:gd name="connsiteY10" fmla="*/ 152400 h 913209"/>
                <a:gd name="connsiteX11" fmla="*/ 378419 w 909237"/>
                <a:gd name="connsiteY11" fmla="*/ 760809 h 913209"/>
                <a:gd name="connsiteX12" fmla="*/ 152400 w 909237"/>
                <a:gd name="connsiteY12" fmla="*/ 760809 h 913209"/>
                <a:gd name="connsiteX13" fmla="*/ 152400 w 909237"/>
                <a:gd name="connsiteY13" fmla="*/ 152400 h 913209"/>
                <a:gd name="connsiteX14" fmla="*/ 756847 w 909237"/>
                <a:gd name="connsiteY14" fmla="*/ 760809 h 913209"/>
                <a:gd name="connsiteX15" fmla="*/ 530828 w 909237"/>
                <a:gd name="connsiteY15" fmla="*/ 760809 h 913209"/>
                <a:gd name="connsiteX16" fmla="*/ 530828 w 909237"/>
                <a:gd name="connsiteY16" fmla="*/ 152400 h 913209"/>
                <a:gd name="connsiteX17" fmla="*/ 756847 w 909237"/>
                <a:gd name="connsiteY17" fmla="*/ 152400 h 913209"/>
                <a:gd name="connsiteX18" fmla="*/ 756847 w 909237"/>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9237" h="913209">
                  <a:moveTo>
                    <a:pt x="833047" y="0"/>
                  </a:moveTo>
                  <a:lnTo>
                    <a:pt x="76200" y="0"/>
                  </a:lnTo>
                  <a:cubicBezTo>
                    <a:pt x="34119" y="0"/>
                    <a:pt x="0" y="34119"/>
                    <a:pt x="0" y="76200"/>
                  </a:cubicBezTo>
                  <a:lnTo>
                    <a:pt x="0" y="837009"/>
                  </a:lnTo>
                  <a:cubicBezTo>
                    <a:pt x="0" y="879091"/>
                    <a:pt x="34119" y="913209"/>
                    <a:pt x="76200" y="913209"/>
                  </a:cubicBezTo>
                  <a:lnTo>
                    <a:pt x="833037" y="913209"/>
                  </a:lnTo>
                  <a:cubicBezTo>
                    <a:pt x="875119" y="913209"/>
                    <a:pt x="909237" y="879091"/>
                    <a:pt x="909237" y="837009"/>
                  </a:cubicBezTo>
                  <a:lnTo>
                    <a:pt x="909237" y="76200"/>
                  </a:lnTo>
                  <a:cubicBezTo>
                    <a:pt x="909247" y="34119"/>
                    <a:pt x="875129" y="0"/>
                    <a:pt x="833047" y="0"/>
                  </a:cubicBezTo>
                  <a:close/>
                  <a:moveTo>
                    <a:pt x="152400" y="152400"/>
                  </a:moveTo>
                  <a:lnTo>
                    <a:pt x="378419" y="152400"/>
                  </a:lnTo>
                  <a:lnTo>
                    <a:pt x="378419" y="760809"/>
                  </a:lnTo>
                  <a:lnTo>
                    <a:pt x="152400" y="760809"/>
                  </a:lnTo>
                  <a:lnTo>
                    <a:pt x="152400" y="152400"/>
                  </a:lnTo>
                  <a:close/>
                  <a:moveTo>
                    <a:pt x="756847" y="760809"/>
                  </a:moveTo>
                  <a:lnTo>
                    <a:pt x="530828" y="760809"/>
                  </a:lnTo>
                  <a:lnTo>
                    <a:pt x="530828" y="152400"/>
                  </a:lnTo>
                  <a:lnTo>
                    <a:pt x="756847" y="152400"/>
                  </a:lnTo>
                  <a:lnTo>
                    <a:pt x="75684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8" name="Freeform: Shape 123">
              <a:extLst>
                <a:ext uri="{FF2B5EF4-FFF2-40B4-BE49-F238E27FC236}">
                  <a16:creationId xmlns:a16="http://schemas.microsoft.com/office/drawing/2014/main" id="{69121C62-4C49-AF49-8C2C-27D6351B030C}"/>
                </a:ext>
              </a:extLst>
            </p:cNvPr>
            <p:cNvSpPr/>
            <p:nvPr/>
          </p:nvSpPr>
          <p:spPr>
            <a:xfrm>
              <a:off x="4114800" y="1824828"/>
              <a:ext cx="3957637" cy="3203571"/>
            </a:xfrm>
            <a:custGeom>
              <a:avLst/>
              <a:gdLst>
                <a:gd name="connsiteX0" fmla="*/ 3881438 w 3957637"/>
                <a:gd name="connsiteY0" fmla="*/ 3051181 h 3203571"/>
                <a:gd name="connsiteX1" fmla="*/ 3807619 w 3957637"/>
                <a:gd name="connsiteY1" fmla="*/ 3051181 h 3203571"/>
                <a:gd name="connsiteX2" fmla="*/ 3807619 w 3957637"/>
                <a:gd name="connsiteY2" fmla="*/ 151743 h 3203571"/>
                <a:gd name="connsiteX3" fmla="*/ 3874294 w 3957637"/>
                <a:gd name="connsiteY3" fmla="*/ 76200 h 3203571"/>
                <a:gd name="connsiteX4" fmla="*/ 3798094 w 3957637"/>
                <a:gd name="connsiteY4" fmla="*/ 0 h 3203571"/>
                <a:gd name="connsiteX5" fmla="*/ 153191 w 3957637"/>
                <a:gd name="connsiteY5" fmla="*/ 0 h 3203571"/>
                <a:gd name="connsiteX6" fmla="*/ 76991 w 3957637"/>
                <a:gd name="connsiteY6" fmla="*/ 76200 h 3203571"/>
                <a:gd name="connsiteX7" fmla="*/ 150019 w 3957637"/>
                <a:gd name="connsiteY7" fmla="*/ 152238 h 3203571"/>
                <a:gd name="connsiteX8" fmla="*/ 150019 w 3957637"/>
                <a:gd name="connsiteY8" fmla="*/ 3051172 h 3203571"/>
                <a:gd name="connsiteX9" fmla="*/ 76200 w 3957637"/>
                <a:gd name="connsiteY9" fmla="*/ 3051172 h 3203571"/>
                <a:gd name="connsiteX10" fmla="*/ 0 w 3957637"/>
                <a:gd name="connsiteY10" fmla="*/ 3127372 h 3203571"/>
                <a:gd name="connsiteX11" fmla="*/ 76200 w 3957637"/>
                <a:gd name="connsiteY11" fmla="*/ 3203572 h 3203571"/>
                <a:gd name="connsiteX12" fmla="*/ 3881438 w 3957637"/>
                <a:gd name="connsiteY12" fmla="*/ 3203572 h 3203571"/>
                <a:gd name="connsiteX13" fmla="*/ 3957638 w 3957637"/>
                <a:gd name="connsiteY13" fmla="*/ 3127372 h 3203571"/>
                <a:gd name="connsiteX14" fmla="*/ 3881438 w 3957637"/>
                <a:gd name="connsiteY14" fmla="*/ 3051181 h 3203571"/>
                <a:gd name="connsiteX15" fmla="*/ 302419 w 3957637"/>
                <a:gd name="connsiteY15" fmla="*/ 152400 h 3203571"/>
                <a:gd name="connsiteX16" fmla="*/ 3655219 w 3957637"/>
                <a:gd name="connsiteY16" fmla="*/ 152400 h 3203571"/>
                <a:gd name="connsiteX17" fmla="*/ 3655219 w 3957637"/>
                <a:gd name="connsiteY17" fmla="*/ 3051172 h 3203571"/>
                <a:gd name="connsiteX18" fmla="*/ 2432847 w 3957637"/>
                <a:gd name="connsiteY18" fmla="*/ 3051172 h 3203571"/>
                <a:gd name="connsiteX19" fmla="*/ 2432847 w 3957637"/>
                <a:gd name="connsiteY19" fmla="*/ 1906991 h 3203571"/>
                <a:gd name="connsiteX20" fmla="*/ 2356647 w 3957637"/>
                <a:gd name="connsiteY20" fmla="*/ 1830791 h 3203571"/>
                <a:gd name="connsiteX21" fmla="*/ 1601000 w 3957637"/>
                <a:gd name="connsiteY21" fmla="*/ 1830791 h 3203571"/>
                <a:gd name="connsiteX22" fmla="*/ 1524800 w 3957637"/>
                <a:gd name="connsiteY22" fmla="*/ 1906991 h 3203571"/>
                <a:gd name="connsiteX23" fmla="*/ 1524800 w 3957637"/>
                <a:gd name="connsiteY23" fmla="*/ 3051181 h 3203571"/>
                <a:gd name="connsiteX24" fmla="*/ 302419 w 3957637"/>
                <a:gd name="connsiteY24" fmla="*/ 3051181 h 3203571"/>
                <a:gd name="connsiteX25" fmla="*/ 302419 w 3957637"/>
                <a:gd name="connsiteY25" fmla="*/ 152400 h 3203571"/>
                <a:gd name="connsiteX26" fmla="*/ 2280447 w 3957637"/>
                <a:gd name="connsiteY26" fmla="*/ 3051181 h 3203571"/>
                <a:gd name="connsiteX27" fmla="*/ 1677200 w 3957637"/>
                <a:gd name="connsiteY27" fmla="*/ 3051181 h 3203571"/>
                <a:gd name="connsiteX28" fmla="*/ 1677200 w 3957637"/>
                <a:gd name="connsiteY28" fmla="*/ 1983191 h 3203571"/>
                <a:gd name="connsiteX29" fmla="*/ 2280447 w 3957637"/>
                <a:gd name="connsiteY29" fmla="*/ 1983191 h 3203571"/>
                <a:gd name="connsiteX30" fmla="*/ 2280447 w 3957637"/>
                <a:gd name="connsiteY30" fmla="*/ 3051181 h 3203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957637" h="3203571">
                  <a:moveTo>
                    <a:pt x="3881438" y="3051181"/>
                  </a:moveTo>
                  <a:lnTo>
                    <a:pt x="3807619" y="3051181"/>
                  </a:lnTo>
                  <a:lnTo>
                    <a:pt x="3807619" y="151743"/>
                  </a:lnTo>
                  <a:cubicBezTo>
                    <a:pt x="3845195" y="147047"/>
                    <a:pt x="3874294" y="115052"/>
                    <a:pt x="3874294" y="76200"/>
                  </a:cubicBezTo>
                  <a:cubicBezTo>
                    <a:pt x="3874294" y="34119"/>
                    <a:pt x="3840175" y="0"/>
                    <a:pt x="3798094" y="0"/>
                  </a:cubicBezTo>
                  <a:lnTo>
                    <a:pt x="153191" y="0"/>
                  </a:lnTo>
                  <a:cubicBezTo>
                    <a:pt x="111109" y="0"/>
                    <a:pt x="76991" y="34119"/>
                    <a:pt x="76991" y="76200"/>
                  </a:cubicBezTo>
                  <a:cubicBezTo>
                    <a:pt x="76991" y="117215"/>
                    <a:pt x="109414" y="150562"/>
                    <a:pt x="150019" y="152238"/>
                  </a:cubicBezTo>
                  <a:lnTo>
                    <a:pt x="150019" y="3051172"/>
                  </a:lnTo>
                  <a:lnTo>
                    <a:pt x="76200" y="3051172"/>
                  </a:lnTo>
                  <a:cubicBezTo>
                    <a:pt x="34119" y="3051172"/>
                    <a:pt x="0" y="3085290"/>
                    <a:pt x="0" y="3127372"/>
                  </a:cubicBezTo>
                  <a:cubicBezTo>
                    <a:pt x="0" y="3169454"/>
                    <a:pt x="34119" y="3203572"/>
                    <a:pt x="76200" y="3203572"/>
                  </a:cubicBezTo>
                  <a:lnTo>
                    <a:pt x="3881438" y="3203572"/>
                  </a:lnTo>
                  <a:cubicBezTo>
                    <a:pt x="3923519" y="3203572"/>
                    <a:pt x="3957638" y="3169454"/>
                    <a:pt x="3957638" y="3127372"/>
                  </a:cubicBezTo>
                  <a:cubicBezTo>
                    <a:pt x="3957638" y="3085290"/>
                    <a:pt x="3923519" y="3051181"/>
                    <a:pt x="3881438" y="3051181"/>
                  </a:cubicBezTo>
                  <a:close/>
                  <a:moveTo>
                    <a:pt x="302419" y="152400"/>
                  </a:moveTo>
                  <a:lnTo>
                    <a:pt x="3655219" y="152400"/>
                  </a:lnTo>
                  <a:lnTo>
                    <a:pt x="3655219" y="3051172"/>
                  </a:lnTo>
                  <a:lnTo>
                    <a:pt x="2432847" y="3051172"/>
                  </a:lnTo>
                  <a:lnTo>
                    <a:pt x="2432847" y="1906991"/>
                  </a:lnTo>
                  <a:cubicBezTo>
                    <a:pt x="2432847" y="1864909"/>
                    <a:pt x="2398729" y="1830791"/>
                    <a:pt x="2356647" y="1830791"/>
                  </a:cubicBezTo>
                  <a:lnTo>
                    <a:pt x="1601000" y="1830791"/>
                  </a:lnTo>
                  <a:cubicBezTo>
                    <a:pt x="1558919" y="1830791"/>
                    <a:pt x="1524800" y="1864909"/>
                    <a:pt x="1524800" y="1906991"/>
                  </a:cubicBezTo>
                  <a:lnTo>
                    <a:pt x="1524800" y="3051181"/>
                  </a:lnTo>
                  <a:lnTo>
                    <a:pt x="302419" y="3051181"/>
                  </a:lnTo>
                  <a:lnTo>
                    <a:pt x="302419" y="152400"/>
                  </a:lnTo>
                  <a:close/>
                  <a:moveTo>
                    <a:pt x="2280447" y="3051181"/>
                  </a:moveTo>
                  <a:lnTo>
                    <a:pt x="1677200" y="3051181"/>
                  </a:lnTo>
                  <a:lnTo>
                    <a:pt x="1677200" y="1983191"/>
                  </a:lnTo>
                  <a:lnTo>
                    <a:pt x="2280447" y="1983191"/>
                  </a:lnTo>
                  <a:lnTo>
                    <a:pt x="2280447" y="3051181"/>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9" name="Freeform: Shape 124">
              <a:extLst>
                <a:ext uri="{FF2B5EF4-FFF2-40B4-BE49-F238E27FC236}">
                  <a16:creationId xmlns:a16="http://schemas.microsoft.com/office/drawing/2014/main" id="{DD3E6A0E-7E02-0E45-A3C1-21EAF39C9A17}"/>
                </a:ext>
              </a:extLst>
            </p:cNvPr>
            <p:cNvSpPr/>
            <p:nvPr/>
          </p:nvSpPr>
          <p:spPr>
            <a:xfrm>
              <a:off x="4576362" y="2129628"/>
              <a:ext cx="3028159" cy="152400"/>
            </a:xfrm>
            <a:custGeom>
              <a:avLst/>
              <a:gdLst>
                <a:gd name="connsiteX0" fmla="*/ 76200 w 3028159"/>
                <a:gd name="connsiteY0" fmla="*/ 152400 h 152400"/>
                <a:gd name="connsiteX1" fmla="*/ 2951960 w 3028159"/>
                <a:gd name="connsiteY1" fmla="*/ 152400 h 152400"/>
                <a:gd name="connsiteX2" fmla="*/ 3028160 w 3028159"/>
                <a:gd name="connsiteY2" fmla="*/ 76200 h 152400"/>
                <a:gd name="connsiteX3" fmla="*/ 2951960 w 3028159"/>
                <a:gd name="connsiteY3" fmla="*/ 0 h 152400"/>
                <a:gd name="connsiteX4" fmla="*/ 76200 w 3028159"/>
                <a:gd name="connsiteY4" fmla="*/ 0 h 152400"/>
                <a:gd name="connsiteX5" fmla="*/ 0 w 3028159"/>
                <a:gd name="connsiteY5" fmla="*/ 76200 h 152400"/>
                <a:gd name="connsiteX6" fmla="*/ 76200 w 3028159"/>
                <a:gd name="connsiteY6"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8159" h="152400">
                  <a:moveTo>
                    <a:pt x="76200" y="152400"/>
                  </a:moveTo>
                  <a:lnTo>
                    <a:pt x="2951960" y="152400"/>
                  </a:lnTo>
                  <a:cubicBezTo>
                    <a:pt x="2994041" y="152400"/>
                    <a:pt x="3028160" y="118281"/>
                    <a:pt x="3028160" y="76200"/>
                  </a:cubicBezTo>
                  <a:cubicBezTo>
                    <a:pt x="3028160" y="34119"/>
                    <a:pt x="2994041" y="0"/>
                    <a:pt x="2951960" y="0"/>
                  </a:cubicBezTo>
                  <a:lnTo>
                    <a:pt x="76200" y="0"/>
                  </a:lnTo>
                  <a:cubicBezTo>
                    <a:pt x="34119" y="0"/>
                    <a:pt x="0" y="34119"/>
                    <a:pt x="0" y="76200"/>
                  </a:cubicBezTo>
                  <a:cubicBezTo>
                    <a:pt x="0" y="118281"/>
                    <a:pt x="34119" y="152400"/>
                    <a:pt x="76200" y="15240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grpSp>
    </p:spTree>
  </p:cSld>
  <p:clrMapOvr>
    <a:masterClrMapping/>
  </p:clrMapOvr>
  <p:transition spd="med" advClick="0" advTm="1000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3D0B660A-2155-1146-B42D-6D2B44373BD4}"/>
              </a:ext>
            </a:extLst>
          </p:cNvPr>
          <p:cNvSpPr txBox="1"/>
          <p:nvPr/>
        </p:nvSpPr>
        <p:spPr>
          <a:xfrm>
            <a:off x="4733465" y="7665464"/>
            <a:ext cx="4194922" cy="1304331"/>
          </a:xfrm>
          <a:prstGeom prst="rect">
            <a:avLst/>
          </a:prstGeom>
          <a:noFill/>
        </p:spPr>
        <p:txBody>
          <a:bodyPr>
            <a:spAutoFit/>
          </a:bodyPr>
          <a:lstStyle/>
          <a:p>
            <a:pPr eaLnBrk="1" fontAlgn="auto" hangingPunct="1">
              <a:spcBef>
                <a:spcPts val="0"/>
              </a:spcBef>
              <a:spcAft>
                <a:spcPts val="0"/>
              </a:spcAft>
              <a:defRPr/>
            </a:pPr>
            <a:r>
              <a:rPr lang="id-ID" sz="3938" dirty="0">
                <a:solidFill>
                  <a:schemeClr val="tx1">
                    <a:lumMod val="75000"/>
                    <a:lumOff val="25000"/>
                  </a:schemeClr>
                </a:solidFill>
                <a:latin typeface="Impact" panose="020B0806030902050204" pitchFamily="34" charset="0"/>
              </a:rPr>
              <a:t>Our Product </a:t>
            </a:r>
            <a:r>
              <a:rPr lang="en-GB" sz="3938" dirty="0">
                <a:solidFill>
                  <a:srgbClr val="87C947"/>
                </a:solidFill>
                <a:latin typeface="Impact" panose="020B0806030902050204" pitchFamily="34" charset="0"/>
              </a:rPr>
              <a:t>Always</a:t>
            </a:r>
            <a:r>
              <a:rPr lang="id-ID" sz="3938" dirty="0">
                <a:solidFill>
                  <a:srgbClr val="87C947"/>
                </a:solidFill>
                <a:latin typeface="Impact" panose="020B0806030902050204" pitchFamily="34" charset="0"/>
              </a:rPr>
              <a:t> The Best</a:t>
            </a:r>
          </a:p>
        </p:txBody>
      </p:sp>
      <p:sp>
        <p:nvSpPr>
          <p:cNvPr id="17" name="Rectangle 16">
            <a:extLst>
              <a:ext uri="{FF2B5EF4-FFF2-40B4-BE49-F238E27FC236}">
                <a16:creationId xmlns:a16="http://schemas.microsoft.com/office/drawing/2014/main" id="{7432A38E-CCF7-8148-80B1-EE5B49771B16}"/>
              </a:ext>
            </a:extLst>
          </p:cNvPr>
          <p:cNvSpPr/>
          <p:nvPr/>
        </p:nvSpPr>
        <p:spPr>
          <a:xfrm>
            <a:off x="4820097" y="7571687"/>
            <a:ext cx="450126" cy="616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8" name="Rectangle 17">
            <a:extLst>
              <a:ext uri="{FF2B5EF4-FFF2-40B4-BE49-F238E27FC236}">
                <a16:creationId xmlns:a16="http://schemas.microsoft.com/office/drawing/2014/main" id="{6A081758-4EC2-A94B-BDBA-E95E0A422985}"/>
              </a:ext>
            </a:extLst>
          </p:cNvPr>
          <p:cNvSpPr/>
          <p:nvPr/>
        </p:nvSpPr>
        <p:spPr>
          <a:xfrm>
            <a:off x="4739717" y="9391838"/>
            <a:ext cx="2006810" cy="1711366"/>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19" name="Rectangle 18">
            <a:extLst>
              <a:ext uri="{FF2B5EF4-FFF2-40B4-BE49-F238E27FC236}">
                <a16:creationId xmlns:a16="http://schemas.microsoft.com/office/drawing/2014/main" id="{5CE31ADE-FD96-D544-A8C6-B1F8E1104A66}"/>
              </a:ext>
            </a:extLst>
          </p:cNvPr>
          <p:cNvSpPr/>
          <p:nvPr/>
        </p:nvSpPr>
        <p:spPr>
          <a:xfrm>
            <a:off x="4739717" y="9035489"/>
            <a:ext cx="2006810" cy="464871"/>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The Reason</a:t>
            </a:r>
          </a:p>
        </p:txBody>
      </p:sp>
      <p:sp>
        <p:nvSpPr>
          <p:cNvPr id="20" name="Rectangle 19">
            <a:extLst>
              <a:ext uri="{FF2B5EF4-FFF2-40B4-BE49-F238E27FC236}">
                <a16:creationId xmlns:a16="http://schemas.microsoft.com/office/drawing/2014/main" id="{6308FEDD-33F5-FF43-B800-836434B7F39C}"/>
              </a:ext>
            </a:extLst>
          </p:cNvPr>
          <p:cNvSpPr/>
          <p:nvPr/>
        </p:nvSpPr>
        <p:spPr>
          <a:xfrm>
            <a:off x="7022497" y="9391837"/>
            <a:ext cx="2006810" cy="1711366"/>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1" name="Rectangle 20">
            <a:extLst>
              <a:ext uri="{FF2B5EF4-FFF2-40B4-BE49-F238E27FC236}">
                <a16:creationId xmlns:a16="http://schemas.microsoft.com/office/drawing/2014/main" id="{9132D1E4-E0BB-FA4D-9169-7B46B1D8AE24}"/>
              </a:ext>
            </a:extLst>
          </p:cNvPr>
          <p:cNvSpPr/>
          <p:nvPr/>
        </p:nvSpPr>
        <p:spPr>
          <a:xfrm>
            <a:off x="7022497" y="9035489"/>
            <a:ext cx="2006810" cy="464871"/>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The Reason</a:t>
            </a:r>
          </a:p>
        </p:txBody>
      </p:sp>
      <p:sp>
        <p:nvSpPr>
          <p:cNvPr id="22" name="Rectangle 21">
            <a:extLst>
              <a:ext uri="{FF2B5EF4-FFF2-40B4-BE49-F238E27FC236}">
                <a16:creationId xmlns:a16="http://schemas.microsoft.com/office/drawing/2014/main" id="{5A8A0A81-C6FB-3D42-A3D2-E6091F1C194D}"/>
              </a:ext>
            </a:extLst>
          </p:cNvPr>
          <p:cNvSpPr/>
          <p:nvPr/>
        </p:nvSpPr>
        <p:spPr>
          <a:xfrm>
            <a:off x="4739717" y="10608249"/>
            <a:ext cx="2006810" cy="1711366"/>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3" name="Rectangle 22">
            <a:extLst>
              <a:ext uri="{FF2B5EF4-FFF2-40B4-BE49-F238E27FC236}">
                <a16:creationId xmlns:a16="http://schemas.microsoft.com/office/drawing/2014/main" id="{04A1ED5A-C6A6-4D4F-B986-C0AE990651BA}"/>
              </a:ext>
            </a:extLst>
          </p:cNvPr>
          <p:cNvSpPr/>
          <p:nvPr/>
        </p:nvSpPr>
        <p:spPr>
          <a:xfrm>
            <a:off x="4739717" y="10251900"/>
            <a:ext cx="2006810" cy="464871"/>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The Reason</a:t>
            </a:r>
          </a:p>
        </p:txBody>
      </p:sp>
      <p:sp>
        <p:nvSpPr>
          <p:cNvPr id="24" name="Rectangle 23">
            <a:extLst>
              <a:ext uri="{FF2B5EF4-FFF2-40B4-BE49-F238E27FC236}">
                <a16:creationId xmlns:a16="http://schemas.microsoft.com/office/drawing/2014/main" id="{1E5F5CEC-1631-8043-BA6E-AFCE9D294F70}"/>
              </a:ext>
            </a:extLst>
          </p:cNvPr>
          <p:cNvSpPr/>
          <p:nvPr/>
        </p:nvSpPr>
        <p:spPr>
          <a:xfrm>
            <a:off x="7022497" y="10608248"/>
            <a:ext cx="2006810" cy="1711366"/>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5" name="Rectangle 24">
            <a:extLst>
              <a:ext uri="{FF2B5EF4-FFF2-40B4-BE49-F238E27FC236}">
                <a16:creationId xmlns:a16="http://schemas.microsoft.com/office/drawing/2014/main" id="{B8D3CA17-B7B0-2A43-898E-0C42AEF6373E}"/>
              </a:ext>
            </a:extLst>
          </p:cNvPr>
          <p:cNvSpPr/>
          <p:nvPr/>
        </p:nvSpPr>
        <p:spPr>
          <a:xfrm>
            <a:off x="7022497" y="10251900"/>
            <a:ext cx="2006810" cy="464871"/>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The Reason</a:t>
            </a:r>
          </a:p>
        </p:txBody>
      </p:sp>
      <p:sp>
        <p:nvSpPr>
          <p:cNvPr id="41995" name="Picture Placeholder 12">
            <a:extLst>
              <a:ext uri="{FF2B5EF4-FFF2-40B4-BE49-F238E27FC236}">
                <a16:creationId xmlns:a16="http://schemas.microsoft.com/office/drawing/2014/main" id="{8DEFADD4-D437-8842-B295-56B67CFF6C0E}"/>
              </a:ext>
            </a:extLst>
          </p:cNvPr>
          <p:cNvSpPr>
            <a:spLocks noGrp="1" noTextEdit="1"/>
          </p:cNvSpPr>
          <p:nvPr>
            <p:ph type="pic" sz="quarter" idx="10"/>
          </p:nvPr>
        </p:nvSpPr>
        <p:spPr>
          <a:xfrm>
            <a:off x="2132739" y="6975091"/>
            <a:ext cx="2043428" cy="4378008"/>
          </a:xfrm>
          <a:custGeom>
            <a:avLst/>
            <a:gdLst>
              <a:gd name="T0" fmla="*/ 441433 w 2421098"/>
              <a:gd name="T1" fmla="*/ 0 h 5188066"/>
              <a:gd name="T2" fmla="*/ 3189974 w 2421098"/>
              <a:gd name="T3" fmla="*/ 0 h 5188066"/>
              <a:gd name="T4" fmla="*/ 3631407 w 2421098"/>
              <a:gd name="T5" fmla="*/ 441452 h 5188066"/>
              <a:gd name="T6" fmla="*/ 3631407 w 2421098"/>
              <a:gd name="T7" fmla="*/ 7340473 h 5188066"/>
              <a:gd name="T8" fmla="*/ 3189974 w 2421098"/>
              <a:gd name="T9" fmla="*/ 7781925 h 5188066"/>
              <a:gd name="T10" fmla="*/ 441433 w 2421098"/>
              <a:gd name="T11" fmla="*/ 7781925 h 5188066"/>
              <a:gd name="T12" fmla="*/ 0 w 2421098"/>
              <a:gd name="T13" fmla="*/ 7340473 h 5188066"/>
              <a:gd name="T14" fmla="*/ 0 w 2421098"/>
              <a:gd name="T15" fmla="*/ 441452 h 5188066"/>
              <a:gd name="T16" fmla="*/ 441433 w 2421098"/>
              <a:gd name="T17" fmla="*/ 0 h 51880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21098" h="5188066">
                <a:moveTo>
                  <a:pt x="294308" y="0"/>
                </a:moveTo>
                <a:lnTo>
                  <a:pt x="2126790" y="0"/>
                </a:lnTo>
                <a:cubicBezTo>
                  <a:pt x="2289332" y="0"/>
                  <a:pt x="2421098" y="131767"/>
                  <a:pt x="2421098" y="294308"/>
                </a:cubicBezTo>
                <a:lnTo>
                  <a:pt x="2421098" y="4893758"/>
                </a:lnTo>
                <a:cubicBezTo>
                  <a:pt x="2421098" y="5056300"/>
                  <a:pt x="2289332" y="5188066"/>
                  <a:pt x="2126790" y="5188066"/>
                </a:cubicBezTo>
                <a:lnTo>
                  <a:pt x="294308" y="5188066"/>
                </a:lnTo>
                <a:cubicBezTo>
                  <a:pt x="131766" y="5188066"/>
                  <a:pt x="0" y="5056300"/>
                  <a:pt x="0" y="4893758"/>
                </a:cubicBezTo>
                <a:lnTo>
                  <a:pt x="0" y="294308"/>
                </a:lnTo>
                <a:cubicBezTo>
                  <a:pt x="0" y="131767"/>
                  <a:pt x="131766" y="0"/>
                  <a:pt x="294308" y="0"/>
                </a:cubicBezTo>
                <a:close/>
              </a:path>
            </a:pathLst>
          </a:custGeom>
          <a:solidFill>
            <a:srgbClr val="354154"/>
          </a:solidFill>
        </p:spPr>
      </p:sp>
      <p:sp>
        <p:nvSpPr>
          <p:cNvPr id="26" name="Freeform: Shape 41">
            <a:extLst>
              <a:ext uri="{FF2B5EF4-FFF2-40B4-BE49-F238E27FC236}">
                <a16:creationId xmlns:a16="http://schemas.microsoft.com/office/drawing/2014/main" id="{8BDB3044-6746-FD4E-B7DA-A180E2E84F45}"/>
              </a:ext>
            </a:extLst>
          </p:cNvPr>
          <p:cNvSpPr/>
          <p:nvPr/>
        </p:nvSpPr>
        <p:spPr>
          <a:xfrm>
            <a:off x="9393696" y="6516929"/>
            <a:ext cx="546581" cy="490315"/>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Tree>
  </p:cSld>
  <p:clrMapOvr>
    <a:masterClrMapping/>
  </p:clrMapOvr>
  <p:transition spd="med" advClick="0" advTm="1000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8CDD646-6085-ED45-878D-F56DBAD860CB}"/>
              </a:ext>
            </a:extLst>
          </p:cNvPr>
          <p:cNvSpPr txBox="1"/>
          <p:nvPr/>
        </p:nvSpPr>
        <p:spPr>
          <a:xfrm>
            <a:off x="1070182" y="10412179"/>
            <a:ext cx="8479800" cy="3016210"/>
          </a:xfrm>
          <a:prstGeom prst="rect">
            <a:avLst/>
          </a:prstGeom>
          <a:noFill/>
        </p:spPr>
        <p:txBody>
          <a:bodyPr wrap="square">
            <a:spAutoFit/>
          </a:bodyPr>
          <a:lstStyle/>
          <a:p>
            <a:pPr eaLnBrk="1" fontAlgn="auto" hangingPunct="1">
              <a:spcBef>
                <a:spcPts val="0"/>
              </a:spcBef>
              <a:spcAft>
                <a:spcPts val="0"/>
              </a:spcAft>
              <a:defRPr/>
            </a:pPr>
            <a:r>
              <a:rPr lang="id-ID" sz="9500" dirty="0">
                <a:solidFill>
                  <a:schemeClr val="tx1">
                    <a:lumMod val="75000"/>
                    <a:lumOff val="25000"/>
                  </a:schemeClr>
                </a:solidFill>
                <a:latin typeface="Impact" panose="020B0806030902050204" pitchFamily="34" charset="0"/>
              </a:rPr>
              <a:t>About The </a:t>
            </a:r>
            <a:r>
              <a:rPr lang="id-ID" sz="9500" dirty="0">
                <a:solidFill>
                  <a:schemeClr val="bg1"/>
                </a:solidFill>
                <a:latin typeface="Impact" panose="020B0806030902050204" pitchFamily="34" charset="0"/>
              </a:rPr>
              <a:t>Mockup Devices</a:t>
            </a:r>
          </a:p>
        </p:txBody>
      </p:sp>
      <p:sp>
        <p:nvSpPr>
          <p:cNvPr id="43012" name="Rectangle 11">
            <a:extLst>
              <a:ext uri="{FF2B5EF4-FFF2-40B4-BE49-F238E27FC236}">
                <a16:creationId xmlns:a16="http://schemas.microsoft.com/office/drawing/2014/main" id="{8AFA0908-815E-2744-94BA-B5D6C7C80505}"/>
              </a:ext>
            </a:extLst>
          </p:cNvPr>
          <p:cNvSpPr>
            <a:spLocks noChangeArrowheads="1"/>
          </p:cNvSpPr>
          <p:nvPr/>
        </p:nvSpPr>
        <p:spPr bwMode="auto">
          <a:xfrm>
            <a:off x="1070181" y="13540627"/>
            <a:ext cx="84798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id-ID" altLang="nb-NO" sz="3000" dirty="0">
                <a:solidFill>
                  <a:schemeClr val="bg1"/>
                </a:solidFill>
                <a:latin typeface="Roboto" panose="02000000000000000000" pitchFamily="2" charset="0"/>
                <a:cs typeface="Times New Roman" panose="02020603050405020304" pitchFamily="18" charset="0"/>
              </a:rPr>
              <a:t>Lorem ipsum dolor sit amet, consectetur adipiscing elit, sed do eiusmod tempor incididunt ut labore et dolore magna aliqua. Lacus sed viverra tellus in hac habitasse dictumst. Rutrum tellus pellentesque</a:t>
            </a:r>
            <a:endParaRPr lang="id-ID" altLang="nb-NO" sz="3000" dirty="0">
              <a:solidFill>
                <a:schemeClr val="bg1"/>
              </a:solidFill>
              <a:latin typeface="Roboto" panose="02000000000000000000" pitchFamily="2" charset="0"/>
            </a:endParaRPr>
          </a:p>
        </p:txBody>
      </p:sp>
      <p:sp>
        <p:nvSpPr>
          <p:cNvPr id="5" name="Plassholder for bilde 4">
            <a:extLst>
              <a:ext uri="{FF2B5EF4-FFF2-40B4-BE49-F238E27FC236}">
                <a16:creationId xmlns:a16="http://schemas.microsoft.com/office/drawing/2014/main" id="{FD551E5A-9DAD-524C-A86A-F7EF1C8627F7}"/>
              </a:ext>
            </a:extLst>
          </p:cNvPr>
          <p:cNvSpPr>
            <a:spLocks noGrp="1"/>
          </p:cNvSpPr>
          <p:nvPr>
            <p:ph type="pic" sz="quarter" idx="10"/>
          </p:nvPr>
        </p:nvSpPr>
        <p:spPr/>
      </p:sp>
    </p:spTree>
  </p:cSld>
  <p:clrMapOvr>
    <a:masterClrMapping/>
  </p:clrMapOvr>
  <p:transition spd="med" advClick="0" advTm="10000">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410" name="Plassholder for bilde 7" descr="Et bilde som inneholder bygning, sitter, mann, grønn&#10;&#10;Automatisk generert beskrivelse">
            <a:extLst>
              <a:ext uri="{FF2B5EF4-FFF2-40B4-BE49-F238E27FC236}">
                <a16:creationId xmlns:a16="http://schemas.microsoft.com/office/drawing/2014/main" id="{CBD13BCC-2FC8-004C-A69D-D5B94E8397C8}"/>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7828" b="7828"/>
          <a:stretch>
            <a:fillRect/>
          </a:stretch>
        </p:blipFill>
        <p:spPr>
          <a:xfrm>
            <a:off x="0" y="0"/>
            <a:ext cx="10288588" cy="18288000"/>
          </a:xfrm>
        </p:spPr>
      </p:pic>
      <p:sp>
        <p:nvSpPr>
          <p:cNvPr id="11" name="Freeform: Shape 10">
            <a:extLst>
              <a:ext uri="{FF2B5EF4-FFF2-40B4-BE49-F238E27FC236}">
                <a16:creationId xmlns:a16="http://schemas.microsoft.com/office/drawing/2014/main" id="{F15A1EC3-8CEF-D74E-A4BF-219A088AAF06}"/>
              </a:ext>
            </a:extLst>
          </p:cNvPr>
          <p:cNvSpPr/>
          <p:nvPr/>
        </p:nvSpPr>
        <p:spPr>
          <a:xfrm>
            <a:off x="787721" y="7038502"/>
            <a:ext cx="8713148" cy="9933654"/>
          </a:xfrm>
          <a:custGeom>
            <a:avLst/>
            <a:gdLst>
              <a:gd name="connsiteX0" fmla="*/ 0 w 10325102"/>
              <a:gd name="connsiteY0" fmla="*/ 0 h 4991102"/>
              <a:gd name="connsiteX1" fmla="*/ 4274999 w 10325102"/>
              <a:gd name="connsiteY1" fmla="*/ 0 h 4991102"/>
              <a:gd name="connsiteX2" fmla="*/ 5162551 w 10325102"/>
              <a:gd name="connsiteY2" fmla="*/ 0 h 4991102"/>
              <a:gd name="connsiteX3" fmla="*/ 10325102 w 10325102"/>
              <a:gd name="connsiteY3" fmla="*/ 0 h 4991102"/>
              <a:gd name="connsiteX4" fmla="*/ 10325102 w 10325102"/>
              <a:gd name="connsiteY4" fmla="*/ 4133852 h 4991102"/>
              <a:gd name="connsiteX5" fmla="*/ 9468955 w 10325102"/>
              <a:gd name="connsiteY5" fmla="*/ 4991102 h 4991102"/>
              <a:gd name="connsiteX6" fmla="*/ 5162551 w 10325102"/>
              <a:gd name="connsiteY6" fmla="*/ 4991102 h 4991102"/>
              <a:gd name="connsiteX7" fmla="*/ 4274999 w 10325102"/>
              <a:gd name="connsiteY7" fmla="*/ 4991102 h 4991102"/>
              <a:gd name="connsiteX8" fmla="*/ 0 w 10325102"/>
              <a:gd name="connsiteY8" fmla="*/ 4991102 h 499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25102" h="4991102">
                <a:moveTo>
                  <a:pt x="0" y="0"/>
                </a:moveTo>
                <a:lnTo>
                  <a:pt x="4274999" y="0"/>
                </a:lnTo>
                <a:lnTo>
                  <a:pt x="5162551" y="0"/>
                </a:lnTo>
                <a:lnTo>
                  <a:pt x="10325102" y="0"/>
                </a:lnTo>
                <a:lnTo>
                  <a:pt x="10325102" y="4133852"/>
                </a:lnTo>
                <a:lnTo>
                  <a:pt x="9468955" y="4991102"/>
                </a:lnTo>
                <a:lnTo>
                  <a:pt x="5162551" y="4991102"/>
                </a:lnTo>
                <a:lnTo>
                  <a:pt x="4274999" y="4991102"/>
                </a:lnTo>
                <a:lnTo>
                  <a:pt x="0" y="4991102"/>
                </a:lnTo>
                <a:close/>
              </a:path>
            </a:pathLst>
          </a:custGeom>
          <a:solidFill>
            <a:srgbClr val="92D050"/>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0" name="Rectangle 9">
            <a:extLst>
              <a:ext uri="{FF2B5EF4-FFF2-40B4-BE49-F238E27FC236}">
                <a16:creationId xmlns:a16="http://schemas.microsoft.com/office/drawing/2014/main" id="{4771E780-3F73-7841-B132-AFA0860D7DE5}"/>
              </a:ext>
            </a:extLst>
          </p:cNvPr>
          <p:cNvSpPr/>
          <p:nvPr/>
        </p:nvSpPr>
        <p:spPr>
          <a:xfrm>
            <a:off x="787720" y="7038502"/>
            <a:ext cx="3601006" cy="993365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6" name="Right Triangle 15">
            <a:extLst>
              <a:ext uri="{FF2B5EF4-FFF2-40B4-BE49-F238E27FC236}">
                <a16:creationId xmlns:a16="http://schemas.microsoft.com/office/drawing/2014/main" id="{34D29283-34CD-B447-9215-97EB62A19EF6}"/>
              </a:ext>
            </a:extLst>
          </p:cNvPr>
          <p:cNvSpPr/>
          <p:nvPr/>
        </p:nvSpPr>
        <p:spPr>
          <a:xfrm flipH="1">
            <a:off x="8986345" y="15799168"/>
            <a:ext cx="514522" cy="1172987"/>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5" name="TextBox 4">
            <a:extLst>
              <a:ext uri="{FF2B5EF4-FFF2-40B4-BE49-F238E27FC236}">
                <a16:creationId xmlns:a16="http://schemas.microsoft.com/office/drawing/2014/main" id="{01B25A58-316A-614D-8458-F5E428407C19}"/>
              </a:ext>
            </a:extLst>
          </p:cNvPr>
          <p:cNvSpPr txBox="1"/>
          <p:nvPr/>
        </p:nvSpPr>
        <p:spPr>
          <a:xfrm>
            <a:off x="1201676" y="7890080"/>
            <a:ext cx="3150880" cy="2400657"/>
          </a:xfrm>
          <a:prstGeom prst="rect">
            <a:avLst/>
          </a:prstGeom>
          <a:noFill/>
        </p:spPr>
        <p:txBody>
          <a:bodyPr>
            <a:spAutoFit/>
          </a:bodyPr>
          <a:lstStyle/>
          <a:p>
            <a:pPr eaLnBrk="1" fontAlgn="auto" hangingPunct="1">
              <a:spcBef>
                <a:spcPts val="0"/>
              </a:spcBef>
              <a:spcAft>
                <a:spcPts val="0"/>
              </a:spcAft>
              <a:defRPr/>
            </a:pPr>
            <a:r>
              <a:rPr lang="id-ID" sz="5000" dirty="0">
                <a:solidFill>
                  <a:schemeClr val="bg1">
                    <a:lumMod val="85000"/>
                    <a:lumOff val="15000"/>
                  </a:schemeClr>
                </a:solidFill>
                <a:latin typeface="Impact" panose="020B0806030902050204" pitchFamily="34" charset="0"/>
              </a:rPr>
              <a:t>Welcome </a:t>
            </a:r>
            <a:r>
              <a:rPr lang="id-ID" sz="5000" dirty="0">
                <a:solidFill>
                  <a:schemeClr val="bg1">
                    <a:lumMod val="75000"/>
                    <a:lumOff val="25000"/>
                  </a:schemeClr>
                </a:solidFill>
                <a:latin typeface="Impact" panose="020B0806030902050204" pitchFamily="34" charset="0"/>
              </a:rPr>
              <a:t>Message</a:t>
            </a:r>
            <a:r>
              <a:rPr lang="id-ID" sz="5000" dirty="0">
                <a:solidFill>
                  <a:schemeClr val="bg1">
                    <a:lumMod val="85000"/>
                    <a:lumOff val="15000"/>
                  </a:schemeClr>
                </a:solidFill>
                <a:latin typeface="Impact" panose="020B0806030902050204" pitchFamily="34" charset="0"/>
              </a:rPr>
              <a:t> </a:t>
            </a:r>
          </a:p>
          <a:p>
            <a:pPr eaLnBrk="1" fontAlgn="auto" hangingPunct="1">
              <a:spcBef>
                <a:spcPts val="0"/>
              </a:spcBef>
              <a:spcAft>
                <a:spcPts val="0"/>
              </a:spcAft>
              <a:defRPr/>
            </a:pPr>
            <a:r>
              <a:rPr lang="id-ID" sz="5000" dirty="0">
                <a:solidFill>
                  <a:schemeClr val="bg1">
                    <a:lumMod val="65000"/>
                    <a:lumOff val="35000"/>
                  </a:schemeClr>
                </a:solidFill>
                <a:latin typeface="Impact" panose="020B0806030902050204" pitchFamily="34" charset="0"/>
              </a:rPr>
              <a:t>Here</a:t>
            </a:r>
          </a:p>
        </p:txBody>
      </p:sp>
      <p:sp>
        <p:nvSpPr>
          <p:cNvPr id="17415" name="Rectangle 7">
            <a:extLst>
              <a:ext uri="{FF2B5EF4-FFF2-40B4-BE49-F238E27FC236}">
                <a16:creationId xmlns:a16="http://schemas.microsoft.com/office/drawing/2014/main" id="{A2CAABA5-8A4B-5247-A172-0302D6C32C14}"/>
              </a:ext>
            </a:extLst>
          </p:cNvPr>
          <p:cNvSpPr>
            <a:spLocks noChangeArrowheads="1"/>
          </p:cNvSpPr>
          <p:nvPr/>
        </p:nvSpPr>
        <p:spPr bwMode="auto">
          <a:xfrm>
            <a:off x="1220877" y="11114757"/>
            <a:ext cx="2486410" cy="420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id-ID" altLang="nb-NO" dirty="0">
                <a:solidFill>
                  <a:schemeClr val="bg1"/>
                </a:solidFill>
                <a:latin typeface="Roboto" panose="02000000000000000000" pitchFamily="2" charset="0"/>
                <a:cs typeface="Times New Roman" panose="02020603050405020304" pitchFamily="18" charset="0"/>
              </a:rPr>
              <a:t>Lorem ipsum dolor sit amet, consectetur adipis cing elit, sed do eiusmod tempor incididunt ut labore et dolore magna aliqua. </a:t>
            </a:r>
          </a:p>
          <a:p>
            <a:pPr eaLnBrk="1" hangingPunct="1">
              <a:lnSpc>
                <a:spcPct val="150000"/>
              </a:lnSpc>
            </a:pPr>
            <a:endParaRPr lang="id-ID" altLang="nb-NO" dirty="0">
              <a:solidFill>
                <a:schemeClr val="bg1"/>
              </a:solidFill>
              <a:latin typeface="Roboto" panose="02000000000000000000" pitchFamily="2" charset="0"/>
              <a:cs typeface="Times New Roman" panose="02020603050405020304" pitchFamily="18" charset="0"/>
            </a:endParaRPr>
          </a:p>
          <a:p>
            <a:pPr eaLnBrk="1" hangingPunct="1">
              <a:lnSpc>
                <a:spcPct val="150000"/>
              </a:lnSpc>
            </a:pPr>
            <a:r>
              <a:rPr lang="id-ID" altLang="nb-NO" dirty="0">
                <a:solidFill>
                  <a:schemeClr val="bg1"/>
                </a:solidFill>
                <a:latin typeface="Roboto" panose="02000000000000000000" pitchFamily="2" charset="0"/>
                <a:cs typeface="Times New Roman" panose="02020603050405020304" pitchFamily="18" charset="0"/>
              </a:rPr>
              <a:t>Lacus sed viverra tellus in hac habitasse platea</a:t>
            </a:r>
            <a:endParaRPr lang="id-ID" altLang="nb-NO" dirty="0">
              <a:solidFill>
                <a:schemeClr val="bg1"/>
              </a:solidFill>
              <a:latin typeface="Roboto" panose="02000000000000000000" pitchFamily="2" charset="0"/>
            </a:endParaRPr>
          </a:p>
        </p:txBody>
      </p:sp>
      <p:sp>
        <p:nvSpPr>
          <p:cNvPr id="12" name="Rectangle 11">
            <a:extLst>
              <a:ext uri="{FF2B5EF4-FFF2-40B4-BE49-F238E27FC236}">
                <a16:creationId xmlns:a16="http://schemas.microsoft.com/office/drawing/2014/main" id="{D8382698-5BB0-C34D-8EC7-86FAE80C1213}"/>
              </a:ext>
            </a:extLst>
          </p:cNvPr>
          <p:cNvSpPr/>
          <p:nvPr/>
        </p:nvSpPr>
        <p:spPr>
          <a:xfrm>
            <a:off x="4573600" y="8398196"/>
            <a:ext cx="2123807" cy="1711366"/>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 nsec tetur adipiscing elit, sed do ei</a:t>
            </a:r>
            <a:endParaRPr lang="id-ID" dirty="0">
              <a:solidFill>
                <a:schemeClr val="tx1">
                  <a:lumMod val="50000"/>
                  <a:lumOff val="50000"/>
                </a:schemeClr>
              </a:solidFill>
              <a:latin typeface="+mn-lt"/>
            </a:endParaRPr>
          </a:p>
        </p:txBody>
      </p:sp>
      <p:sp>
        <p:nvSpPr>
          <p:cNvPr id="13" name="TextBox 12">
            <a:extLst>
              <a:ext uri="{FF2B5EF4-FFF2-40B4-BE49-F238E27FC236}">
                <a16:creationId xmlns:a16="http://schemas.microsoft.com/office/drawing/2014/main" id="{5E9CED77-1C60-AB44-9595-2048BA0992EC}"/>
              </a:ext>
            </a:extLst>
          </p:cNvPr>
          <p:cNvSpPr txBox="1"/>
          <p:nvPr/>
        </p:nvSpPr>
        <p:spPr>
          <a:xfrm>
            <a:off x="4578066" y="7890080"/>
            <a:ext cx="2012169" cy="369332"/>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By CO-Founder</a:t>
            </a:r>
          </a:p>
        </p:txBody>
      </p:sp>
      <p:sp>
        <p:nvSpPr>
          <p:cNvPr id="17" name="Rectangle 16">
            <a:extLst>
              <a:ext uri="{FF2B5EF4-FFF2-40B4-BE49-F238E27FC236}">
                <a16:creationId xmlns:a16="http://schemas.microsoft.com/office/drawing/2014/main" id="{C3339063-A31F-A547-BF48-CD4D4053DD58}"/>
              </a:ext>
            </a:extLst>
          </p:cNvPr>
          <p:cNvSpPr/>
          <p:nvPr/>
        </p:nvSpPr>
        <p:spPr>
          <a:xfrm>
            <a:off x="6984094" y="8398195"/>
            <a:ext cx="2122915" cy="1711366"/>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 nsec tetur adipiscing elit, sed do ei</a:t>
            </a:r>
            <a:endParaRPr lang="id-ID" dirty="0">
              <a:solidFill>
                <a:schemeClr val="tx1">
                  <a:lumMod val="50000"/>
                  <a:lumOff val="50000"/>
                </a:schemeClr>
              </a:solidFill>
              <a:latin typeface="+mn-lt"/>
            </a:endParaRPr>
          </a:p>
        </p:txBody>
      </p:sp>
      <p:sp>
        <p:nvSpPr>
          <p:cNvPr id="18" name="TextBox 17">
            <a:extLst>
              <a:ext uri="{FF2B5EF4-FFF2-40B4-BE49-F238E27FC236}">
                <a16:creationId xmlns:a16="http://schemas.microsoft.com/office/drawing/2014/main" id="{E1C2F9F2-E007-CA47-8928-8F064CDB870F}"/>
              </a:ext>
            </a:extLst>
          </p:cNvPr>
          <p:cNvSpPr txBox="1"/>
          <p:nvPr/>
        </p:nvSpPr>
        <p:spPr>
          <a:xfrm>
            <a:off x="6987666" y="7890080"/>
            <a:ext cx="1543288" cy="369332"/>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By Investor</a:t>
            </a:r>
          </a:p>
        </p:txBody>
      </p:sp>
      <p:sp>
        <p:nvSpPr>
          <p:cNvPr id="20" name="Rectangle 19">
            <a:extLst>
              <a:ext uri="{FF2B5EF4-FFF2-40B4-BE49-F238E27FC236}">
                <a16:creationId xmlns:a16="http://schemas.microsoft.com/office/drawing/2014/main" id="{25AB3BF1-E221-474B-915F-18F18529CEAA}"/>
              </a:ext>
            </a:extLst>
          </p:cNvPr>
          <p:cNvSpPr/>
          <p:nvPr/>
        </p:nvSpPr>
        <p:spPr>
          <a:xfrm>
            <a:off x="4573600" y="11329362"/>
            <a:ext cx="2123807" cy="1711366"/>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 nsec tetur adipiscing elit, sed do ei</a:t>
            </a:r>
            <a:endParaRPr lang="id-ID" dirty="0">
              <a:solidFill>
                <a:schemeClr val="tx1">
                  <a:lumMod val="50000"/>
                  <a:lumOff val="50000"/>
                </a:schemeClr>
              </a:solidFill>
              <a:latin typeface="+mn-lt"/>
            </a:endParaRPr>
          </a:p>
        </p:txBody>
      </p:sp>
      <p:sp>
        <p:nvSpPr>
          <p:cNvPr id="21" name="TextBox 20">
            <a:extLst>
              <a:ext uri="{FF2B5EF4-FFF2-40B4-BE49-F238E27FC236}">
                <a16:creationId xmlns:a16="http://schemas.microsoft.com/office/drawing/2014/main" id="{7BC32F07-E682-384A-845E-FB0169AC0F35}"/>
              </a:ext>
            </a:extLst>
          </p:cNvPr>
          <p:cNvSpPr txBox="1"/>
          <p:nvPr/>
        </p:nvSpPr>
        <p:spPr>
          <a:xfrm>
            <a:off x="4578065" y="10788854"/>
            <a:ext cx="1543288" cy="369332"/>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By Advertisor </a:t>
            </a:r>
          </a:p>
        </p:txBody>
      </p:sp>
      <p:sp>
        <p:nvSpPr>
          <p:cNvPr id="22" name="Rectangle 21">
            <a:extLst>
              <a:ext uri="{FF2B5EF4-FFF2-40B4-BE49-F238E27FC236}">
                <a16:creationId xmlns:a16="http://schemas.microsoft.com/office/drawing/2014/main" id="{FACD0850-0B5D-1C44-9354-A965A286E487}"/>
              </a:ext>
            </a:extLst>
          </p:cNvPr>
          <p:cNvSpPr/>
          <p:nvPr/>
        </p:nvSpPr>
        <p:spPr>
          <a:xfrm>
            <a:off x="6984094" y="11329361"/>
            <a:ext cx="2122915" cy="1711366"/>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 nsec tetur adipiscing elit, sed do ei</a:t>
            </a:r>
            <a:endParaRPr lang="id-ID" dirty="0">
              <a:solidFill>
                <a:schemeClr val="tx1">
                  <a:lumMod val="50000"/>
                  <a:lumOff val="50000"/>
                </a:schemeClr>
              </a:solidFill>
              <a:latin typeface="+mn-lt"/>
            </a:endParaRPr>
          </a:p>
        </p:txBody>
      </p:sp>
      <p:sp>
        <p:nvSpPr>
          <p:cNvPr id="23" name="TextBox 22">
            <a:extLst>
              <a:ext uri="{FF2B5EF4-FFF2-40B4-BE49-F238E27FC236}">
                <a16:creationId xmlns:a16="http://schemas.microsoft.com/office/drawing/2014/main" id="{ACF5B096-0FCF-3041-A665-AA9D546FB3B2}"/>
              </a:ext>
            </a:extLst>
          </p:cNvPr>
          <p:cNvSpPr txBox="1"/>
          <p:nvPr/>
        </p:nvSpPr>
        <p:spPr>
          <a:xfrm>
            <a:off x="6987666" y="10788854"/>
            <a:ext cx="1543288" cy="369332"/>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By Engineer</a:t>
            </a:r>
          </a:p>
        </p:txBody>
      </p:sp>
      <p:sp>
        <p:nvSpPr>
          <p:cNvPr id="25" name="Rectangle 24">
            <a:extLst>
              <a:ext uri="{FF2B5EF4-FFF2-40B4-BE49-F238E27FC236}">
                <a16:creationId xmlns:a16="http://schemas.microsoft.com/office/drawing/2014/main" id="{E819BBD5-2E82-5D44-9803-0CACFF0C4278}"/>
              </a:ext>
            </a:extLst>
          </p:cNvPr>
          <p:cNvSpPr/>
          <p:nvPr/>
        </p:nvSpPr>
        <p:spPr>
          <a:xfrm>
            <a:off x="4573600" y="13936333"/>
            <a:ext cx="2123807" cy="1711366"/>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 nsec tetur adipiscing elit, sed do ei</a:t>
            </a:r>
            <a:endParaRPr lang="id-ID" dirty="0">
              <a:solidFill>
                <a:schemeClr val="tx1">
                  <a:lumMod val="50000"/>
                  <a:lumOff val="50000"/>
                </a:schemeClr>
              </a:solidFill>
              <a:latin typeface="+mn-lt"/>
            </a:endParaRPr>
          </a:p>
        </p:txBody>
      </p:sp>
      <p:sp>
        <p:nvSpPr>
          <p:cNvPr id="26" name="TextBox 25">
            <a:extLst>
              <a:ext uri="{FF2B5EF4-FFF2-40B4-BE49-F238E27FC236}">
                <a16:creationId xmlns:a16="http://schemas.microsoft.com/office/drawing/2014/main" id="{69BD4682-2EF0-E448-A5AB-8AD4F0771AD3}"/>
              </a:ext>
            </a:extLst>
          </p:cNvPr>
          <p:cNvSpPr txBox="1"/>
          <p:nvPr/>
        </p:nvSpPr>
        <p:spPr>
          <a:xfrm>
            <a:off x="4578065" y="13415529"/>
            <a:ext cx="1543288" cy="369332"/>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By Client One</a:t>
            </a:r>
          </a:p>
        </p:txBody>
      </p:sp>
      <p:sp>
        <p:nvSpPr>
          <p:cNvPr id="27" name="Rectangle 26">
            <a:extLst>
              <a:ext uri="{FF2B5EF4-FFF2-40B4-BE49-F238E27FC236}">
                <a16:creationId xmlns:a16="http://schemas.microsoft.com/office/drawing/2014/main" id="{CE27ECE3-A016-5041-9E32-7BE59444070C}"/>
              </a:ext>
            </a:extLst>
          </p:cNvPr>
          <p:cNvSpPr/>
          <p:nvPr/>
        </p:nvSpPr>
        <p:spPr>
          <a:xfrm>
            <a:off x="6984094" y="13936332"/>
            <a:ext cx="2122915" cy="1711366"/>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 nsec tetur adipiscing elit, sed do ei</a:t>
            </a:r>
            <a:endParaRPr lang="id-ID" dirty="0">
              <a:solidFill>
                <a:schemeClr val="tx1">
                  <a:lumMod val="50000"/>
                  <a:lumOff val="50000"/>
                </a:schemeClr>
              </a:solidFill>
              <a:latin typeface="+mn-lt"/>
            </a:endParaRPr>
          </a:p>
        </p:txBody>
      </p:sp>
      <p:sp>
        <p:nvSpPr>
          <p:cNvPr id="28" name="TextBox 27">
            <a:extLst>
              <a:ext uri="{FF2B5EF4-FFF2-40B4-BE49-F238E27FC236}">
                <a16:creationId xmlns:a16="http://schemas.microsoft.com/office/drawing/2014/main" id="{73DB9676-21FF-E946-A65C-BA89EA04B406}"/>
              </a:ext>
            </a:extLst>
          </p:cNvPr>
          <p:cNvSpPr txBox="1"/>
          <p:nvPr/>
        </p:nvSpPr>
        <p:spPr>
          <a:xfrm>
            <a:off x="6987666" y="13415529"/>
            <a:ext cx="1543288" cy="369332"/>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By Client Two</a:t>
            </a:r>
          </a:p>
        </p:txBody>
      </p:sp>
      <p:sp>
        <p:nvSpPr>
          <p:cNvPr id="24" name="Freeform: Shape 1">
            <a:extLst>
              <a:ext uri="{FF2B5EF4-FFF2-40B4-BE49-F238E27FC236}">
                <a16:creationId xmlns:a16="http://schemas.microsoft.com/office/drawing/2014/main" id="{502C0A34-5559-874E-9B5E-6FD956FC7E3D}"/>
              </a:ext>
            </a:extLst>
          </p:cNvPr>
          <p:cNvSpPr/>
          <p:nvPr/>
        </p:nvSpPr>
        <p:spPr>
          <a:xfrm>
            <a:off x="8799224" y="543685"/>
            <a:ext cx="1057560" cy="109364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9" name="TextBox 247">
            <a:extLst>
              <a:ext uri="{FF2B5EF4-FFF2-40B4-BE49-F238E27FC236}">
                <a16:creationId xmlns:a16="http://schemas.microsoft.com/office/drawing/2014/main" id="{546C07C1-3830-8C48-A638-2AE51D1DF197}"/>
              </a:ext>
            </a:extLst>
          </p:cNvPr>
          <p:cNvSpPr txBox="1"/>
          <p:nvPr/>
        </p:nvSpPr>
        <p:spPr>
          <a:xfrm>
            <a:off x="787721" y="2012133"/>
            <a:ext cx="8713146" cy="3785652"/>
          </a:xfrm>
          <a:prstGeom prst="rect">
            <a:avLst/>
          </a:prstGeom>
          <a:noFill/>
        </p:spPr>
        <p:txBody>
          <a:bodyPr wrap="square">
            <a:spAutoFit/>
          </a:bodyPr>
          <a:lstStyle/>
          <a:p>
            <a:pPr algn="ctr" eaLnBrk="1" fontAlgn="auto" hangingPunct="1">
              <a:spcBef>
                <a:spcPts val="0"/>
              </a:spcBef>
              <a:spcAft>
                <a:spcPts val="0"/>
              </a:spcAft>
              <a:defRPr/>
            </a:pPr>
            <a:r>
              <a:rPr lang="id-ID" sz="12000" dirty="0">
                <a:solidFill>
                  <a:schemeClr val="bg1">
                    <a:lumMod val="65000"/>
                    <a:lumOff val="35000"/>
                  </a:schemeClr>
                </a:solidFill>
                <a:latin typeface="Impact" panose="020B0806030902050204" pitchFamily="34" charset="0"/>
              </a:rPr>
              <a:t>Luxury</a:t>
            </a:r>
          </a:p>
          <a:p>
            <a:pPr algn="ctr" eaLnBrk="1" fontAlgn="auto" hangingPunct="1">
              <a:spcBef>
                <a:spcPts val="0"/>
              </a:spcBef>
              <a:spcAft>
                <a:spcPts val="0"/>
              </a:spcAft>
              <a:defRPr/>
            </a:pPr>
            <a:r>
              <a:rPr lang="id-ID" sz="12000" dirty="0">
                <a:highlight>
                  <a:srgbClr val="87C947"/>
                </a:highlight>
                <a:latin typeface="Impact" panose="020B0806030902050204" pitchFamily="34" charset="0"/>
              </a:rPr>
              <a:t>Real Estate</a:t>
            </a:r>
          </a:p>
        </p:txBody>
      </p:sp>
    </p:spTree>
  </p:cSld>
  <p:clrMapOvr>
    <a:masterClrMapping/>
  </p:clrMapOvr>
  <p:transition spd="med" advClick="0" advTm="10000">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Picture Placeholder 2">
            <a:extLst>
              <a:ext uri="{FF2B5EF4-FFF2-40B4-BE49-F238E27FC236}">
                <a16:creationId xmlns:a16="http://schemas.microsoft.com/office/drawing/2014/main" id="{347A51C5-7624-4640-B651-09957256678C}"/>
              </a:ext>
            </a:extLst>
          </p:cNvPr>
          <p:cNvSpPr>
            <a:spLocks noGrp="1" noChangeArrowheads="1" noTextEdit="1"/>
          </p:cNvSpPr>
          <p:nvPr>
            <p:ph type="pic" sz="quarter" idx="10"/>
          </p:nvPr>
        </p:nvSpPr>
        <p:spPr>
          <a:solidFill>
            <a:srgbClr val="354154"/>
          </a:solidFill>
        </p:spPr>
      </p:sp>
      <p:sp>
        <p:nvSpPr>
          <p:cNvPr id="247" name="Right Triangle 246">
            <a:extLst>
              <a:ext uri="{FF2B5EF4-FFF2-40B4-BE49-F238E27FC236}">
                <a16:creationId xmlns:a16="http://schemas.microsoft.com/office/drawing/2014/main" id="{3D91EA75-551E-B746-8D85-02FDE0B77BF4}"/>
              </a:ext>
            </a:extLst>
          </p:cNvPr>
          <p:cNvSpPr/>
          <p:nvPr/>
        </p:nvSpPr>
        <p:spPr>
          <a:xfrm flipH="1" flipV="1">
            <a:off x="8005808" y="5190789"/>
            <a:ext cx="723416" cy="723416"/>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48" name="TextBox 247">
            <a:extLst>
              <a:ext uri="{FF2B5EF4-FFF2-40B4-BE49-F238E27FC236}">
                <a16:creationId xmlns:a16="http://schemas.microsoft.com/office/drawing/2014/main" id="{210D01F7-6E03-8E42-9703-953EED650478}"/>
              </a:ext>
            </a:extLst>
          </p:cNvPr>
          <p:cNvSpPr txBox="1"/>
          <p:nvPr/>
        </p:nvSpPr>
        <p:spPr>
          <a:xfrm>
            <a:off x="1366455" y="5552497"/>
            <a:ext cx="7555681" cy="1938992"/>
          </a:xfrm>
          <a:prstGeom prst="rect">
            <a:avLst/>
          </a:prstGeom>
          <a:noFill/>
        </p:spPr>
        <p:txBody>
          <a:bodyPr>
            <a:spAutoFit/>
          </a:bodyPr>
          <a:lstStyle/>
          <a:p>
            <a:pPr algn="ctr" eaLnBrk="1" fontAlgn="auto" hangingPunct="1">
              <a:spcBef>
                <a:spcPts val="0"/>
              </a:spcBef>
              <a:spcAft>
                <a:spcPts val="0"/>
              </a:spcAft>
              <a:defRPr/>
            </a:pPr>
            <a:r>
              <a:rPr lang="id-ID" sz="12000" dirty="0">
                <a:solidFill>
                  <a:schemeClr val="accent6"/>
                </a:solidFill>
                <a:latin typeface="Impact" panose="020B0806030902050204" pitchFamily="34" charset="0"/>
              </a:rPr>
              <a:t>Thank </a:t>
            </a:r>
            <a:r>
              <a:rPr lang="id-ID" sz="12000" dirty="0">
                <a:latin typeface="Impact" panose="020B0806030902050204" pitchFamily="34" charset="0"/>
              </a:rPr>
              <a:t>You</a:t>
            </a:r>
          </a:p>
        </p:txBody>
      </p:sp>
      <p:sp>
        <p:nvSpPr>
          <p:cNvPr id="259" name="TextBox 258">
            <a:extLst>
              <a:ext uri="{FF2B5EF4-FFF2-40B4-BE49-F238E27FC236}">
                <a16:creationId xmlns:a16="http://schemas.microsoft.com/office/drawing/2014/main" id="{6C7F8F9B-1A1E-8A44-9D00-E30D63F24678}"/>
              </a:ext>
            </a:extLst>
          </p:cNvPr>
          <p:cNvSpPr txBox="1"/>
          <p:nvPr/>
        </p:nvSpPr>
        <p:spPr>
          <a:xfrm>
            <a:off x="2010231" y="7549521"/>
            <a:ext cx="6268126" cy="553998"/>
          </a:xfrm>
          <a:prstGeom prst="rect">
            <a:avLst/>
          </a:prstGeom>
          <a:noFill/>
        </p:spPr>
        <p:txBody>
          <a:bodyPr wrap="none">
            <a:spAutoFit/>
          </a:bodyPr>
          <a:lstStyle/>
          <a:p>
            <a:pPr algn="ctr" eaLnBrk="1" fontAlgn="auto" hangingPunct="1">
              <a:spcBef>
                <a:spcPts val="0"/>
              </a:spcBef>
              <a:spcAft>
                <a:spcPts val="0"/>
              </a:spcAft>
              <a:defRPr/>
            </a:pPr>
            <a:r>
              <a:rPr lang="id-ID" sz="3000" b="1" dirty="0">
                <a:latin typeface="+mn-lt"/>
              </a:rPr>
              <a:t>AND TIME TO SAY SEE YOU NEXT TIME</a:t>
            </a:r>
          </a:p>
        </p:txBody>
      </p:sp>
      <p:sp>
        <p:nvSpPr>
          <p:cNvPr id="20" name="Google Shape;21;p3">
            <a:extLst>
              <a:ext uri="{FF2B5EF4-FFF2-40B4-BE49-F238E27FC236}">
                <a16:creationId xmlns:a16="http://schemas.microsoft.com/office/drawing/2014/main" id="{D507FCC9-D892-784F-8AA4-37F9443D7154}"/>
              </a:ext>
            </a:extLst>
          </p:cNvPr>
          <p:cNvSpPr/>
          <p:nvPr/>
        </p:nvSpPr>
        <p:spPr>
          <a:xfrm>
            <a:off x="6558376" y="15956716"/>
            <a:ext cx="2894864" cy="259001"/>
          </a:xfrm>
          <a:prstGeom prst="rect">
            <a:avLst/>
          </a:prstGeom>
          <a:noFill/>
          <a:ln>
            <a:noFill/>
          </a:ln>
        </p:spPr>
        <p:txBody>
          <a:bodyPr spcFirstLastPara="1" lIns="77152" tIns="38565" rIns="77152" bIns="38565"/>
          <a:lstStyle/>
          <a:p>
            <a:pPr eaLnBrk="1" fontAlgn="auto" hangingPunct="1">
              <a:lnSpc>
                <a:spcPct val="107000"/>
              </a:lnSpc>
              <a:spcBef>
                <a:spcPts val="0"/>
              </a:spcBef>
              <a:spcAft>
                <a:spcPts val="0"/>
              </a:spcAft>
              <a:defRPr/>
            </a:pPr>
            <a:r>
              <a:rPr lang="en-US" sz="2000" dirty="0">
                <a:latin typeface="+mn-lt"/>
                <a:ea typeface="Raleway"/>
                <a:cs typeface="Raleway"/>
                <a:sym typeface="Raleway"/>
              </a:rPr>
              <a:t>www.</a:t>
            </a:r>
            <a:r>
              <a:rPr lang="id-ID" sz="2000" dirty="0">
                <a:latin typeface="+mn-lt"/>
                <a:ea typeface="Raleway"/>
                <a:cs typeface="Raleway"/>
                <a:sym typeface="Raleway"/>
              </a:rPr>
              <a:t>exclusize</a:t>
            </a:r>
            <a:r>
              <a:rPr lang="en-US" sz="2000" dirty="0">
                <a:latin typeface="+mn-lt"/>
                <a:ea typeface="Raleway"/>
                <a:cs typeface="Raleway"/>
                <a:sym typeface="Raleway"/>
              </a:rPr>
              <a:t>.com</a:t>
            </a:r>
            <a:endParaRPr sz="2000" dirty="0">
              <a:latin typeface="+mn-lt"/>
            </a:endParaRPr>
          </a:p>
        </p:txBody>
      </p:sp>
      <p:grpSp>
        <p:nvGrpSpPr>
          <p:cNvPr id="21" name="Google Shape;23;p3">
            <a:extLst>
              <a:ext uri="{FF2B5EF4-FFF2-40B4-BE49-F238E27FC236}">
                <a16:creationId xmlns:a16="http://schemas.microsoft.com/office/drawing/2014/main" id="{3A91AFE6-FB74-4348-8F2D-F1CFFAA7C208}"/>
              </a:ext>
            </a:extLst>
          </p:cNvPr>
          <p:cNvGrpSpPr/>
          <p:nvPr/>
        </p:nvGrpSpPr>
        <p:grpSpPr>
          <a:xfrm>
            <a:off x="5897411" y="16626619"/>
            <a:ext cx="515151" cy="274101"/>
            <a:chOff x="5350807" y="577645"/>
            <a:chExt cx="250722" cy="152481"/>
          </a:xfrm>
          <a:solidFill>
            <a:schemeClr val="tx1"/>
          </a:solidFill>
        </p:grpSpPr>
        <p:sp>
          <p:nvSpPr>
            <p:cNvPr id="22" name="Google Shape;24;p3">
              <a:extLst>
                <a:ext uri="{FF2B5EF4-FFF2-40B4-BE49-F238E27FC236}">
                  <a16:creationId xmlns:a16="http://schemas.microsoft.com/office/drawing/2014/main" id="{D8CF67A2-EA3C-FD45-A33A-A4147A21CC02}"/>
                </a:ext>
              </a:extLst>
            </p:cNvPr>
            <p:cNvSpPr/>
            <p:nvPr/>
          </p:nvSpPr>
          <p:spPr>
            <a:xfrm>
              <a:off x="5350807" y="588714"/>
              <a:ext cx="85024" cy="130685"/>
            </a:xfrm>
            <a:custGeom>
              <a:avLst/>
              <a:gdLst/>
              <a:ahLst/>
              <a:cxnLst/>
              <a:rect l="l" t="t" r="r" b="b"/>
              <a:pathLst>
                <a:path w="85024" h="130685" extrusionOk="0">
                  <a:moveTo>
                    <a:pt x="0" y="0"/>
                  </a:moveTo>
                  <a:lnTo>
                    <a:pt x="0" y="130685"/>
                  </a:lnTo>
                  <a:lnTo>
                    <a:pt x="85025" y="56671"/>
                  </a:lnTo>
                  <a:close/>
                </a:path>
              </a:pathLst>
            </a:custGeom>
            <a:grpFill/>
            <a:ln>
              <a:noFill/>
            </a:ln>
          </p:spPr>
          <p:txBody>
            <a:bodyPr spcFirstLastPara="1" lIns="77152" tIns="38565" rIns="77152" bIns="38565"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3" name="Google Shape;25;p3">
              <a:extLst>
                <a:ext uri="{FF2B5EF4-FFF2-40B4-BE49-F238E27FC236}">
                  <a16:creationId xmlns:a16="http://schemas.microsoft.com/office/drawing/2014/main" id="{78D86CF3-20D2-5B41-B6CA-96F0F12C30AC}"/>
                </a:ext>
              </a:extLst>
            </p:cNvPr>
            <p:cNvSpPr/>
            <p:nvPr/>
          </p:nvSpPr>
          <p:spPr>
            <a:xfrm>
              <a:off x="5360882" y="653840"/>
              <a:ext cx="230572" cy="76286"/>
            </a:xfrm>
            <a:custGeom>
              <a:avLst/>
              <a:gdLst/>
              <a:ahLst/>
              <a:cxnLst/>
              <a:rect l="l" t="t" r="r" b="b"/>
              <a:pathLst>
                <a:path w="230572" h="76286" extrusionOk="0">
                  <a:moveTo>
                    <a:pt x="142981" y="36"/>
                  </a:moveTo>
                  <a:lnTo>
                    <a:pt x="120017" y="15278"/>
                  </a:lnTo>
                  <a:cubicBezTo>
                    <a:pt x="118580" y="16231"/>
                    <a:pt x="116933" y="16709"/>
                    <a:pt x="115288" y="16709"/>
                  </a:cubicBezTo>
                  <a:cubicBezTo>
                    <a:pt x="113639" y="16709"/>
                    <a:pt x="111992" y="16231"/>
                    <a:pt x="110554" y="15276"/>
                  </a:cubicBezTo>
                  <a:lnTo>
                    <a:pt x="87636" y="0"/>
                  </a:lnTo>
                  <a:lnTo>
                    <a:pt x="0" y="76287"/>
                  </a:lnTo>
                  <a:lnTo>
                    <a:pt x="230573" y="76287"/>
                  </a:lnTo>
                  <a:close/>
                </a:path>
              </a:pathLst>
            </a:custGeom>
            <a:grpFill/>
            <a:ln>
              <a:noFill/>
            </a:ln>
          </p:spPr>
          <p:txBody>
            <a:bodyPr spcFirstLastPara="1" lIns="77152" tIns="38565" rIns="77152" bIns="38565"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4" name="Google Shape;26;p3">
              <a:extLst>
                <a:ext uri="{FF2B5EF4-FFF2-40B4-BE49-F238E27FC236}">
                  <a16:creationId xmlns:a16="http://schemas.microsoft.com/office/drawing/2014/main" id="{0E53EE25-756A-DF4D-8938-BE625ABB1528}"/>
                </a:ext>
              </a:extLst>
            </p:cNvPr>
            <p:cNvSpPr/>
            <p:nvPr/>
          </p:nvSpPr>
          <p:spPr>
            <a:xfrm>
              <a:off x="5516572" y="589057"/>
              <a:ext cx="84957" cy="130342"/>
            </a:xfrm>
            <a:custGeom>
              <a:avLst/>
              <a:gdLst/>
              <a:ahLst/>
              <a:cxnLst/>
              <a:rect l="l" t="t" r="r" b="b"/>
              <a:pathLst>
                <a:path w="84957" h="130342" extrusionOk="0">
                  <a:moveTo>
                    <a:pt x="84958" y="130343"/>
                  </a:moveTo>
                  <a:lnTo>
                    <a:pt x="84958" y="0"/>
                  </a:lnTo>
                  <a:lnTo>
                    <a:pt x="0" y="56386"/>
                  </a:lnTo>
                  <a:close/>
                </a:path>
              </a:pathLst>
            </a:custGeom>
            <a:grpFill/>
            <a:ln>
              <a:noFill/>
            </a:ln>
          </p:spPr>
          <p:txBody>
            <a:bodyPr spcFirstLastPara="1" lIns="77152" tIns="38565" rIns="77152" bIns="38565"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5" name="Google Shape;27;p3">
              <a:extLst>
                <a:ext uri="{FF2B5EF4-FFF2-40B4-BE49-F238E27FC236}">
                  <a16:creationId xmlns:a16="http://schemas.microsoft.com/office/drawing/2014/main" id="{12835776-827D-DA40-8A9B-B76402906088}"/>
                </a:ext>
              </a:extLst>
            </p:cNvPr>
            <p:cNvSpPr/>
            <p:nvPr/>
          </p:nvSpPr>
          <p:spPr>
            <a:xfrm>
              <a:off x="5360715" y="577645"/>
              <a:ext cx="231414" cy="76956"/>
            </a:xfrm>
            <a:custGeom>
              <a:avLst/>
              <a:gdLst/>
              <a:ahLst/>
              <a:cxnLst/>
              <a:rect l="l" t="t" r="r" b="b"/>
              <a:pathLst>
                <a:path w="231414" h="76956" extrusionOk="0">
                  <a:moveTo>
                    <a:pt x="0" y="0"/>
                  </a:moveTo>
                  <a:lnTo>
                    <a:pt x="115461" y="76956"/>
                  </a:lnTo>
                  <a:lnTo>
                    <a:pt x="231415" y="0"/>
                  </a:lnTo>
                  <a:close/>
                </a:path>
              </a:pathLst>
            </a:custGeom>
            <a:grpFill/>
            <a:ln>
              <a:noFill/>
            </a:ln>
          </p:spPr>
          <p:txBody>
            <a:bodyPr spcFirstLastPara="1" lIns="77152" tIns="38565" rIns="77152" bIns="38565"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grpSp>
      <p:sp>
        <p:nvSpPr>
          <p:cNvPr id="26" name="Google Shape;28;p3">
            <a:extLst>
              <a:ext uri="{FF2B5EF4-FFF2-40B4-BE49-F238E27FC236}">
                <a16:creationId xmlns:a16="http://schemas.microsoft.com/office/drawing/2014/main" id="{A4C577EA-3B55-6545-BFB6-F4F529EE96F0}"/>
              </a:ext>
            </a:extLst>
          </p:cNvPr>
          <p:cNvSpPr/>
          <p:nvPr/>
        </p:nvSpPr>
        <p:spPr>
          <a:xfrm>
            <a:off x="6558375" y="16614658"/>
            <a:ext cx="3021245" cy="259001"/>
          </a:xfrm>
          <a:prstGeom prst="rect">
            <a:avLst/>
          </a:prstGeom>
          <a:noFill/>
          <a:ln>
            <a:noFill/>
          </a:ln>
        </p:spPr>
        <p:txBody>
          <a:bodyPr spcFirstLastPara="1" lIns="77152" tIns="38565" rIns="77152" bIns="38565"/>
          <a:lstStyle/>
          <a:p>
            <a:pPr eaLnBrk="1" fontAlgn="auto" hangingPunct="1">
              <a:lnSpc>
                <a:spcPct val="107000"/>
              </a:lnSpc>
              <a:spcBef>
                <a:spcPts val="0"/>
              </a:spcBef>
              <a:spcAft>
                <a:spcPts val="0"/>
              </a:spcAft>
              <a:defRPr/>
            </a:pPr>
            <a:r>
              <a:rPr lang="en-US" sz="2000" dirty="0">
                <a:latin typeface="+mn-lt"/>
                <a:ea typeface="Raleway"/>
                <a:cs typeface="Raleway"/>
                <a:sym typeface="Raleway"/>
              </a:rPr>
              <a:t>office@</a:t>
            </a:r>
            <a:r>
              <a:rPr lang="id-ID" sz="2000" dirty="0">
                <a:latin typeface="+mn-lt"/>
                <a:ea typeface="Raleway"/>
                <a:cs typeface="Raleway"/>
                <a:sym typeface="Raleway"/>
              </a:rPr>
              <a:t>exclusize</a:t>
            </a:r>
            <a:r>
              <a:rPr lang="en-US" sz="2000" dirty="0">
                <a:latin typeface="+mn-lt"/>
                <a:ea typeface="Raleway"/>
                <a:cs typeface="Raleway"/>
                <a:sym typeface="Raleway"/>
              </a:rPr>
              <a:t>.com</a:t>
            </a:r>
            <a:endParaRPr sz="2000" dirty="0">
              <a:latin typeface="+mn-lt"/>
            </a:endParaRPr>
          </a:p>
        </p:txBody>
      </p:sp>
      <p:sp>
        <p:nvSpPr>
          <p:cNvPr id="27" name="Google Shape;30;p3">
            <a:extLst>
              <a:ext uri="{FF2B5EF4-FFF2-40B4-BE49-F238E27FC236}">
                <a16:creationId xmlns:a16="http://schemas.microsoft.com/office/drawing/2014/main" id="{4FEC6332-354E-EA40-9988-73E02D2047F1}"/>
              </a:ext>
            </a:extLst>
          </p:cNvPr>
          <p:cNvSpPr/>
          <p:nvPr/>
        </p:nvSpPr>
        <p:spPr>
          <a:xfrm>
            <a:off x="5922328" y="17282099"/>
            <a:ext cx="465318" cy="335838"/>
          </a:xfrm>
          <a:custGeom>
            <a:avLst/>
            <a:gdLst/>
            <a:ahLst/>
            <a:cxnLst/>
            <a:rect l="l" t="t" r="r" b="b"/>
            <a:pathLst>
              <a:path w="250723" h="206997" extrusionOk="0">
                <a:moveTo>
                  <a:pt x="247217" y="23792"/>
                </a:moveTo>
                <a:cubicBezTo>
                  <a:pt x="246241" y="22817"/>
                  <a:pt x="245082" y="22029"/>
                  <a:pt x="243817" y="21449"/>
                </a:cubicBezTo>
                <a:cubicBezTo>
                  <a:pt x="244665" y="19653"/>
                  <a:pt x="245426" y="17821"/>
                  <a:pt x="246098" y="15952"/>
                </a:cubicBezTo>
                <a:cubicBezTo>
                  <a:pt x="247863" y="11388"/>
                  <a:pt x="246941" y="6691"/>
                  <a:pt x="243611" y="3361"/>
                </a:cubicBezTo>
                <a:cubicBezTo>
                  <a:pt x="240212" y="-36"/>
                  <a:pt x="234886" y="-964"/>
                  <a:pt x="230565" y="1064"/>
                </a:cubicBezTo>
                <a:cubicBezTo>
                  <a:pt x="221330" y="5022"/>
                  <a:pt x="212429" y="8765"/>
                  <a:pt x="205042" y="11183"/>
                </a:cubicBezTo>
                <a:cubicBezTo>
                  <a:pt x="196430" y="6561"/>
                  <a:pt x="182191" y="8"/>
                  <a:pt x="170712" y="8"/>
                </a:cubicBezTo>
                <a:lnTo>
                  <a:pt x="170608" y="8"/>
                </a:lnTo>
                <a:cubicBezTo>
                  <a:pt x="154875" y="230"/>
                  <a:pt x="140129" y="6730"/>
                  <a:pt x="129086" y="18310"/>
                </a:cubicBezTo>
                <a:cubicBezTo>
                  <a:pt x="119805" y="28041"/>
                  <a:pt x="114054" y="40408"/>
                  <a:pt x="112507" y="53712"/>
                </a:cubicBezTo>
                <a:cubicBezTo>
                  <a:pt x="77848" y="46095"/>
                  <a:pt x="57801" y="34962"/>
                  <a:pt x="35420" y="11499"/>
                </a:cubicBezTo>
                <a:lnTo>
                  <a:pt x="32589" y="8664"/>
                </a:lnTo>
                <a:cubicBezTo>
                  <a:pt x="30625" y="6697"/>
                  <a:pt x="27817" y="5791"/>
                  <a:pt x="25070" y="6234"/>
                </a:cubicBezTo>
                <a:cubicBezTo>
                  <a:pt x="22327" y="6678"/>
                  <a:pt x="19947" y="8426"/>
                  <a:pt x="18700" y="10915"/>
                </a:cubicBezTo>
                <a:lnTo>
                  <a:pt x="17145" y="14027"/>
                </a:lnTo>
                <a:cubicBezTo>
                  <a:pt x="10423" y="26909"/>
                  <a:pt x="8311" y="40123"/>
                  <a:pt x="10871" y="53306"/>
                </a:cubicBezTo>
                <a:cubicBezTo>
                  <a:pt x="11793" y="58063"/>
                  <a:pt x="13348" y="62794"/>
                  <a:pt x="15486" y="67400"/>
                </a:cubicBezTo>
                <a:cubicBezTo>
                  <a:pt x="13503" y="67446"/>
                  <a:pt x="11527" y="67985"/>
                  <a:pt x="9708" y="69030"/>
                </a:cubicBezTo>
                <a:cubicBezTo>
                  <a:pt x="5371" y="71375"/>
                  <a:pt x="3005" y="76817"/>
                  <a:pt x="4063" y="82110"/>
                </a:cubicBezTo>
                <a:lnTo>
                  <a:pt x="4130" y="82441"/>
                </a:lnTo>
                <a:lnTo>
                  <a:pt x="4227" y="82766"/>
                </a:lnTo>
                <a:cubicBezTo>
                  <a:pt x="7345" y="93231"/>
                  <a:pt x="12908" y="103127"/>
                  <a:pt x="20441" y="111824"/>
                </a:cubicBezTo>
                <a:cubicBezTo>
                  <a:pt x="19159" y="112232"/>
                  <a:pt x="17948" y="112840"/>
                  <a:pt x="16877" y="113645"/>
                </a:cubicBezTo>
                <a:cubicBezTo>
                  <a:pt x="12535" y="116901"/>
                  <a:pt x="10909" y="122366"/>
                  <a:pt x="12793" y="127294"/>
                </a:cubicBezTo>
                <a:cubicBezTo>
                  <a:pt x="18396" y="143094"/>
                  <a:pt x="27813" y="154009"/>
                  <a:pt x="41369" y="160316"/>
                </a:cubicBezTo>
                <a:cubicBezTo>
                  <a:pt x="32871" y="162791"/>
                  <a:pt x="23505" y="164067"/>
                  <a:pt x="12801" y="164252"/>
                </a:cubicBezTo>
                <a:cubicBezTo>
                  <a:pt x="7600" y="164283"/>
                  <a:pt x="2800" y="167581"/>
                  <a:pt x="842" y="172479"/>
                </a:cubicBezTo>
                <a:lnTo>
                  <a:pt x="694" y="172883"/>
                </a:lnTo>
                <a:cubicBezTo>
                  <a:pt x="-920" y="177723"/>
                  <a:pt x="312" y="182654"/>
                  <a:pt x="4070" y="186417"/>
                </a:cubicBezTo>
                <a:lnTo>
                  <a:pt x="4350" y="186696"/>
                </a:lnTo>
                <a:lnTo>
                  <a:pt x="4658" y="186943"/>
                </a:lnTo>
                <a:cubicBezTo>
                  <a:pt x="20479" y="199688"/>
                  <a:pt x="53554" y="206997"/>
                  <a:pt x="95400" y="206997"/>
                </a:cubicBezTo>
                <a:cubicBezTo>
                  <a:pt x="169199" y="206997"/>
                  <a:pt x="229412" y="142459"/>
                  <a:pt x="230913" y="62501"/>
                </a:cubicBezTo>
                <a:cubicBezTo>
                  <a:pt x="239906" y="56671"/>
                  <a:pt x="246702" y="47382"/>
                  <a:pt x="250243" y="35977"/>
                </a:cubicBezTo>
                <a:lnTo>
                  <a:pt x="250354" y="35578"/>
                </a:lnTo>
                <a:cubicBezTo>
                  <a:pt x="251404" y="31373"/>
                  <a:pt x="250172" y="26748"/>
                  <a:pt x="247217" y="23792"/>
                </a:cubicBezTo>
                <a:close/>
              </a:path>
            </a:pathLst>
          </a:custGeom>
          <a:solidFill>
            <a:schemeClr val="tx1"/>
          </a:solidFill>
          <a:ln>
            <a:noFill/>
          </a:ln>
        </p:spPr>
        <p:txBody>
          <a:bodyPr spcFirstLastPara="1" lIns="77152" tIns="38565" rIns="77152" bIns="38565"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8" name="Google Shape;31;p3">
            <a:extLst>
              <a:ext uri="{FF2B5EF4-FFF2-40B4-BE49-F238E27FC236}">
                <a16:creationId xmlns:a16="http://schemas.microsoft.com/office/drawing/2014/main" id="{907E633E-6F24-E947-AFF6-1DB4A54FC188}"/>
              </a:ext>
            </a:extLst>
          </p:cNvPr>
          <p:cNvSpPr/>
          <p:nvPr/>
        </p:nvSpPr>
        <p:spPr>
          <a:xfrm>
            <a:off x="6558375" y="17280817"/>
            <a:ext cx="2426512" cy="258108"/>
          </a:xfrm>
          <a:prstGeom prst="rect">
            <a:avLst/>
          </a:prstGeom>
          <a:noFill/>
          <a:ln>
            <a:noFill/>
          </a:ln>
        </p:spPr>
        <p:txBody>
          <a:bodyPr spcFirstLastPara="1" lIns="77152" tIns="38565" rIns="77152" bIns="38565"/>
          <a:lstStyle/>
          <a:p>
            <a:pPr eaLnBrk="1" fontAlgn="auto" hangingPunct="1">
              <a:spcBef>
                <a:spcPts val="0"/>
              </a:spcBef>
              <a:spcAft>
                <a:spcPts val="0"/>
              </a:spcAft>
              <a:defRPr/>
            </a:pPr>
            <a:r>
              <a:rPr lang="en-US" sz="2000" dirty="0">
                <a:latin typeface="+mn-lt"/>
                <a:ea typeface="Raleway"/>
                <a:cs typeface="Raleway"/>
                <a:sym typeface="Raleway"/>
              </a:rPr>
              <a:t>@</a:t>
            </a:r>
            <a:r>
              <a:rPr lang="id-ID" sz="2000" dirty="0">
                <a:latin typeface="+mn-lt"/>
                <a:ea typeface="Raleway"/>
                <a:cs typeface="Raleway"/>
                <a:sym typeface="Raleway"/>
              </a:rPr>
              <a:t>exclusize</a:t>
            </a:r>
            <a:endParaRPr sz="2000" dirty="0">
              <a:latin typeface="+mn-lt"/>
              <a:ea typeface="Raleway"/>
              <a:cs typeface="Raleway"/>
              <a:sym typeface="Raleway"/>
            </a:endParaRPr>
          </a:p>
        </p:txBody>
      </p:sp>
      <p:grpSp>
        <p:nvGrpSpPr>
          <p:cNvPr id="29" name="Graphic 8">
            <a:extLst>
              <a:ext uri="{FF2B5EF4-FFF2-40B4-BE49-F238E27FC236}">
                <a16:creationId xmlns:a16="http://schemas.microsoft.com/office/drawing/2014/main" id="{751007BC-9B51-7047-BBAB-DF18600ACD5F}"/>
              </a:ext>
            </a:extLst>
          </p:cNvPr>
          <p:cNvGrpSpPr/>
          <p:nvPr/>
        </p:nvGrpSpPr>
        <p:grpSpPr>
          <a:xfrm>
            <a:off x="5944580" y="15824533"/>
            <a:ext cx="421179" cy="421179"/>
            <a:chOff x="411685" y="375962"/>
            <a:chExt cx="250723" cy="250723"/>
          </a:xfrm>
          <a:solidFill>
            <a:schemeClr val="tx1"/>
          </a:solidFill>
        </p:grpSpPr>
        <p:sp>
          <p:nvSpPr>
            <p:cNvPr id="30" name="Freeform: Shape 296">
              <a:extLst>
                <a:ext uri="{FF2B5EF4-FFF2-40B4-BE49-F238E27FC236}">
                  <a16:creationId xmlns:a16="http://schemas.microsoft.com/office/drawing/2014/main" id="{9EECECDD-D20A-DE4B-B72D-2AECCB481E88}"/>
                </a:ext>
              </a:extLst>
            </p:cNvPr>
            <p:cNvSpPr/>
            <p:nvPr/>
          </p:nvSpPr>
          <p:spPr>
            <a:xfrm>
              <a:off x="411686" y="561024"/>
              <a:ext cx="65660" cy="65660"/>
            </a:xfrm>
            <a:custGeom>
              <a:avLst/>
              <a:gdLst>
                <a:gd name="connsiteX0" fmla="*/ 32830 w 65660"/>
                <a:gd name="connsiteY0" fmla="*/ 0 h 65660"/>
                <a:gd name="connsiteX1" fmla="*/ 0 w 65660"/>
                <a:gd name="connsiteY1" fmla="*/ 32830 h 65660"/>
                <a:gd name="connsiteX2" fmla="*/ 32830 w 65660"/>
                <a:gd name="connsiteY2" fmla="*/ 65661 h 65660"/>
                <a:gd name="connsiteX3" fmla="*/ 65661 w 65660"/>
                <a:gd name="connsiteY3" fmla="*/ 32830 h 65660"/>
                <a:gd name="connsiteX4" fmla="*/ 32830 w 65660"/>
                <a:gd name="connsiteY4" fmla="*/ 0 h 6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60" h="65660">
                  <a:moveTo>
                    <a:pt x="32830" y="0"/>
                  </a:moveTo>
                  <a:cubicBezTo>
                    <a:pt x="14727" y="0"/>
                    <a:pt x="0" y="14727"/>
                    <a:pt x="0" y="32830"/>
                  </a:cubicBezTo>
                  <a:cubicBezTo>
                    <a:pt x="0" y="50934"/>
                    <a:pt x="14727" y="65661"/>
                    <a:pt x="32830" y="65661"/>
                  </a:cubicBezTo>
                  <a:cubicBezTo>
                    <a:pt x="50934" y="65661"/>
                    <a:pt x="65661" y="50934"/>
                    <a:pt x="65661" y="32830"/>
                  </a:cubicBezTo>
                  <a:cubicBezTo>
                    <a:pt x="65661" y="14727"/>
                    <a:pt x="50934" y="0"/>
                    <a:pt x="32830" y="0"/>
                  </a:cubicBezTo>
                  <a:close/>
                </a:path>
              </a:pathLst>
            </a:custGeom>
            <a:grpFill/>
            <a:ln w="484" cap="flat">
              <a:noFill/>
              <a:prstDash val="solid"/>
              <a:miter/>
            </a:ln>
          </p:spPr>
          <p:txBody>
            <a:bodyPr anchor="ctr"/>
            <a:lstStyle/>
            <a:p>
              <a:pPr eaLnBrk="1" fontAlgn="auto" hangingPunct="1">
                <a:spcBef>
                  <a:spcPts val="0"/>
                </a:spcBef>
                <a:spcAft>
                  <a:spcPts val="0"/>
                </a:spcAft>
                <a:defRPr/>
              </a:pPr>
              <a:endParaRPr lang="en-ID" dirty="0">
                <a:latin typeface="+mn-lt"/>
              </a:endParaRPr>
            </a:p>
          </p:txBody>
        </p:sp>
        <p:sp>
          <p:nvSpPr>
            <p:cNvPr id="31" name="Freeform: Shape 297">
              <a:extLst>
                <a:ext uri="{FF2B5EF4-FFF2-40B4-BE49-F238E27FC236}">
                  <a16:creationId xmlns:a16="http://schemas.microsoft.com/office/drawing/2014/main" id="{B8930EE2-378E-7C42-859C-0239826B1207}"/>
                </a:ext>
              </a:extLst>
            </p:cNvPr>
            <p:cNvSpPr/>
            <p:nvPr/>
          </p:nvSpPr>
          <p:spPr>
            <a:xfrm>
              <a:off x="411685" y="463517"/>
              <a:ext cx="163153" cy="163169"/>
            </a:xfrm>
            <a:custGeom>
              <a:avLst/>
              <a:gdLst>
                <a:gd name="connsiteX0" fmla="*/ 163154 w 163153"/>
                <a:gd name="connsiteY0" fmla="*/ 155740 h 163169"/>
                <a:gd name="connsiteX1" fmla="*/ 117524 w 163153"/>
                <a:gd name="connsiteY1" fmla="*/ 45629 h 163169"/>
                <a:gd name="connsiteX2" fmla="*/ 7365 w 163153"/>
                <a:gd name="connsiteY2" fmla="*/ 0 h 163169"/>
                <a:gd name="connsiteX3" fmla="*/ 7353 w 163153"/>
                <a:gd name="connsiteY3" fmla="*/ 0 h 163169"/>
                <a:gd name="connsiteX4" fmla="*/ 7343 w 163153"/>
                <a:gd name="connsiteY4" fmla="*/ 0 h 163169"/>
                <a:gd name="connsiteX5" fmla="*/ 0 w 163153"/>
                <a:gd name="connsiteY5" fmla="*/ 7343 h 163169"/>
                <a:gd name="connsiteX6" fmla="*/ 0 w 163153"/>
                <a:gd name="connsiteY6" fmla="*/ 54031 h 163169"/>
                <a:gd name="connsiteX7" fmla="*/ 7343 w 163153"/>
                <a:gd name="connsiteY7" fmla="*/ 61374 h 163169"/>
                <a:gd name="connsiteX8" fmla="*/ 101761 w 163153"/>
                <a:gd name="connsiteY8" fmla="*/ 155791 h 163169"/>
                <a:gd name="connsiteX9" fmla="*/ 106319 w 163153"/>
                <a:gd name="connsiteY9" fmla="*/ 162584 h 163169"/>
                <a:gd name="connsiteX10" fmla="*/ 109192 w 163153"/>
                <a:gd name="connsiteY10" fmla="*/ 163169 h 163169"/>
                <a:gd name="connsiteX11" fmla="*/ 109202 w 163153"/>
                <a:gd name="connsiteY11" fmla="*/ 163169 h 163169"/>
                <a:gd name="connsiteX12" fmla="*/ 155254 w 163153"/>
                <a:gd name="connsiteY12" fmla="*/ 163106 h 163169"/>
                <a:gd name="connsiteX13" fmla="*/ 155812 w 163153"/>
                <a:gd name="connsiteY13" fmla="*/ 163133 h 163169"/>
                <a:gd name="connsiteX14" fmla="*/ 163154 w 163153"/>
                <a:gd name="connsiteY14" fmla="*/ 155791 h 163169"/>
                <a:gd name="connsiteX15" fmla="*/ 163154 w 163153"/>
                <a:gd name="connsiteY15" fmla="*/ 155759 h 163169"/>
                <a:gd name="connsiteX16" fmla="*/ 163154 w 163153"/>
                <a:gd name="connsiteY16" fmla="*/ 155751 h 163169"/>
                <a:gd name="connsiteX17" fmla="*/ 163154 w 163153"/>
                <a:gd name="connsiteY17" fmla="*/ 155740 h 16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153" h="163169">
                  <a:moveTo>
                    <a:pt x="163154" y="155740"/>
                  </a:moveTo>
                  <a:cubicBezTo>
                    <a:pt x="163141" y="114144"/>
                    <a:pt x="146937" y="75042"/>
                    <a:pt x="117524" y="45629"/>
                  </a:cubicBezTo>
                  <a:cubicBezTo>
                    <a:pt x="88099" y="16204"/>
                    <a:pt x="48977" y="0"/>
                    <a:pt x="7365" y="0"/>
                  </a:cubicBezTo>
                  <a:cubicBezTo>
                    <a:pt x="7361" y="0"/>
                    <a:pt x="7357" y="0"/>
                    <a:pt x="7353" y="0"/>
                  </a:cubicBezTo>
                  <a:cubicBezTo>
                    <a:pt x="7351" y="0"/>
                    <a:pt x="7347" y="0"/>
                    <a:pt x="7343" y="0"/>
                  </a:cubicBezTo>
                  <a:cubicBezTo>
                    <a:pt x="3288" y="0"/>
                    <a:pt x="0" y="3288"/>
                    <a:pt x="0" y="7343"/>
                  </a:cubicBezTo>
                  <a:lnTo>
                    <a:pt x="0" y="54031"/>
                  </a:lnTo>
                  <a:cubicBezTo>
                    <a:pt x="0" y="58086"/>
                    <a:pt x="3288" y="61374"/>
                    <a:pt x="7343" y="61374"/>
                  </a:cubicBezTo>
                  <a:cubicBezTo>
                    <a:pt x="59404" y="61374"/>
                    <a:pt x="101761" y="103729"/>
                    <a:pt x="101761" y="155791"/>
                  </a:cubicBezTo>
                  <a:cubicBezTo>
                    <a:pt x="101761" y="158860"/>
                    <a:pt x="103645" y="161486"/>
                    <a:pt x="106319" y="162584"/>
                  </a:cubicBezTo>
                  <a:cubicBezTo>
                    <a:pt x="107201" y="162959"/>
                    <a:pt x="108173" y="163169"/>
                    <a:pt x="109192" y="163169"/>
                  </a:cubicBezTo>
                  <a:lnTo>
                    <a:pt x="109202" y="163169"/>
                  </a:lnTo>
                  <a:lnTo>
                    <a:pt x="155254" y="163106"/>
                  </a:lnTo>
                  <a:cubicBezTo>
                    <a:pt x="155439" y="163120"/>
                    <a:pt x="155623" y="163133"/>
                    <a:pt x="155812" y="163133"/>
                  </a:cubicBezTo>
                  <a:cubicBezTo>
                    <a:pt x="159868" y="163133"/>
                    <a:pt x="163154" y="159847"/>
                    <a:pt x="163154" y="155791"/>
                  </a:cubicBezTo>
                  <a:cubicBezTo>
                    <a:pt x="163154" y="155780"/>
                    <a:pt x="163154" y="155770"/>
                    <a:pt x="163154" y="155759"/>
                  </a:cubicBezTo>
                  <a:cubicBezTo>
                    <a:pt x="163154" y="155757"/>
                    <a:pt x="163154" y="155755"/>
                    <a:pt x="163154" y="155751"/>
                  </a:cubicBezTo>
                  <a:cubicBezTo>
                    <a:pt x="163154" y="155747"/>
                    <a:pt x="163154" y="155744"/>
                    <a:pt x="163154" y="155740"/>
                  </a:cubicBezTo>
                  <a:close/>
                </a:path>
              </a:pathLst>
            </a:custGeom>
            <a:grpFill/>
            <a:ln w="484" cap="flat">
              <a:noFill/>
              <a:prstDash val="solid"/>
              <a:miter/>
            </a:ln>
          </p:spPr>
          <p:txBody>
            <a:bodyPr anchor="ctr"/>
            <a:lstStyle/>
            <a:p>
              <a:pPr eaLnBrk="1" fontAlgn="auto" hangingPunct="1">
                <a:spcBef>
                  <a:spcPts val="0"/>
                </a:spcBef>
                <a:spcAft>
                  <a:spcPts val="0"/>
                </a:spcAft>
                <a:defRPr/>
              </a:pPr>
              <a:endParaRPr lang="en-ID" dirty="0">
                <a:latin typeface="+mn-lt"/>
              </a:endParaRPr>
            </a:p>
          </p:txBody>
        </p:sp>
        <p:sp>
          <p:nvSpPr>
            <p:cNvPr id="32" name="Freeform: Shape 298">
              <a:extLst>
                <a:ext uri="{FF2B5EF4-FFF2-40B4-BE49-F238E27FC236}">
                  <a16:creationId xmlns:a16="http://schemas.microsoft.com/office/drawing/2014/main" id="{72999129-532C-0945-BE22-3DD518BC12B6}"/>
                </a:ext>
              </a:extLst>
            </p:cNvPr>
            <p:cNvSpPr/>
            <p:nvPr/>
          </p:nvSpPr>
          <p:spPr>
            <a:xfrm>
              <a:off x="411685" y="375962"/>
              <a:ext cx="250506" cy="250583"/>
            </a:xfrm>
            <a:custGeom>
              <a:avLst/>
              <a:gdLst>
                <a:gd name="connsiteX0" fmla="*/ 250507 w 250506"/>
                <a:gd name="connsiteY0" fmla="*/ 243102 h 250583"/>
                <a:gd name="connsiteX1" fmla="*/ 250507 w 250506"/>
                <a:gd name="connsiteY1" fmla="*/ 243095 h 250583"/>
                <a:gd name="connsiteX2" fmla="*/ 231395 w 250506"/>
                <a:gd name="connsiteY2" fmla="*/ 148511 h 250583"/>
                <a:gd name="connsiteX3" fmla="*/ 179287 w 250506"/>
                <a:gd name="connsiteY3" fmla="*/ 71222 h 250583"/>
                <a:gd name="connsiteX4" fmla="*/ 101996 w 250506"/>
                <a:gd name="connsiteY4" fmla="*/ 19111 h 250583"/>
                <a:gd name="connsiteX5" fmla="*/ 7343 w 250506"/>
                <a:gd name="connsiteY5" fmla="*/ 0 h 250583"/>
                <a:gd name="connsiteX6" fmla="*/ 0 w 250506"/>
                <a:gd name="connsiteY6" fmla="*/ 7343 h 250583"/>
                <a:gd name="connsiteX7" fmla="*/ 0 w 250506"/>
                <a:gd name="connsiteY7" fmla="*/ 53493 h 250583"/>
                <a:gd name="connsiteX8" fmla="*/ 7343 w 250506"/>
                <a:gd name="connsiteY8" fmla="*/ 60837 h 250583"/>
                <a:gd name="connsiteX9" fmla="*/ 78311 w 250506"/>
                <a:gd name="connsiteY9" fmla="*/ 75162 h 250583"/>
                <a:gd name="connsiteX10" fmla="*/ 136269 w 250506"/>
                <a:gd name="connsiteY10" fmla="*/ 114240 h 250583"/>
                <a:gd name="connsiteX11" fmla="*/ 175345 w 250506"/>
                <a:gd name="connsiteY11" fmla="*/ 172196 h 250583"/>
                <a:gd name="connsiteX12" fmla="*/ 189670 w 250506"/>
                <a:gd name="connsiteY12" fmla="*/ 243163 h 250583"/>
                <a:gd name="connsiteX13" fmla="*/ 193530 w 250506"/>
                <a:gd name="connsiteY13" fmla="*/ 249629 h 250583"/>
                <a:gd name="connsiteX14" fmla="*/ 197142 w 250506"/>
                <a:gd name="connsiteY14" fmla="*/ 250583 h 250583"/>
                <a:gd name="connsiteX15" fmla="*/ 197161 w 250506"/>
                <a:gd name="connsiteY15" fmla="*/ 250583 h 250583"/>
                <a:gd name="connsiteX16" fmla="*/ 242398 w 250506"/>
                <a:gd name="connsiteY16" fmla="*/ 250467 h 250583"/>
                <a:gd name="connsiteX17" fmla="*/ 243163 w 250506"/>
                <a:gd name="connsiteY17" fmla="*/ 250507 h 250583"/>
                <a:gd name="connsiteX18" fmla="*/ 250507 w 250506"/>
                <a:gd name="connsiteY18" fmla="*/ 243163 h 250583"/>
                <a:gd name="connsiteX19" fmla="*/ 250507 w 250506"/>
                <a:gd name="connsiteY19" fmla="*/ 243110 h 250583"/>
                <a:gd name="connsiteX20" fmla="*/ 250507 w 250506"/>
                <a:gd name="connsiteY20" fmla="*/ 243102 h 250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0506" h="250583">
                  <a:moveTo>
                    <a:pt x="250507" y="243102"/>
                  </a:moveTo>
                  <a:cubicBezTo>
                    <a:pt x="250507" y="243100"/>
                    <a:pt x="250507" y="243098"/>
                    <a:pt x="250507" y="243095"/>
                  </a:cubicBezTo>
                  <a:cubicBezTo>
                    <a:pt x="250499" y="210297"/>
                    <a:pt x="244068" y="178474"/>
                    <a:pt x="231395" y="148511"/>
                  </a:cubicBezTo>
                  <a:cubicBezTo>
                    <a:pt x="219147" y="119554"/>
                    <a:pt x="201616" y="93551"/>
                    <a:pt x="179287" y="71222"/>
                  </a:cubicBezTo>
                  <a:cubicBezTo>
                    <a:pt x="156958" y="48891"/>
                    <a:pt x="130953" y="31360"/>
                    <a:pt x="101996" y="19111"/>
                  </a:cubicBezTo>
                  <a:cubicBezTo>
                    <a:pt x="72014" y="6431"/>
                    <a:pt x="40166" y="0"/>
                    <a:pt x="7343" y="0"/>
                  </a:cubicBezTo>
                  <a:cubicBezTo>
                    <a:pt x="3288" y="0"/>
                    <a:pt x="0" y="3288"/>
                    <a:pt x="0" y="7343"/>
                  </a:cubicBezTo>
                  <a:lnTo>
                    <a:pt x="0" y="53493"/>
                  </a:lnTo>
                  <a:cubicBezTo>
                    <a:pt x="0" y="57549"/>
                    <a:pt x="3288" y="60837"/>
                    <a:pt x="7343" y="60837"/>
                  </a:cubicBezTo>
                  <a:cubicBezTo>
                    <a:pt x="31960" y="60837"/>
                    <a:pt x="55838" y="65657"/>
                    <a:pt x="78311" y="75162"/>
                  </a:cubicBezTo>
                  <a:cubicBezTo>
                    <a:pt x="100022" y="84344"/>
                    <a:pt x="119522" y="97491"/>
                    <a:pt x="136269" y="114240"/>
                  </a:cubicBezTo>
                  <a:cubicBezTo>
                    <a:pt x="153016" y="130985"/>
                    <a:pt x="166163" y="150485"/>
                    <a:pt x="175345" y="172196"/>
                  </a:cubicBezTo>
                  <a:cubicBezTo>
                    <a:pt x="184852" y="194670"/>
                    <a:pt x="189670" y="218547"/>
                    <a:pt x="189670" y="243163"/>
                  </a:cubicBezTo>
                  <a:cubicBezTo>
                    <a:pt x="189670" y="245958"/>
                    <a:pt x="191233" y="248389"/>
                    <a:pt x="193530" y="249629"/>
                  </a:cubicBezTo>
                  <a:cubicBezTo>
                    <a:pt x="194598" y="250233"/>
                    <a:pt x="195828" y="250583"/>
                    <a:pt x="197142" y="250583"/>
                  </a:cubicBezTo>
                  <a:lnTo>
                    <a:pt x="197161" y="250583"/>
                  </a:lnTo>
                  <a:lnTo>
                    <a:pt x="242398" y="250467"/>
                  </a:lnTo>
                  <a:cubicBezTo>
                    <a:pt x="242651" y="250493"/>
                    <a:pt x="242905" y="250507"/>
                    <a:pt x="243163" y="250507"/>
                  </a:cubicBezTo>
                  <a:cubicBezTo>
                    <a:pt x="247219" y="250507"/>
                    <a:pt x="250507" y="247219"/>
                    <a:pt x="250507" y="243163"/>
                  </a:cubicBezTo>
                  <a:cubicBezTo>
                    <a:pt x="250507" y="243146"/>
                    <a:pt x="250507" y="243129"/>
                    <a:pt x="250507" y="243110"/>
                  </a:cubicBezTo>
                  <a:cubicBezTo>
                    <a:pt x="250507" y="243108"/>
                    <a:pt x="250507" y="243106"/>
                    <a:pt x="250507" y="243102"/>
                  </a:cubicBezTo>
                  <a:close/>
                </a:path>
              </a:pathLst>
            </a:custGeom>
            <a:grpFill/>
            <a:ln w="484" cap="flat">
              <a:noFill/>
              <a:prstDash val="solid"/>
              <a:miter/>
            </a:ln>
          </p:spPr>
          <p:txBody>
            <a:bodyPr anchor="ctr"/>
            <a:lstStyle/>
            <a:p>
              <a:pPr eaLnBrk="1" fontAlgn="auto" hangingPunct="1">
                <a:spcBef>
                  <a:spcPts val="0"/>
                </a:spcBef>
                <a:spcAft>
                  <a:spcPts val="0"/>
                </a:spcAft>
                <a:defRPr/>
              </a:pPr>
              <a:endParaRPr lang="en-ID" dirty="0">
                <a:latin typeface="+mn-lt"/>
              </a:endParaRPr>
            </a:p>
          </p:txBody>
        </p:sp>
      </p:grpSp>
    </p:spTree>
  </p:cSld>
  <p:clrMapOvr>
    <a:masterClrMapping/>
  </p:clrMapOvr>
  <p:transition spd="med" advClick="0" advTm="100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9BF4B43-FD79-224F-9303-8AC2C086C9B0}"/>
              </a:ext>
            </a:extLst>
          </p:cNvPr>
          <p:cNvSpPr txBox="1"/>
          <p:nvPr/>
        </p:nvSpPr>
        <p:spPr>
          <a:xfrm rot="16200000">
            <a:off x="5457331" y="2996744"/>
            <a:ext cx="5952270" cy="1938992"/>
          </a:xfrm>
          <a:prstGeom prst="rect">
            <a:avLst/>
          </a:prstGeom>
          <a:noFill/>
        </p:spPr>
        <p:txBody>
          <a:bodyPr wrap="none">
            <a:spAutoFit/>
          </a:bodyPr>
          <a:lstStyle/>
          <a:p>
            <a:pPr eaLnBrk="1" fontAlgn="auto" hangingPunct="1">
              <a:spcBef>
                <a:spcPts val="0"/>
              </a:spcBef>
              <a:spcAft>
                <a:spcPts val="0"/>
              </a:spcAft>
              <a:defRPr/>
            </a:pPr>
            <a:r>
              <a:rPr lang="id-ID" sz="12000" dirty="0">
                <a:ln w="19050">
                  <a:solidFill>
                    <a:schemeClr val="bg1">
                      <a:alpha val="35000"/>
                    </a:schemeClr>
                  </a:solidFill>
                </a:ln>
                <a:solidFill>
                  <a:schemeClr val="bg1"/>
                </a:solidFill>
                <a:latin typeface="Impact" panose="020B0806030902050204" pitchFamily="34" charset="0"/>
              </a:rPr>
              <a:t>Exclusize</a:t>
            </a:r>
          </a:p>
        </p:txBody>
      </p:sp>
      <p:sp>
        <p:nvSpPr>
          <p:cNvPr id="16" name="Right Triangle 15">
            <a:extLst>
              <a:ext uri="{FF2B5EF4-FFF2-40B4-BE49-F238E27FC236}">
                <a16:creationId xmlns:a16="http://schemas.microsoft.com/office/drawing/2014/main" id="{AD8F93AC-C8E1-2E49-907C-5D3C5DDC07CE}"/>
              </a:ext>
            </a:extLst>
          </p:cNvPr>
          <p:cNvSpPr/>
          <p:nvPr/>
        </p:nvSpPr>
        <p:spPr>
          <a:xfrm>
            <a:off x="914401" y="16020283"/>
            <a:ext cx="1499016" cy="1195753"/>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 name="TextBox 2">
            <a:extLst>
              <a:ext uri="{FF2B5EF4-FFF2-40B4-BE49-F238E27FC236}">
                <a16:creationId xmlns:a16="http://schemas.microsoft.com/office/drawing/2014/main" id="{A62D5502-AE48-A142-BB00-F7CC012D6DCB}"/>
              </a:ext>
            </a:extLst>
          </p:cNvPr>
          <p:cNvSpPr txBox="1"/>
          <p:nvPr/>
        </p:nvSpPr>
        <p:spPr>
          <a:xfrm>
            <a:off x="1138750" y="5411920"/>
            <a:ext cx="4070858" cy="400110"/>
          </a:xfrm>
          <a:prstGeom prst="rect">
            <a:avLst/>
          </a:prstGeom>
          <a:noFill/>
        </p:spPr>
        <p:txBody>
          <a:bodyPr wrap="none">
            <a:spAutoFit/>
          </a:bodyPr>
          <a:lstStyle/>
          <a:p>
            <a:pPr eaLnBrk="1" fontAlgn="auto" hangingPunct="1">
              <a:spcBef>
                <a:spcPts val="0"/>
              </a:spcBef>
              <a:spcAft>
                <a:spcPts val="0"/>
              </a:spcAft>
              <a:defRPr/>
            </a:pPr>
            <a:r>
              <a:rPr lang="id-ID" sz="2000" b="1" dirty="0">
                <a:solidFill>
                  <a:schemeClr val="tx1">
                    <a:lumMod val="50000"/>
                    <a:lumOff val="50000"/>
                  </a:schemeClr>
                </a:solidFill>
                <a:latin typeface="+mn-lt"/>
              </a:rPr>
              <a:t>LUXURY REAL ESTATE PRESENTATION</a:t>
            </a:r>
          </a:p>
        </p:txBody>
      </p:sp>
      <p:sp>
        <p:nvSpPr>
          <p:cNvPr id="22" name="Rectangle 21">
            <a:extLst>
              <a:ext uri="{FF2B5EF4-FFF2-40B4-BE49-F238E27FC236}">
                <a16:creationId xmlns:a16="http://schemas.microsoft.com/office/drawing/2014/main" id="{5E8776B6-60F6-0842-A5AF-022468993A0D}"/>
              </a:ext>
            </a:extLst>
          </p:cNvPr>
          <p:cNvSpPr/>
          <p:nvPr/>
        </p:nvSpPr>
        <p:spPr>
          <a:xfrm>
            <a:off x="1151255" y="6029281"/>
            <a:ext cx="4850137" cy="1711366"/>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 tellus in hac</a:t>
            </a:r>
            <a:endParaRPr lang="id-ID" dirty="0">
              <a:solidFill>
                <a:schemeClr val="tx1">
                  <a:lumMod val="50000"/>
                  <a:lumOff val="50000"/>
                </a:schemeClr>
              </a:solidFill>
              <a:latin typeface="+mn-lt"/>
            </a:endParaRPr>
          </a:p>
        </p:txBody>
      </p:sp>
      <p:sp>
        <p:nvSpPr>
          <p:cNvPr id="9" name="Plassholder for bilde 8">
            <a:extLst>
              <a:ext uri="{FF2B5EF4-FFF2-40B4-BE49-F238E27FC236}">
                <a16:creationId xmlns:a16="http://schemas.microsoft.com/office/drawing/2014/main" id="{C7B35928-5C88-6847-A197-5AED39952163}"/>
              </a:ext>
            </a:extLst>
          </p:cNvPr>
          <p:cNvSpPr>
            <a:spLocks noGrp="1"/>
          </p:cNvSpPr>
          <p:nvPr>
            <p:ph type="pic" sz="quarter" idx="10"/>
          </p:nvPr>
        </p:nvSpPr>
        <p:spPr/>
      </p:sp>
      <p:sp>
        <p:nvSpPr>
          <p:cNvPr id="4" name="Rektangel 3">
            <a:extLst>
              <a:ext uri="{FF2B5EF4-FFF2-40B4-BE49-F238E27FC236}">
                <a16:creationId xmlns:a16="http://schemas.microsoft.com/office/drawing/2014/main" id="{3DF6EE51-BBF7-A441-B381-A15B84198197}"/>
              </a:ext>
            </a:extLst>
          </p:cNvPr>
          <p:cNvSpPr/>
          <p:nvPr/>
        </p:nvSpPr>
        <p:spPr>
          <a:xfrm>
            <a:off x="1151255" y="995285"/>
            <a:ext cx="5143500" cy="4093428"/>
          </a:xfrm>
          <a:prstGeom prst="rect">
            <a:avLst/>
          </a:prstGeom>
        </p:spPr>
        <p:txBody>
          <a:bodyPr>
            <a:spAutoFit/>
          </a:bodyPr>
          <a:lstStyle/>
          <a:p>
            <a:pPr eaLnBrk="1" fontAlgn="auto" hangingPunct="1">
              <a:spcBef>
                <a:spcPts val="0"/>
              </a:spcBef>
              <a:spcAft>
                <a:spcPts val="0"/>
              </a:spcAft>
              <a:defRPr/>
            </a:pPr>
            <a:r>
              <a:rPr lang="id-ID" sz="6000" dirty="0">
                <a:solidFill>
                  <a:schemeClr val="tx1">
                    <a:lumMod val="75000"/>
                    <a:lumOff val="25000"/>
                  </a:schemeClr>
                </a:solidFill>
                <a:latin typeface="Impact" panose="020B0806030902050204" pitchFamily="34" charset="0"/>
              </a:rPr>
              <a:t>About The </a:t>
            </a:r>
          </a:p>
          <a:p>
            <a:pPr eaLnBrk="1" fontAlgn="auto" hangingPunct="1">
              <a:spcBef>
                <a:spcPts val="0"/>
              </a:spcBef>
              <a:spcAft>
                <a:spcPts val="0"/>
              </a:spcAft>
              <a:defRPr/>
            </a:pPr>
            <a:r>
              <a:rPr lang="id-ID" sz="10000" dirty="0">
                <a:solidFill>
                  <a:srgbClr val="92D050"/>
                </a:solidFill>
                <a:latin typeface="Impact" panose="020B0806030902050204" pitchFamily="34" charset="0"/>
              </a:rPr>
              <a:t>Exclusive Agency</a:t>
            </a:r>
          </a:p>
        </p:txBody>
      </p:sp>
      <p:grpSp>
        <p:nvGrpSpPr>
          <p:cNvPr id="23" name="Gruppe 22">
            <a:extLst>
              <a:ext uri="{FF2B5EF4-FFF2-40B4-BE49-F238E27FC236}">
                <a16:creationId xmlns:a16="http://schemas.microsoft.com/office/drawing/2014/main" id="{C6131ABB-2F11-CA47-82B0-41049264C0D5}"/>
              </a:ext>
            </a:extLst>
          </p:cNvPr>
          <p:cNvGrpSpPr>
            <a:grpSpLocks/>
          </p:cNvGrpSpPr>
          <p:nvPr/>
        </p:nvGrpSpPr>
        <p:grpSpPr bwMode="auto">
          <a:xfrm>
            <a:off x="7629972" y="7374611"/>
            <a:ext cx="1606987" cy="1606987"/>
            <a:chOff x="13887450" y="4287044"/>
            <a:chExt cx="1714500" cy="1714500"/>
          </a:xfrm>
        </p:grpSpPr>
        <p:sp>
          <p:nvSpPr>
            <p:cNvPr id="7" name="Oval 6">
              <a:extLst>
                <a:ext uri="{FF2B5EF4-FFF2-40B4-BE49-F238E27FC236}">
                  <a16:creationId xmlns:a16="http://schemas.microsoft.com/office/drawing/2014/main" id="{6530D829-2FBD-B749-BD1D-D256CFEAC02E}"/>
                </a:ext>
              </a:extLst>
            </p:cNvPr>
            <p:cNvSpPr/>
            <p:nvPr/>
          </p:nvSpPr>
          <p:spPr>
            <a:xfrm>
              <a:off x="13887450" y="4287044"/>
              <a:ext cx="1714500" cy="1714500"/>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8" name="Oval 7">
              <a:extLst>
                <a:ext uri="{FF2B5EF4-FFF2-40B4-BE49-F238E27FC236}">
                  <a16:creationId xmlns:a16="http://schemas.microsoft.com/office/drawing/2014/main" id="{4631CF1B-7F53-EF4C-BCC1-A6F27DF757DF}"/>
                </a:ext>
              </a:extLst>
            </p:cNvPr>
            <p:cNvSpPr/>
            <p:nvPr/>
          </p:nvSpPr>
          <p:spPr>
            <a:xfrm>
              <a:off x="14073188" y="4472781"/>
              <a:ext cx="1343025" cy="13430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solidFill>
                  <a:schemeClr val="bg1"/>
                </a:solidFill>
              </a:endParaRPr>
            </a:p>
          </p:txBody>
        </p:sp>
        <p:sp>
          <p:nvSpPr>
            <p:cNvPr id="34" name="Freeform: Shape 23">
              <a:extLst>
                <a:ext uri="{FF2B5EF4-FFF2-40B4-BE49-F238E27FC236}">
                  <a16:creationId xmlns:a16="http://schemas.microsoft.com/office/drawing/2014/main" id="{3C580391-F89D-AA4D-AE66-83B92220ED37}"/>
                </a:ext>
              </a:extLst>
            </p:cNvPr>
            <p:cNvSpPr/>
            <p:nvPr/>
          </p:nvSpPr>
          <p:spPr>
            <a:xfrm>
              <a:off x="14238288" y="4677569"/>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grpSp>
    </p:spTree>
  </p:cSld>
  <p:clrMapOvr>
    <a:masterClrMapping/>
  </p:clrMapOvr>
  <p:transition spd="med" advClick="0" advTm="10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xit" presetSubtype="0" fill="hold" nodeType="afterEffect">
                                  <p:stCondLst>
                                    <p:cond delay="0"/>
                                  </p:stCondLst>
                                  <p:childTnLst>
                                    <p:animEffect transition="out" filter="fade">
                                      <p:cBhvr>
                                        <p:cTn id="6" dur="2000"/>
                                        <p:tgtEl>
                                          <p:spTgt spid="23"/>
                                        </p:tgtEl>
                                      </p:cBhvr>
                                    </p:animEffect>
                                    <p:anim calcmode="lin" valueType="num">
                                      <p:cBhvr>
                                        <p:cTn id="7" dur="2000"/>
                                        <p:tgtEl>
                                          <p:spTgt spid="2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3"/>
                                        </p:tgtEl>
                                        <p:attrNameLst>
                                          <p:attrName>ppt_h</p:attrName>
                                        </p:attrNameLst>
                                      </p:cBhvr>
                                      <p:tavLst>
                                        <p:tav tm="0">
                                          <p:val>
                                            <p:strVal val="ppt_h"/>
                                          </p:val>
                                        </p:tav>
                                        <p:tav tm="100000">
                                          <p:val>
                                            <p:strVal val="ppt_h"/>
                                          </p:val>
                                        </p:tav>
                                      </p:tavLst>
                                    </p:anim>
                                    <p:set>
                                      <p:cBhvr>
                                        <p:cTn id="9" dur="1" fill="hold">
                                          <p:stCondLst>
                                            <p:cond delay="19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6F375BF2-FC57-0641-B884-1A09560A2178}"/>
              </a:ext>
            </a:extLst>
          </p:cNvPr>
          <p:cNvSpPr/>
          <p:nvPr/>
        </p:nvSpPr>
        <p:spPr>
          <a:xfrm flipH="1" flipV="1">
            <a:off x="8799224" y="10656276"/>
            <a:ext cx="1057559" cy="826190"/>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9" name="Rectangle 8">
            <a:extLst>
              <a:ext uri="{FF2B5EF4-FFF2-40B4-BE49-F238E27FC236}">
                <a16:creationId xmlns:a16="http://schemas.microsoft.com/office/drawing/2014/main" id="{BB57C26D-BE9E-1540-A03A-0CF78E58F579}"/>
              </a:ext>
            </a:extLst>
          </p:cNvPr>
          <p:cNvSpPr/>
          <p:nvPr/>
        </p:nvSpPr>
        <p:spPr>
          <a:xfrm>
            <a:off x="1091822" y="7000379"/>
            <a:ext cx="8658835" cy="967957"/>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dil</a:t>
            </a:r>
            <a:endParaRPr lang="id-ID" sz="2000" dirty="0">
              <a:solidFill>
                <a:schemeClr val="tx1">
                  <a:lumMod val="50000"/>
                  <a:lumOff val="50000"/>
                </a:schemeClr>
              </a:solidFill>
              <a:latin typeface="+mn-lt"/>
            </a:endParaRPr>
          </a:p>
        </p:txBody>
      </p:sp>
      <p:sp>
        <p:nvSpPr>
          <p:cNvPr id="14" name="TextBox 13">
            <a:extLst>
              <a:ext uri="{FF2B5EF4-FFF2-40B4-BE49-F238E27FC236}">
                <a16:creationId xmlns:a16="http://schemas.microsoft.com/office/drawing/2014/main" id="{277009BC-BCC2-AC47-8D4B-946ED4FE4F16}"/>
              </a:ext>
            </a:extLst>
          </p:cNvPr>
          <p:cNvSpPr txBox="1"/>
          <p:nvPr/>
        </p:nvSpPr>
        <p:spPr>
          <a:xfrm>
            <a:off x="1096288" y="6101255"/>
            <a:ext cx="3423433" cy="553998"/>
          </a:xfrm>
          <a:prstGeom prst="rect">
            <a:avLst/>
          </a:prstGeom>
          <a:noFill/>
        </p:spPr>
        <p:txBody>
          <a:bodyPr wrap="square">
            <a:spAutoFit/>
          </a:bodyPr>
          <a:lstStyle/>
          <a:p>
            <a:pPr eaLnBrk="1" fontAlgn="auto" hangingPunct="1">
              <a:spcBef>
                <a:spcPts val="0"/>
              </a:spcBef>
              <a:spcAft>
                <a:spcPts val="0"/>
              </a:spcAft>
              <a:defRPr/>
            </a:pPr>
            <a:r>
              <a:rPr lang="id-ID" sz="3000" b="1" dirty="0">
                <a:solidFill>
                  <a:schemeClr val="tx1">
                    <a:lumMod val="65000"/>
                    <a:lumOff val="35000"/>
                  </a:schemeClr>
                </a:solidFill>
                <a:latin typeface="+mn-lt"/>
              </a:rPr>
              <a:t>The Reason One</a:t>
            </a:r>
          </a:p>
        </p:txBody>
      </p:sp>
      <p:sp>
        <p:nvSpPr>
          <p:cNvPr id="15" name="Rectangle 14">
            <a:extLst>
              <a:ext uri="{FF2B5EF4-FFF2-40B4-BE49-F238E27FC236}">
                <a16:creationId xmlns:a16="http://schemas.microsoft.com/office/drawing/2014/main" id="{F44A69AE-A112-5A44-B307-3062DCBF3695}"/>
              </a:ext>
            </a:extLst>
          </p:cNvPr>
          <p:cNvSpPr/>
          <p:nvPr/>
        </p:nvSpPr>
        <p:spPr>
          <a:xfrm>
            <a:off x="5819482" y="10952674"/>
            <a:ext cx="3183032" cy="1711366"/>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dil</a:t>
            </a:r>
            <a:endParaRPr lang="id-ID" dirty="0">
              <a:solidFill>
                <a:schemeClr val="tx1">
                  <a:lumMod val="50000"/>
                  <a:lumOff val="50000"/>
                </a:schemeClr>
              </a:solidFill>
              <a:latin typeface="+mn-lt"/>
            </a:endParaRPr>
          </a:p>
        </p:txBody>
      </p:sp>
      <p:sp>
        <p:nvSpPr>
          <p:cNvPr id="16" name="TextBox 15">
            <a:extLst>
              <a:ext uri="{FF2B5EF4-FFF2-40B4-BE49-F238E27FC236}">
                <a16:creationId xmlns:a16="http://schemas.microsoft.com/office/drawing/2014/main" id="{F2D14DEA-886D-AD4C-AA14-5FD00837CBB2}"/>
              </a:ext>
            </a:extLst>
          </p:cNvPr>
          <p:cNvSpPr txBox="1"/>
          <p:nvPr/>
        </p:nvSpPr>
        <p:spPr>
          <a:xfrm>
            <a:off x="5823949" y="10713320"/>
            <a:ext cx="2696288" cy="369332"/>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The Reason Two</a:t>
            </a:r>
          </a:p>
        </p:txBody>
      </p:sp>
      <p:sp>
        <p:nvSpPr>
          <p:cNvPr id="27" name="TextBox 26">
            <a:extLst>
              <a:ext uri="{FF2B5EF4-FFF2-40B4-BE49-F238E27FC236}">
                <a16:creationId xmlns:a16="http://schemas.microsoft.com/office/drawing/2014/main" id="{ECD6FCC7-ABEA-D043-8D54-3F4BF0653B4F}"/>
              </a:ext>
            </a:extLst>
          </p:cNvPr>
          <p:cNvSpPr txBox="1"/>
          <p:nvPr/>
        </p:nvSpPr>
        <p:spPr>
          <a:xfrm>
            <a:off x="931305" y="2005619"/>
            <a:ext cx="8885374" cy="3785652"/>
          </a:xfrm>
          <a:prstGeom prst="rect">
            <a:avLst/>
          </a:prstGeom>
          <a:noFill/>
        </p:spPr>
        <p:txBody>
          <a:bodyPr wrap="square">
            <a:spAutoFit/>
          </a:bodyPr>
          <a:lstStyle/>
          <a:p>
            <a:pPr algn="ctr" eaLnBrk="1" fontAlgn="auto" hangingPunct="1">
              <a:spcBef>
                <a:spcPts val="0"/>
              </a:spcBef>
              <a:spcAft>
                <a:spcPts val="0"/>
              </a:spcAft>
              <a:defRPr/>
            </a:pPr>
            <a:r>
              <a:rPr lang="id-ID" sz="12000" dirty="0">
                <a:solidFill>
                  <a:schemeClr val="tx1">
                    <a:lumMod val="75000"/>
                    <a:lumOff val="25000"/>
                  </a:schemeClr>
                </a:solidFill>
                <a:latin typeface="Impact" panose="020B0806030902050204" pitchFamily="34" charset="0"/>
              </a:rPr>
              <a:t>Real </a:t>
            </a:r>
            <a:r>
              <a:rPr lang="id-ID" sz="12000" dirty="0">
                <a:solidFill>
                  <a:srgbClr val="92D050"/>
                </a:solidFill>
                <a:latin typeface="Impact" panose="020B0806030902050204" pitchFamily="34" charset="0"/>
              </a:rPr>
              <a:t>Estate Solution</a:t>
            </a:r>
          </a:p>
        </p:txBody>
      </p:sp>
      <p:sp>
        <p:nvSpPr>
          <p:cNvPr id="8" name="Plassholder for bilde 7">
            <a:extLst>
              <a:ext uri="{FF2B5EF4-FFF2-40B4-BE49-F238E27FC236}">
                <a16:creationId xmlns:a16="http://schemas.microsoft.com/office/drawing/2014/main" id="{7866481A-960C-1D4C-98BA-F2E0C641575C}"/>
              </a:ext>
            </a:extLst>
          </p:cNvPr>
          <p:cNvSpPr>
            <a:spLocks noGrp="1"/>
          </p:cNvSpPr>
          <p:nvPr>
            <p:ph type="pic" sz="quarter" idx="11"/>
          </p:nvPr>
        </p:nvSpPr>
        <p:spPr/>
      </p:sp>
      <p:sp>
        <p:nvSpPr>
          <p:cNvPr id="20" name="Rectangle 14">
            <a:extLst>
              <a:ext uri="{FF2B5EF4-FFF2-40B4-BE49-F238E27FC236}">
                <a16:creationId xmlns:a16="http://schemas.microsoft.com/office/drawing/2014/main" id="{7693CB00-58F2-8F4F-B750-3B02B21DDD6A}"/>
              </a:ext>
            </a:extLst>
          </p:cNvPr>
          <p:cNvSpPr/>
          <p:nvPr/>
        </p:nvSpPr>
        <p:spPr>
          <a:xfrm>
            <a:off x="1042701" y="9356075"/>
            <a:ext cx="8707956" cy="967957"/>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dil</a:t>
            </a:r>
            <a:endParaRPr lang="id-ID" sz="2000" dirty="0">
              <a:solidFill>
                <a:schemeClr val="tx1">
                  <a:lumMod val="50000"/>
                  <a:lumOff val="50000"/>
                </a:schemeClr>
              </a:solidFill>
              <a:latin typeface="+mn-lt"/>
            </a:endParaRPr>
          </a:p>
        </p:txBody>
      </p:sp>
      <p:sp>
        <p:nvSpPr>
          <p:cNvPr id="21" name="TextBox 15">
            <a:extLst>
              <a:ext uri="{FF2B5EF4-FFF2-40B4-BE49-F238E27FC236}">
                <a16:creationId xmlns:a16="http://schemas.microsoft.com/office/drawing/2014/main" id="{A71AF70A-F7E2-F043-9337-A37B03CE05F3}"/>
              </a:ext>
            </a:extLst>
          </p:cNvPr>
          <p:cNvSpPr txBox="1"/>
          <p:nvPr/>
        </p:nvSpPr>
        <p:spPr>
          <a:xfrm>
            <a:off x="1047168" y="8674694"/>
            <a:ext cx="5353632" cy="553998"/>
          </a:xfrm>
          <a:prstGeom prst="rect">
            <a:avLst/>
          </a:prstGeom>
          <a:noFill/>
        </p:spPr>
        <p:txBody>
          <a:bodyPr wrap="square">
            <a:spAutoFit/>
          </a:bodyPr>
          <a:lstStyle/>
          <a:p>
            <a:pPr eaLnBrk="1" fontAlgn="auto" hangingPunct="1">
              <a:spcBef>
                <a:spcPts val="0"/>
              </a:spcBef>
              <a:spcAft>
                <a:spcPts val="0"/>
              </a:spcAft>
              <a:defRPr/>
            </a:pPr>
            <a:r>
              <a:rPr lang="id-ID" sz="3000" b="1" dirty="0">
                <a:solidFill>
                  <a:schemeClr val="tx1">
                    <a:lumMod val="65000"/>
                    <a:lumOff val="35000"/>
                  </a:schemeClr>
                </a:solidFill>
                <a:latin typeface="+mn-lt"/>
              </a:rPr>
              <a:t>The Reason Two</a:t>
            </a:r>
          </a:p>
        </p:txBody>
      </p:sp>
      <p:sp>
        <p:nvSpPr>
          <p:cNvPr id="22" name="Rectangle 9">
            <a:extLst>
              <a:ext uri="{FF2B5EF4-FFF2-40B4-BE49-F238E27FC236}">
                <a16:creationId xmlns:a16="http://schemas.microsoft.com/office/drawing/2014/main" id="{286C563E-9DE9-D84E-8457-CFC8481ED581}"/>
              </a:ext>
            </a:extLst>
          </p:cNvPr>
          <p:cNvSpPr/>
          <p:nvPr/>
        </p:nvSpPr>
        <p:spPr>
          <a:xfrm>
            <a:off x="1091822" y="11939337"/>
            <a:ext cx="3563938" cy="967957"/>
          </a:xfrm>
          <a:prstGeom prst="rect">
            <a:avLst/>
          </a:prstGeom>
          <a:noFill/>
        </p:spPr>
        <p:txBody>
          <a:bodyPr>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rPr>
              <a:t>Lorem ipsum dolor sit amet, con sectetur adipiscing elit roli  liboe</a:t>
            </a:r>
          </a:p>
        </p:txBody>
      </p:sp>
      <p:sp>
        <p:nvSpPr>
          <p:cNvPr id="23" name="Rectangle 10">
            <a:extLst>
              <a:ext uri="{FF2B5EF4-FFF2-40B4-BE49-F238E27FC236}">
                <a16:creationId xmlns:a16="http://schemas.microsoft.com/office/drawing/2014/main" id="{8BAAAE1A-D463-7345-AFDB-55162FD2B843}"/>
              </a:ext>
            </a:extLst>
          </p:cNvPr>
          <p:cNvSpPr/>
          <p:nvPr/>
        </p:nvSpPr>
        <p:spPr>
          <a:xfrm>
            <a:off x="1091822" y="10975725"/>
            <a:ext cx="3563938" cy="713272"/>
          </a:xfrm>
          <a:prstGeom prst="rect">
            <a:avLst/>
          </a:prstGeom>
          <a:noFill/>
        </p:spPr>
        <p:txBody>
          <a:bodyPr>
            <a:spAutoFit/>
          </a:bodyPr>
          <a:lstStyle/>
          <a:p>
            <a:pPr algn="just" eaLnBrk="1" fontAlgn="auto" hangingPunct="1">
              <a:lnSpc>
                <a:spcPct val="150000"/>
              </a:lnSpc>
              <a:spcBef>
                <a:spcPts val="0"/>
              </a:spcBef>
              <a:spcAft>
                <a:spcPts val="0"/>
              </a:spcAft>
              <a:defRPr/>
            </a:pPr>
            <a:r>
              <a:rPr lang="id-ID" sz="3000" b="1" dirty="0">
                <a:solidFill>
                  <a:schemeClr val="tx1">
                    <a:lumMod val="65000"/>
                    <a:lumOff val="35000"/>
                  </a:schemeClr>
                </a:solidFill>
                <a:latin typeface="+mn-lt"/>
              </a:rPr>
              <a:t>Philosophy One</a:t>
            </a:r>
          </a:p>
        </p:txBody>
      </p:sp>
      <p:sp>
        <p:nvSpPr>
          <p:cNvPr id="24" name="Rectangle 13">
            <a:extLst>
              <a:ext uri="{FF2B5EF4-FFF2-40B4-BE49-F238E27FC236}">
                <a16:creationId xmlns:a16="http://schemas.microsoft.com/office/drawing/2014/main" id="{26294558-9C29-1E4A-A70B-1FF3581A9811}"/>
              </a:ext>
            </a:extLst>
          </p:cNvPr>
          <p:cNvSpPr/>
          <p:nvPr/>
        </p:nvSpPr>
        <p:spPr>
          <a:xfrm>
            <a:off x="1091822" y="14869945"/>
            <a:ext cx="3563938" cy="2814617"/>
          </a:xfrm>
          <a:prstGeom prst="rect">
            <a:avLst/>
          </a:prstGeom>
          <a:noFill/>
        </p:spPr>
        <p:txBody>
          <a:bodyPr>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rPr>
              <a:t>Lorem ipsum dolor sit amet, con sectetur adipiscing elit roli  liboe. </a:t>
            </a:r>
            <a:r>
              <a:rPr lang="id-ID" sz="2000" dirty="0">
                <a:solidFill>
                  <a:schemeClr val="tx1">
                    <a:lumMod val="50000"/>
                    <a:lumOff val="50000"/>
                  </a:schemeClr>
                </a:solidFill>
                <a:ea typeface="Times New Roman" panose="02020603050405020304" pitchFamily="18" charset="0"/>
              </a:rPr>
              <a:t>sed do eiusmod tempor incididunt ut labore et dil. sed do eiusmod tempor incididunt ut labore et dil.</a:t>
            </a:r>
            <a:endParaRPr lang="id-ID" sz="2000" dirty="0">
              <a:solidFill>
                <a:schemeClr val="tx1">
                  <a:lumMod val="50000"/>
                  <a:lumOff val="50000"/>
                </a:schemeClr>
              </a:solidFill>
              <a:latin typeface="+mn-lt"/>
            </a:endParaRPr>
          </a:p>
        </p:txBody>
      </p:sp>
      <p:sp>
        <p:nvSpPr>
          <p:cNvPr id="25" name="Rectangle 14">
            <a:extLst>
              <a:ext uri="{FF2B5EF4-FFF2-40B4-BE49-F238E27FC236}">
                <a16:creationId xmlns:a16="http://schemas.microsoft.com/office/drawing/2014/main" id="{977B604C-4391-9444-9F7A-CCB2311C8DB4}"/>
              </a:ext>
            </a:extLst>
          </p:cNvPr>
          <p:cNvSpPr/>
          <p:nvPr/>
        </p:nvSpPr>
        <p:spPr>
          <a:xfrm>
            <a:off x="1091822" y="13906333"/>
            <a:ext cx="3563938" cy="713272"/>
          </a:xfrm>
          <a:prstGeom prst="rect">
            <a:avLst/>
          </a:prstGeom>
          <a:noFill/>
        </p:spPr>
        <p:txBody>
          <a:bodyPr>
            <a:spAutoFit/>
          </a:bodyPr>
          <a:lstStyle/>
          <a:p>
            <a:pPr algn="just" eaLnBrk="1" fontAlgn="auto" hangingPunct="1">
              <a:lnSpc>
                <a:spcPct val="150000"/>
              </a:lnSpc>
              <a:spcBef>
                <a:spcPts val="0"/>
              </a:spcBef>
              <a:spcAft>
                <a:spcPts val="0"/>
              </a:spcAft>
              <a:defRPr/>
            </a:pPr>
            <a:r>
              <a:rPr lang="id-ID" sz="3000" b="1" dirty="0">
                <a:solidFill>
                  <a:schemeClr val="tx1">
                    <a:lumMod val="65000"/>
                    <a:lumOff val="35000"/>
                  </a:schemeClr>
                </a:solidFill>
                <a:latin typeface="+mn-lt"/>
              </a:rPr>
              <a:t>Philosophy Three</a:t>
            </a:r>
          </a:p>
        </p:txBody>
      </p:sp>
      <p:sp>
        <p:nvSpPr>
          <p:cNvPr id="30" name="TextBox 2">
            <a:extLst>
              <a:ext uri="{FF2B5EF4-FFF2-40B4-BE49-F238E27FC236}">
                <a16:creationId xmlns:a16="http://schemas.microsoft.com/office/drawing/2014/main" id="{4EF627DC-F5A2-D643-B9B1-670967123114}"/>
              </a:ext>
            </a:extLst>
          </p:cNvPr>
          <p:cNvSpPr txBox="1"/>
          <p:nvPr/>
        </p:nvSpPr>
        <p:spPr>
          <a:xfrm>
            <a:off x="0" y="1257256"/>
            <a:ext cx="10288588" cy="400110"/>
          </a:xfrm>
          <a:prstGeom prst="rect">
            <a:avLst/>
          </a:prstGeom>
          <a:noFill/>
        </p:spPr>
        <p:txBody>
          <a:bodyPr wrap="square">
            <a:spAutoFit/>
          </a:bodyPr>
          <a:lstStyle/>
          <a:p>
            <a:pPr algn="ctr" eaLnBrk="1" fontAlgn="auto" hangingPunct="1">
              <a:spcBef>
                <a:spcPts val="0"/>
              </a:spcBef>
              <a:spcAft>
                <a:spcPts val="0"/>
              </a:spcAft>
              <a:defRPr/>
            </a:pPr>
            <a:r>
              <a:rPr lang="id-ID" sz="2000" b="1" dirty="0">
                <a:solidFill>
                  <a:schemeClr val="tx1">
                    <a:lumMod val="50000"/>
                    <a:lumOff val="50000"/>
                  </a:schemeClr>
                </a:solidFill>
                <a:latin typeface="+mn-lt"/>
              </a:rPr>
              <a:t>LUXURY REAL ESTATE PRESENTATION</a:t>
            </a:r>
          </a:p>
        </p:txBody>
      </p:sp>
    </p:spTree>
  </p:cSld>
  <p:clrMapOvr>
    <a:masterClrMapping/>
  </p:clrMapOvr>
  <p:transition spd="med" advClick="0" advTm="10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7" presetClass="emph" presetSubtype="0" fill="remove" grpId="0" nodeType="afterEffect">
                                  <p:stCondLst>
                                    <p:cond delay="500"/>
                                  </p:stCondLst>
                                  <p:childTnLst>
                                    <p:animClr clrSpc="rgb" dir="cw">
                                      <p:cBhvr override="childStyle">
                                        <p:cTn id="12" dur="250" autoRev="1" fill="remove"/>
                                        <p:tgtEl>
                                          <p:spTgt spid="11"/>
                                        </p:tgtEl>
                                        <p:attrNameLst>
                                          <p:attrName>style.color</p:attrName>
                                        </p:attrNameLst>
                                      </p:cBhvr>
                                      <p:to>
                                        <a:schemeClr val="bg1"/>
                                      </p:to>
                                    </p:animClr>
                                    <p:animClr clrSpc="rgb" dir="cw">
                                      <p:cBhvr>
                                        <p:cTn id="13" dur="250" autoRev="1" fill="remove"/>
                                        <p:tgtEl>
                                          <p:spTgt spid="11"/>
                                        </p:tgtEl>
                                        <p:attrNameLst>
                                          <p:attrName>fillcolor</p:attrName>
                                        </p:attrNameLst>
                                      </p:cBhvr>
                                      <p:to>
                                        <a:schemeClr val="bg1"/>
                                      </p:to>
                                    </p:animClr>
                                    <p:set>
                                      <p:cBhvr>
                                        <p:cTn id="14" dur="250" autoRev="1" fill="remove"/>
                                        <p:tgtEl>
                                          <p:spTgt spid="11"/>
                                        </p:tgtEl>
                                        <p:attrNameLst>
                                          <p:attrName>fill.type</p:attrName>
                                        </p:attrNameLst>
                                      </p:cBhvr>
                                      <p:to>
                                        <p:strVal val="solid"/>
                                      </p:to>
                                    </p:set>
                                    <p:set>
                                      <p:cBhvr>
                                        <p:cTn id="15" dur="250" autoRev="1" fill="remove"/>
                                        <p:tgtEl>
                                          <p:spTgt spid="1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bilde 1">
            <a:extLst>
              <a:ext uri="{FF2B5EF4-FFF2-40B4-BE49-F238E27FC236}">
                <a16:creationId xmlns:a16="http://schemas.microsoft.com/office/drawing/2014/main" id="{33EC65A5-0D93-3D41-9E81-C761DE1B0E24}"/>
              </a:ext>
            </a:extLst>
          </p:cNvPr>
          <p:cNvSpPr>
            <a:spLocks noGrp="1"/>
          </p:cNvSpPr>
          <p:nvPr>
            <p:ph type="pic" sz="quarter" idx="10"/>
          </p:nvPr>
        </p:nvSpPr>
        <p:spPr/>
      </p:sp>
      <p:sp>
        <p:nvSpPr>
          <p:cNvPr id="3" name="Plassholder for bilde 2">
            <a:extLst>
              <a:ext uri="{FF2B5EF4-FFF2-40B4-BE49-F238E27FC236}">
                <a16:creationId xmlns:a16="http://schemas.microsoft.com/office/drawing/2014/main" id="{D5A8CFD1-E4B6-CC4A-94B9-322BC7D509CC}"/>
              </a:ext>
            </a:extLst>
          </p:cNvPr>
          <p:cNvSpPr>
            <a:spLocks noGrp="1"/>
          </p:cNvSpPr>
          <p:nvPr>
            <p:ph type="pic" sz="quarter" idx="11"/>
          </p:nvPr>
        </p:nvSpPr>
        <p:spPr/>
      </p:sp>
      <p:sp>
        <p:nvSpPr>
          <p:cNvPr id="4" name="Right Triangle 10">
            <a:extLst>
              <a:ext uri="{FF2B5EF4-FFF2-40B4-BE49-F238E27FC236}">
                <a16:creationId xmlns:a16="http://schemas.microsoft.com/office/drawing/2014/main" id="{8018D645-2489-5647-A178-D0A7D2BFED01}"/>
              </a:ext>
            </a:extLst>
          </p:cNvPr>
          <p:cNvSpPr/>
          <p:nvPr/>
        </p:nvSpPr>
        <p:spPr>
          <a:xfrm flipH="1" flipV="1">
            <a:off x="8695668" y="10656277"/>
            <a:ext cx="1161116" cy="916130"/>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5" name="Rectangle 8">
            <a:extLst>
              <a:ext uri="{FF2B5EF4-FFF2-40B4-BE49-F238E27FC236}">
                <a16:creationId xmlns:a16="http://schemas.microsoft.com/office/drawing/2014/main" id="{D25259AA-57CA-F244-BF09-3F781521B5E7}"/>
              </a:ext>
            </a:extLst>
          </p:cNvPr>
          <p:cNvSpPr/>
          <p:nvPr/>
        </p:nvSpPr>
        <p:spPr>
          <a:xfrm>
            <a:off x="955166" y="6643255"/>
            <a:ext cx="3183032" cy="2918107"/>
          </a:xfrm>
          <a:prstGeom prst="rect">
            <a:avLst/>
          </a:prstGeom>
          <a:noFill/>
        </p:spPr>
        <p:txBody>
          <a:bodyPr>
            <a:spAutoFit/>
          </a:bodyPr>
          <a:lstStyle/>
          <a:p>
            <a:pPr eaLnBrk="1" fontAlgn="auto" hangingPunct="1">
              <a:lnSpc>
                <a:spcPct val="150000"/>
              </a:lnSpc>
              <a:spcBef>
                <a:spcPts val="0"/>
              </a:spcBef>
              <a:spcAft>
                <a:spcPts val="0"/>
              </a:spcAft>
              <a:defRPr/>
            </a:pPr>
            <a:r>
              <a:rPr lang="id-ID" sz="2500"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a:t>
            </a:r>
            <a:endParaRPr lang="id-ID" sz="2500" dirty="0">
              <a:solidFill>
                <a:schemeClr val="tx1">
                  <a:lumMod val="50000"/>
                  <a:lumOff val="50000"/>
                </a:schemeClr>
              </a:solidFill>
              <a:latin typeface="+mn-lt"/>
            </a:endParaRPr>
          </a:p>
        </p:txBody>
      </p:sp>
      <p:sp>
        <p:nvSpPr>
          <p:cNvPr id="6" name="TextBox 13">
            <a:extLst>
              <a:ext uri="{FF2B5EF4-FFF2-40B4-BE49-F238E27FC236}">
                <a16:creationId xmlns:a16="http://schemas.microsoft.com/office/drawing/2014/main" id="{18EC4133-8426-1E4B-991F-724B0084BC1A}"/>
              </a:ext>
            </a:extLst>
          </p:cNvPr>
          <p:cNvSpPr txBox="1"/>
          <p:nvPr/>
        </p:nvSpPr>
        <p:spPr>
          <a:xfrm>
            <a:off x="955166" y="5833753"/>
            <a:ext cx="3772388" cy="553998"/>
          </a:xfrm>
          <a:prstGeom prst="rect">
            <a:avLst/>
          </a:prstGeom>
          <a:noFill/>
        </p:spPr>
        <p:txBody>
          <a:bodyPr wrap="square">
            <a:spAutoFit/>
          </a:bodyPr>
          <a:lstStyle/>
          <a:p>
            <a:pPr eaLnBrk="1" fontAlgn="auto" hangingPunct="1">
              <a:spcBef>
                <a:spcPts val="0"/>
              </a:spcBef>
              <a:spcAft>
                <a:spcPts val="0"/>
              </a:spcAft>
              <a:defRPr/>
            </a:pPr>
            <a:r>
              <a:rPr lang="id-ID" sz="3000" b="1" dirty="0">
                <a:solidFill>
                  <a:schemeClr val="tx1">
                    <a:lumMod val="65000"/>
                    <a:lumOff val="35000"/>
                  </a:schemeClr>
                </a:solidFill>
                <a:latin typeface="+mn-lt"/>
              </a:rPr>
              <a:t>The Reason One</a:t>
            </a:r>
          </a:p>
        </p:txBody>
      </p:sp>
      <p:sp>
        <p:nvSpPr>
          <p:cNvPr id="7" name="Rectangle 14">
            <a:extLst>
              <a:ext uri="{FF2B5EF4-FFF2-40B4-BE49-F238E27FC236}">
                <a16:creationId xmlns:a16="http://schemas.microsoft.com/office/drawing/2014/main" id="{E96B1C92-72EC-0A46-93EB-875732E3E5D1}"/>
              </a:ext>
            </a:extLst>
          </p:cNvPr>
          <p:cNvSpPr/>
          <p:nvPr/>
        </p:nvSpPr>
        <p:spPr>
          <a:xfrm>
            <a:off x="5671172" y="6777602"/>
            <a:ext cx="3183032" cy="2918107"/>
          </a:xfrm>
          <a:prstGeom prst="rect">
            <a:avLst/>
          </a:prstGeom>
          <a:noFill/>
        </p:spPr>
        <p:txBody>
          <a:bodyPr>
            <a:spAutoFit/>
          </a:bodyPr>
          <a:lstStyle/>
          <a:p>
            <a:pPr eaLnBrk="1" fontAlgn="auto" hangingPunct="1">
              <a:lnSpc>
                <a:spcPct val="150000"/>
              </a:lnSpc>
              <a:spcBef>
                <a:spcPts val="0"/>
              </a:spcBef>
              <a:spcAft>
                <a:spcPts val="0"/>
              </a:spcAft>
              <a:defRPr/>
            </a:pPr>
            <a:r>
              <a:rPr lang="id-ID" sz="2500"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a:t>
            </a:r>
            <a:endParaRPr lang="id-ID" sz="2500" dirty="0">
              <a:solidFill>
                <a:schemeClr val="tx1">
                  <a:lumMod val="50000"/>
                  <a:lumOff val="50000"/>
                </a:schemeClr>
              </a:solidFill>
              <a:latin typeface="+mn-lt"/>
            </a:endParaRPr>
          </a:p>
        </p:txBody>
      </p:sp>
      <p:sp>
        <p:nvSpPr>
          <p:cNvPr id="8" name="TextBox 15">
            <a:extLst>
              <a:ext uri="{FF2B5EF4-FFF2-40B4-BE49-F238E27FC236}">
                <a16:creationId xmlns:a16="http://schemas.microsoft.com/office/drawing/2014/main" id="{C7D6CDC2-6118-1B4E-82AB-8D255779F111}"/>
              </a:ext>
            </a:extLst>
          </p:cNvPr>
          <p:cNvSpPr txBox="1"/>
          <p:nvPr/>
        </p:nvSpPr>
        <p:spPr>
          <a:xfrm>
            <a:off x="5671172" y="5840118"/>
            <a:ext cx="3772387" cy="553998"/>
          </a:xfrm>
          <a:prstGeom prst="rect">
            <a:avLst/>
          </a:prstGeom>
          <a:noFill/>
        </p:spPr>
        <p:txBody>
          <a:bodyPr wrap="square">
            <a:spAutoFit/>
          </a:bodyPr>
          <a:lstStyle/>
          <a:p>
            <a:pPr eaLnBrk="1" fontAlgn="auto" hangingPunct="1">
              <a:spcBef>
                <a:spcPts val="0"/>
              </a:spcBef>
              <a:spcAft>
                <a:spcPts val="0"/>
              </a:spcAft>
              <a:defRPr/>
            </a:pPr>
            <a:r>
              <a:rPr lang="id-ID" sz="3000" b="1" dirty="0">
                <a:solidFill>
                  <a:schemeClr val="tx1">
                    <a:lumMod val="65000"/>
                    <a:lumOff val="35000"/>
                  </a:schemeClr>
                </a:solidFill>
                <a:latin typeface="+mn-lt"/>
              </a:rPr>
              <a:t>The Reason Two</a:t>
            </a:r>
          </a:p>
        </p:txBody>
      </p:sp>
      <p:sp>
        <p:nvSpPr>
          <p:cNvPr id="9" name="TextBox 26">
            <a:extLst>
              <a:ext uri="{FF2B5EF4-FFF2-40B4-BE49-F238E27FC236}">
                <a16:creationId xmlns:a16="http://schemas.microsoft.com/office/drawing/2014/main" id="{955D5A3D-72F2-7A41-A19B-B09CE4E1B51C}"/>
              </a:ext>
            </a:extLst>
          </p:cNvPr>
          <p:cNvSpPr txBox="1"/>
          <p:nvPr/>
        </p:nvSpPr>
        <p:spPr>
          <a:xfrm>
            <a:off x="955166" y="2122737"/>
            <a:ext cx="9335958" cy="3170099"/>
          </a:xfrm>
          <a:prstGeom prst="rect">
            <a:avLst/>
          </a:prstGeom>
          <a:noFill/>
        </p:spPr>
        <p:txBody>
          <a:bodyPr wrap="square">
            <a:spAutoFit/>
          </a:bodyPr>
          <a:lstStyle/>
          <a:p>
            <a:pPr eaLnBrk="1" fontAlgn="auto" hangingPunct="1">
              <a:spcBef>
                <a:spcPts val="0"/>
              </a:spcBef>
              <a:spcAft>
                <a:spcPts val="0"/>
              </a:spcAft>
              <a:defRPr/>
            </a:pPr>
            <a:r>
              <a:rPr lang="id-ID" sz="10000" dirty="0">
                <a:solidFill>
                  <a:schemeClr val="tx1">
                    <a:lumMod val="75000"/>
                    <a:lumOff val="25000"/>
                  </a:schemeClr>
                </a:solidFill>
                <a:latin typeface="Impact" panose="020B0806030902050204" pitchFamily="34" charset="0"/>
              </a:rPr>
              <a:t>Exclusize Real </a:t>
            </a:r>
          </a:p>
          <a:p>
            <a:pPr eaLnBrk="1" fontAlgn="auto" hangingPunct="1">
              <a:spcBef>
                <a:spcPts val="0"/>
              </a:spcBef>
              <a:spcAft>
                <a:spcPts val="0"/>
              </a:spcAft>
              <a:defRPr/>
            </a:pPr>
            <a:r>
              <a:rPr lang="id-ID" sz="10000" dirty="0">
                <a:solidFill>
                  <a:srgbClr val="92D050"/>
                </a:solidFill>
                <a:latin typeface="Impact" panose="020B0806030902050204" pitchFamily="34" charset="0"/>
              </a:rPr>
              <a:t>Estate Solution</a:t>
            </a:r>
          </a:p>
        </p:txBody>
      </p:sp>
      <p:sp>
        <p:nvSpPr>
          <p:cNvPr id="10" name="Right Triangle 12">
            <a:extLst>
              <a:ext uri="{FF2B5EF4-FFF2-40B4-BE49-F238E27FC236}">
                <a16:creationId xmlns:a16="http://schemas.microsoft.com/office/drawing/2014/main" id="{DA15D9E6-A545-674E-AEC8-A3AADF2FDCDC}"/>
              </a:ext>
            </a:extLst>
          </p:cNvPr>
          <p:cNvSpPr/>
          <p:nvPr/>
        </p:nvSpPr>
        <p:spPr>
          <a:xfrm>
            <a:off x="520826" y="16773993"/>
            <a:ext cx="1068131" cy="859164"/>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2" name="Freeform: Shape 1">
            <a:extLst>
              <a:ext uri="{FF2B5EF4-FFF2-40B4-BE49-F238E27FC236}">
                <a16:creationId xmlns:a16="http://schemas.microsoft.com/office/drawing/2014/main" id="{9E57FBC8-8E68-E64A-A5B8-7DB93FD18B0B}"/>
              </a:ext>
            </a:extLst>
          </p:cNvPr>
          <p:cNvSpPr/>
          <p:nvPr/>
        </p:nvSpPr>
        <p:spPr>
          <a:xfrm>
            <a:off x="8799224" y="543685"/>
            <a:ext cx="1057560" cy="109364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Tree>
    <p:extLst>
      <p:ext uri="{BB962C8B-B14F-4D97-AF65-F5344CB8AC3E}">
        <p14:creationId xmlns:p14="http://schemas.microsoft.com/office/powerpoint/2010/main" val="3374768792"/>
      </p:ext>
    </p:extLst>
  </p:cSld>
  <p:clrMapOvr>
    <a:masterClrMapping/>
  </p:clrMapOvr>
  <p:transition spd="med"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remove" grpId="0" nodeType="afterEffect">
                                  <p:stCondLst>
                                    <p:cond delay="500"/>
                                  </p:stCondLst>
                                  <p:childTnLst>
                                    <p:animClr clrSpc="rgb" dir="cw">
                                      <p:cBhvr override="childStyle">
                                        <p:cTn id="6" dur="250" autoRev="1" fill="remove"/>
                                        <p:tgtEl>
                                          <p:spTgt spid="4"/>
                                        </p:tgtEl>
                                        <p:attrNameLst>
                                          <p:attrName>style.color</p:attrName>
                                        </p:attrNameLst>
                                      </p:cBhvr>
                                      <p:to>
                                        <a:schemeClr val="bg1"/>
                                      </p:to>
                                    </p:animClr>
                                    <p:animClr clrSpc="rgb" dir="cw">
                                      <p:cBhvr>
                                        <p:cTn id="7" dur="250" autoRev="1" fill="remove"/>
                                        <p:tgtEl>
                                          <p:spTgt spid="4"/>
                                        </p:tgtEl>
                                        <p:attrNameLst>
                                          <p:attrName>fillcolor</p:attrName>
                                        </p:attrNameLst>
                                      </p:cBhvr>
                                      <p:to>
                                        <a:schemeClr val="bg1"/>
                                      </p:to>
                                    </p:animClr>
                                    <p:set>
                                      <p:cBhvr>
                                        <p:cTn id="8" dur="250" autoRev="1" fill="remove"/>
                                        <p:tgtEl>
                                          <p:spTgt spid="4"/>
                                        </p:tgtEl>
                                        <p:attrNameLst>
                                          <p:attrName>fill.type</p:attrName>
                                        </p:attrNameLst>
                                      </p:cBhvr>
                                      <p:to>
                                        <p:strVal val="solid"/>
                                      </p:to>
                                    </p:set>
                                    <p:set>
                                      <p:cBhvr>
                                        <p:cTn id="9" dur="250" autoRev="1" fill="remove"/>
                                        <p:tgtEl>
                                          <p:spTgt spid="4"/>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Plassholder for bilde 29">
            <a:extLst>
              <a:ext uri="{FF2B5EF4-FFF2-40B4-BE49-F238E27FC236}">
                <a16:creationId xmlns:a16="http://schemas.microsoft.com/office/drawing/2014/main" id="{73F988D1-263F-AC47-B429-C4867CC4A5F7}"/>
              </a:ext>
            </a:extLst>
          </p:cNvPr>
          <p:cNvSpPr>
            <a:spLocks noGrp="1"/>
          </p:cNvSpPr>
          <p:nvPr>
            <p:ph type="pic" sz="quarter" idx="10"/>
          </p:nvPr>
        </p:nvSpPr>
        <p:spPr/>
      </p:sp>
      <p:sp>
        <p:nvSpPr>
          <p:cNvPr id="6" name="Circle: Hollow 5">
            <a:extLst>
              <a:ext uri="{FF2B5EF4-FFF2-40B4-BE49-F238E27FC236}">
                <a16:creationId xmlns:a16="http://schemas.microsoft.com/office/drawing/2014/main" id="{7952E28D-D0AC-0C44-8243-F42ED063DA82}"/>
              </a:ext>
            </a:extLst>
          </p:cNvPr>
          <p:cNvSpPr/>
          <p:nvPr/>
        </p:nvSpPr>
        <p:spPr>
          <a:xfrm>
            <a:off x="8638118" y="12367260"/>
            <a:ext cx="1537540" cy="1537540"/>
          </a:xfrm>
          <a:prstGeom prst="donut">
            <a:avLst>
              <a:gd name="adj" fmla="val 7976"/>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9" name="Rectangle 9">
            <a:extLst>
              <a:ext uri="{FF2B5EF4-FFF2-40B4-BE49-F238E27FC236}">
                <a16:creationId xmlns:a16="http://schemas.microsoft.com/office/drawing/2014/main" id="{27198EE2-9FFD-5D40-BC6A-22EF12B95FC7}"/>
              </a:ext>
            </a:extLst>
          </p:cNvPr>
          <p:cNvSpPr/>
          <p:nvPr/>
        </p:nvSpPr>
        <p:spPr>
          <a:xfrm>
            <a:off x="767129" y="4848225"/>
            <a:ext cx="3563938"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1" name="Rectangle 10">
            <a:extLst>
              <a:ext uri="{FF2B5EF4-FFF2-40B4-BE49-F238E27FC236}">
                <a16:creationId xmlns:a16="http://schemas.microsoft.com/office/drawing/2014/main" id="{BE4526FE-A92B-A741-A8FF-DD3AE08A6A22}"/>
              </a:ext>
            </a:extLst>
          </p:cNvPr>
          <p:cNvSpPr/>
          <p:nvPr/>
        </p:nvSpPr>
        <p:spPr>
          <a:xfrm>
            <a:off x="767129" y="4214813"/>
            <a:ext cx="3563938" cy="461962"/>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Philosophy One</a:t>
            </a:r>
          </a:p>
        </p:txBody>
      </p:sp>
      <p:sp>
        <p:nvSpPr>
          <p:cNvPr id="22" name="Rectangle 11">
            <a:extLst>
              <a:ext uri="{FF2B5EF4-FFF2-40B4-BE49-F238E27FC236}">
                <a16:creationId xmlns:a16="http://schemas.microsoft.com/office/drawing/2014/main" id="{207326B1-C840-5B4B-81EF-8BF57A6D40F2}"/>
              </a:ext>
            </a:extLst>
          </p:cNvPr>
          <p:cNvSpPr/>
          <p:nvPr/>
        </p:nvSpPr>
        <p:spPr>
          <a:xfrm>
            <a:off x="4621579" y="4848225"/>
            <a:ext cx="3567113"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3" name="Rectangle 12">
            <a:extLst>
              <a:ext uri="{FF2B5EF4-FFF2-40B4-BE49-F238E27FC236}">
                <a16:creationId xmlns:a16="http://schemas.microsoft.com/office/drawing/2014/main" id="{AFC3693C-7EFE-9544-AC56-431600AA6B2A}"/>
              </a:ext>
            </a:extLst>
          </p:cNvPr>
          <p:cNvSpPr/>
          <p:nvPr/>
        </p:nvSpPr>
        <p:spPr>
          <a:xfrm>
            <a:off x="4621579" y="4214813"/>
            <a:ext cx="3567113" cy="461962"/>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Philosophy Two</a:t>
            </a:r>
          </a:p>
        </p:txBody>
      </p:sp>
      <p:sp>
        <p:nvSpPr>
          <p:cNvPr id="24" name="Rectangle 13">
            <a:extLst>
              <a:ext uri="{FF2B5EF4-FFF2-40B4-BE49-F238E27FC236}">
                <a16:creationId xmlns:a16="http://schemas.microsoft.com/office/drawing/2014/main" id="{EFFA6D1C-1017-574A-A64B-49AF37A3BBEF}"/>
              </a:ext>
            </a:extLst>
          </p:cNvPr>
          <p:cNvSpPr/>
          <p:nvPr/>
        </p:nvSpPr>
        <p:spPr>
          <a:xfrm>
            <a:off x="767129" y="7010400"/>
            <a:ext cx="3563938"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5" name="Rectangle 14">
            <a:extLst>
              <a:ext uri="{FF2B5EF4-FFF2-40B4-BE49-F238E27FC236}">
                <a16:creationId xmlns:a16="http://schemas.microsoft.com/office/drawing/2014/main" id="{33AA28E3-5AD1-C040-A7BE-2E7A4030FBB4}"/>
              </a:ext>
            </a:extLst>
          </p:cNvPr>
          <p:cNvSpPr/>
          <p:nvPr/>
        </p:nvSpPr>
        <p:spPr>
          <a:xfrm>
            <a:off x="767129" y="6376988"/>
            <a:ext cx="3563938" cy="461962"/>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Philosophy Three</a:t>
            </a:r>
          </a:p>
        </p:txBody>
      </p:sp>
      <p:sp>
        <p:nvSpPr>
          <p:cNvPr id="26" name="Rectangle 15">
            <a:extLst>
              <a:ext uri="{FF2B5EF4-FFF2-40B4-BE49-F238E27FC236}">
                <a16:creationId xmlns:a16="http://schemas.microsoft.com/office/drawing/2014/main" id="{10ECA2C7-8EE8-344B-BA44-2FACF04E931D}"/>
              </a:ext>
            </a:extLst>
          </p:cNvPr>
          <p:cNvSpPr/>
          <p:nvPr/>
        </p:nvSpPr>
        <p:spPr>
          <a:xfrm>
            <a:off x="4621579" y="7010400"/>
            <a:ext cx="3567113"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7" name="Rectangle 16">
            <a:extLst>
              <a:ext uri="{FF2B5EF4-FFF2-40B4-BE49-F238E27FC236}">
                <a16:creationId xmlns:a16="http://schemas.microsoft.com/office/drawing/2014/main" id="{19F7D433-10C1-DF45-9255-A6C64C89318C}"/>
              </a:ext>
            </a:extLst>
          </p:cNvPr>
          <p:cNvSpPr/>
          <p:nvPr/>
        </p:nvSpPr>
        <p:spPr>
          <a:xfrm>
            <a:off x="4621579" y="6376988"/>
            <a:ext cx="3567113" cy="461962"/>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Philosophy Four</a:t>
            </a:r>
          </a:p>
        </p:txBody>
      </p:sp>
      <p:sp>
        <p:nvSpPr>
          <p:cNvPr id="28" name="TextBox 17">
            <a:extLst>
              <a:ext uri="{FF2B5EF4-FFF2-40B4-BE49-F238E27FC236}">
                <a16:creationId xmlns:a16="http://schemas.microsoft.com/office/drawing/2014/main" id="{F34214D6-CA87-A24C-BD41-78C03377D4AB}"/>
              </a:ext>
            </a:extLst>
          </p:cNvPr>
          <p:cNvSpPr txBox="1"/>
          <p:nvPr/>
        </p:nvSpPr>
        <p:spPr>
          <a:xfrm>
            <a:off x="738554" y="1836738"/>
            <a:ext cx="7450138" cy="2246312"/>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The Exclusize</a:t>
            </a:r>
            <a:r>
              <a:rPr lang="id-ID" sz="7000" dirty="0">
                <a:solidFill>
                  <a:schemeClr val="accent1"/>
                </a:solidFill>
                <a:latin typeface="Impact" panose="020B0806030902050204" pitchFamily="34" charset="0"/>
              </a:rPr>
              <a:t> </a:t>
            </a:r>
            <a:r>
              <a:rPr lang="id-ID" sz="7000" dirty="0">
                <a:solidFill>
                  <a:srgbClr val="92D050"/>
                </a:solidFill>
                <a:latin typeface="Impact" panose="020B0806030902050204" pitchFamily="34" charset="0"/>
              </a:rPr>
              <a:t>Philosophy Here</a:t>
            </a:r>
          </a:p>
        </p:txBody>
      </p:sp>
      <p:sp>
        <p:nvSpPr>
          <p:cNvPr id="29" name="Rectangle 19">
            <a:extLst>
              <a:ext uri="{FF2B5EF4-FFF2-40B4-BE49-F238E27FC236}">
                <a16:creationId xmlns:a16="http://schemas.microsoft.com/office/drawing/2014/main" id="{FD062151-9E95-144A-ABB4-6174237878AE}"/>
              </a:ext>
            </a:extLst>
          </p:cNvPr>
          <p:cNvSpPr/>
          <p:nvPr/>
        </p:nvSpPr>
        <p:spPr>
          <a:xfrm>
            <a:off x="892542" y="1670050"/>
            <a:ext cx="800100" cy="1095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2" name="Right Triangle 12">
            <a:extLst>
              <a:ext uri="{FF2B5EF4-FFF2-40B4-BE49-F238E27FC236}">
                <a16:creationId xmlns:a16="http://schemas.microsoft.com/office/drawing/2014/main" id="{FA3A4DFA-FE7A-9345-96AC-54E8A17C6CE5}"/>
              </a:ext>
            </a:extLst>
          </p:cNvPr>
          <p:cNvSpPr/>
          <p:nvPr/>
        </p:nvSpPr>
        <p:spPr>
          <a:xfrm>
            <a:off x="738554" y="16451262"/>
            <a:ext cx="1166446" cy="781662"/>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3" name="Freeform: Shape 1">
            <a:extLst>
              <a:ext uri="{FF2B5EF4-FFF2-40B4-BE49-F238E27FC236}">
                <a16:creationId xmlns:a16="http://schemas.microsoft.com/office/drawing/2014/main" id="{B22EEBCE-1E8A-204E-AD66-37A02D60E8A4}"/>
              </a:ext>
            </a:extLst>
          </p:cNvPr>
          <p:cNvSpPr/>
          <p:nvPr/>
        </p:nvSpPr>
        <p:spPr>
          <a:xfrm>
            <a:off x="8799224" y="543685"/>
            <a:ext cx="1057560" cy="109364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Tree>
  </p:cSld>
  <p:clrMapOvr>
    <a:masterClrMapping/>
  </p:clrMapOvr>
  <p:transition spd="med" advClick="0" advTm="1000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F1369243-D3AB-5743-BC16-ACC1B67E3B86}"/>
              </a:ext>
            </a:extLst>
          </p:cNvPr>
          <p:cNvSpPr/>
          <p:nvPr/>
        </p:nvSpPr>
        <p:spPr>
          <a:xfrm flipH="1" flipV="1">
            <a:off x="8026399" y="1272263"/>
            <a:ext cx="1434123" cy="937534"/>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4" name="TextBox 13">
            <a:extLst>
              <a:ext uri="{FF2B5EF4-FFF2-40B4-BE49-F238E27FC236}">
                <a16:creationId xmlns:a16="http://schemas.microsoft.com/office/drawing/2014/main" id="{2CD7861A-760C-ED49-B93D-67246CBBC13D}"/>
              </a:ext>
            </a:extLst>
          </p:cNvPr>
          <p:cNvSpPr txBox="1"/>
          <p:nvPr/>
        </p:nvSpPr>
        <p:spPr>
          <a:xfrm>
            <a:off x="982376" y="10450263"/>
            <a:ext cx="9098884" cy="1015663"/>
          </a:xfrm>
          <a:prstGeom prst="rect">
            <a:avLst/>
          </a:prstGeom>
          <a:noFill/>
        </p:spPr>
        <p:txBody>
          <a:bodyPr wrap="square">
            <a:spAutoFit/>
          </a:bodyPr>
          <a:lstStyle/>
          <a:p>
            <a:pPr eaLnBrk="1" fontAlgn="auto" hangingPunct="1">
              <a:spcBef>
                <a:spcPts val="0"/>
              </a:spcBef>
              <a:spcAft>
                <a:spcPts val="0"/>
              </a:spcAft>
              <a:defRPr/>
            </a:pPr>
            <a:r>
              <a:rPr lang="id-ID" sz="6000" dirty="0">
                <a:solidFill>
                  <a:schemeClr val="tx1">
                    <a:lumMod val="75000"/>
                    <a:lumOff val="25000"/>
                  </a:schemeClr>
                </a:solidFill>
                <a:latin typeface="Impact" panose="020B0806030902050204" pitchFamily="34" charset="0"/>
              </a:rPr>
              <a:t>The Company </a:t>
            </a:r>
            <a:r>
              <a:rPr lang="id-ID" sz="6000" dirty="0">
                <a:solidFill>
                  <a:srgbClr val="92D050"/>
                </a:solidFill>
                <a:latin typeface="Impact" panose="020B0806030902050204" pitchFamily="34" charset="0"/>
              </a:rPr>
              <a:t>Hostory Here</a:t>
            </a:r>
          </a:p>
        </p:txBody>
      </p:sp>
      <p:sp>
        <p:nvSpPr>
          <p:cNvPr id="16" name="Rectangle 15">
            <a:extLst>
              <a:ext uri="{FF2B5EF4-FFF2-40B4-BE49-F238E27FC236}">
                <a16:creationId xmlns:a16="http://schemas.microsoft.com/office/drawing/2014/main" id="{6EF807D2-A0C7-094C-A240-9865E8026E91}"/>
              </a:ext>
            </a:extLst>
          </p:cNvPr>
          <p:cNvSpPr/>
          <p:nvPr/>
        </p:nvSpPr>
        <p:spPr>
          <a:xfrm>
            <a:off x="1069901" y="10356486"/>
            <a:ext cx="1167391" cy="616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7" name="Rectangle 16">
            <a:extLst>
              <a:ext uri="{FF2B5EF4-FFF2-40B4-BE49-F238E27FC236}">
                <a16:creationId xmlns:a16="http://schemas.microsoft.com/office/drawing/2014/main" id="{96172ECA-B574-8545-A334-31AD44E0E31A}"/>
              </a:ext>
            </a:extLst>
          </p:cNvPr>
          <p:cNvSpPr/>
          <p:nvPr/>
        </p:nvSpPr>
        <p:spPr>
          <a:xfrm>
            <a:off x="1044934" y="11873493"/>
            <a:ext cx="8415587" cy="1295868"/>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 tellus in hac habitasse platea dictumst. Rutrum tellus pellentesque</a:t>
            </a:r>
            <a:endParaRPr lang="id-ID" dirty="0">
              <a:solidFill>
                <a:schemeClr val="tx1">
                  <a:lumMod val="50000"/>
                  <a:lumOff val="50000"/>
                </a:schemeClr>
              </a:solidFill>
              <a:latin typeface="+mn-lt"/>
            </a:endParaRPr>
          </a:p>
        </p:txBody>
      </p:sp>
      <p:sp>
        <p:nvSpPr>
          <p:cNvPr id="18" name="Rectangle 17">
            <a:extLst>
              <a:ext uri="{FF2B5EF4-FFF2-40B4-BE49-F238E27FC236}">
                <a16:creationId xmlns:a16="http://schemas.microsoft.com/office/drawing/2014/main" id="{9A12E715-73CB-CB45-A01E-D83F60126FC1}"/>
              </a:ext>
            </a:extLst>
          </p:cNvPr>
          <p:cNvSpPr/>
          <p:nvPr/>
        </p:nvSpPr>
        <p:spPr>
          <a:xfrm>
            <a:off x="980750" y="15502429"/>
            <a:ext cx="4163544" cy="880369"/>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0" name="Rectangle 19">
            <a:extLst>
              <a:ext uri="{FF2B5EF4-FFF2-40B4-BE49-F238E27FC236}">
                <a16:creationId xmlns:a16="http://schemas.microsoft.com/office/drawing/2014/main" id="{5D630DE1-7592-B84D-854F-521C4A9632D8}"/>
              </a:ext>
            </a:extLst>
          </p:cNvPr>
          <p:cNvSpPr/>
          <p:nvPr/>
        </p:nvSpPr>
        <p:spPr>
          <a:xfrm>
            <a:off x="980750" y="14697542"/>
            <a:ext cx="2006811" cy="609782"/>
          </a:xfrm>
          <a:prstGeom prst="rect">
            <a:avLst/>
          </a:prstGeom>
          <a:noFill/>
        </p:spPr>
        <p:txBody>
          <a:bodyPr>
            <a:spAutoFit/>
          </a:bodyPr>
          <a:lstStyle/>
          <a:p>
            <a:pPr algn="just" eaLnBrk="1" fontAlgn="auto" hangingPunct="1">
              <a:lnSpc>
                <a:spcPct val="150000"/>
              </a:lnSpc>
              <a:spcBef>
                <a:spcPts val="0"/>
              </a:spcBef>
              <a:spcAft>
                <a:spcPts val="0"/>
              </a:spcAft>
              <a:defRPr/>
            </a:pPr>
            <a:r>
              <a:rPr lang="id-ID" sz="2500" b="1" dirty="0">
                <a:solidFill>
                  <a:schemeClr val="tx1">
                    <a:lumMod val="65000"/>
                    <a:lumOff val="35000"/>
                  </a:schemeClr>
                </a:solidFill>
                <a:latin typeface="+mn-lt"/>
              </a:rPr>
              <a:t>Detail History</a:t>
            </a:r>
          </a:p>
        </p:txBody>
      </p:sp>
      <p:sp>
        <p:nvSpPr>
          <p:cNvPr id="5" name="Oval 4">
            <a:extLst>
              <a:ext uri="{FF2B5EF4-FFF2-40B4-BE49-F238E27FC236}">
                <a16:creationId xmlns:a16="http://schemas.microsoft.com/office/drawing/2014/main" id="{542436FA-D1B5-5245-932A-A70CB5134B5E}"/>
              </a:ext>
            </a:extLst>
          </p:cNvPr>
          <p:cNvSpPr/>
          <p:nvPr/>
        </p:nvSpPr>
        <p:spPr>
          <a:xfrm>
            <a:off x="944764" y="13538577"/>
            <a:ext cx="1080888" cy="110103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4" name="Rectangle 23">
            <a:extLst>
              <a:ext uri="{FF2B5EF4-FFF2-40B4-BE49-F238E27FC236}">
                <a16:creationId xmlns:a16="http://schemas.microsoft.com/office/drawing/2014/main" id="{7D53EBD2-ABD5-5543-B534-57DB2D3A4DDE}"/>
              </a:ext>
            </a:extLst>
          </p:cNvPr>
          <p:cNvSpPr/>
          <p:nvPr/>
        </p:nvSpPr>
        <p:spPr>
          <a:xfrm>
            <a:off x="5411897" y="15474408"/>
            <a:ext cx="4048624" cy="880369"/>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5" name="Rectangle 24">
            <a:extLst>
              <a:ext uri="{FF2B5EF4-FFF2-40B4-BE49-F238E27FC236}">
                <a16:creationId xmlns:a16="http://schemas.microsoft.com/office/drawing/2014/main" id="{C2817C1D-3941-1B4F-A5FC-8C04AFA9B0B1}"/>
              </a:ext>
            </a:extLst>
          </p:cNvPr>
          <p:cNvSpPr/>
          <p:nvPr/>
        </p:nvSpPr>
        <p:spPr>
          <a:xfrm>
            <a:off x="5411897" y="14697542"/>
            <a:ext cx="2005917" cy="609782"/>
          </a:xfrm>
          <a:prstGeom prst="rect">
            <a:avLst/>
          </a:prstGeom>
          <a:noFill/>
        </p:spPr>
        <p:txBody>
          <a:bodyPr>
            <a:spAutoFit/>
          </a:bodyPr>
          <a:lstStyle/>
          <a:p>
            <a:pPr algn="just" eaLnBrk="1" fontAlgn="auto" hangingPunct="1">
              <a:lnSpc>
                <a:spcPct val="150000"/>
              </a:lnSpc>
              <a:spcBef>
                <a:spcPts val="0"/>
              </a:spcBef>
              <a:spcAft>
                <a:spcPts val="0"/>
              </a:spcAft>
              <a:defRPr/>
            </a:pPr>
            <a:r>
              <a:rPr lang="id-ID" sz="2500" b="1" dirty="0">
                <a:solidFill>
                  <a:schemeClr val="tx1">
                    <a:lumMod val="65000"/>
                    <a:lumOff val="35000"/>
                  </a:schemeClr>
                </a:solidFill>
                <a:latin typeface="+mn-lt"/>
              </a:rPr>
              <a:t>Detail History</a:t>
            </a:r>
          </a:p>
        </p:txBody>
      </p:sp>
      <p:grpSp>
        <p:nvGrpSpPr>
          <p:cNvPr id="28" name="Group 173">
            <a:extLst>
              <a:ext uri="{FF2B5EF4-FFF2-40B4-BE49-F238E27FC236}">
                <a16:creationId xmlns:a16="http://schemas.microsoft.com/office/drawing/2014/main" id="{2FCBFD2D-BE2E-AF48-9D38-9590DDA82885}"/>
              </a:ext>
            </a:extLst>
          </p:cNvPr>
          <p:cNvGrpSpPr>
            <a:grpSpLocks noChangeAspect="1"/>
          </p:cNvGrpSpPr>
          <p:nvPr/>
        </p:nvGrpSpPr>
        <p:grpSpPr bwMode="auto">
          <a:xfrm>
            <a:off x="1173755" y="13766340"/>
            <a:ext cx="603563" cy="609782"/>
            <a:chOff x="4910" y="1317"/>
            <a:chExt cx="4270" cy="4314"/>
          </a:xfrm>
          <a:solidFill>
            <a:schemeClr val="bg1"/>
          </a:solidFill>
        </p:grpSpPr>
        <p:sp>
          <p:nvSpPr>
            <p:cNvPr id="29" name="Freeform 175">
              <a:extLst>
                <a:ext uri="{FF2B5EF4-FFF2-40B4-BE49-F238E27FC236}">
                  <a16:creationId xmlns:a16="http://schemas.microsoft.com/office/drawing/2014/main" id="{8B241C45-A589-1E45-9A4F-61EDB764792D}"/>
                </a:ext>
              </a:extLst>
            </p:cNvPr>
            <p:cNvSpPr>
              <a:spLocks/>
            </p:cNvSpPr>
            <p:nvPr/>
          </p:nvSpPr>
          <p:spPr bwMode="auto">
            <a:xfrm>
              <a:off x="4910" y="2197"/>
              <a:ext cx="1219" cy="952"/>
            </a:xfrm>
            <a:custGeom>
              <a:avLst/>
              <a:gdLst>
                <a:gd name="T0" fmla="*/ 124 w 1219"/>
                <a:gd name="T1" fmla="*/ 0 h 952"/>
                <a:gd name="T2" fmla="*/ 269 w 1219"/>
                <a:gd name="T3" fmla="*/ 0 h 952"/>
                <a:gd name="T4" fmla="*/ 288 w 1219"/>
                <a:gd name="T5" fmla="*/ 3 h 952"/>
                <a:gd name="T6" fmla="*/ 305 w 1219"/>
                <a:gd name="T7" fmla="*/ 9 h 952"/>
                <a:gd name="T8" fmla="*/ 319 w 1219"/>
                <a:gd name="T9" fmla="*/ 20 h 952"/>
                <a:gd name="T10" fmla="*/ 331 w 1219"/>
                <a:gd name="T11" fmla="*/ 33 h 952"/>
                <a:gd name="T12" fmla="*/ 530 w 1219"/>
                <a:gd name="T13" fmla="*/ 319 h 952"/>
                <a:gd name="T14" fmla="*/ 578 w 1219"/>
                <a:gd name="T15" fmla="*/ 216 h 952"/>
                <a:gd name="T16" fmla="*/ 500 w 1219"/>
                <a:gd name="T17" fmla="*/ 50 h 952"/>
                <a:gd name="T18" fmla="*/ 496 w 1219"/>
                <a:gd name="T19" fmla="*/ 35 h 952"/>
                <a:gd name="T20" fmla="*/ 499 w 1219"/>
                <a:gd name="T21" fmla="*/ 22 h 952"/>
                <a:gd name="T22" fmla="*/ 506 w 1219"/>
                <a:gd name="T23" fmla="*/ 12 h 952"/>
                <a:gd name="T24" fmla="*/ 517 w 1219"/>
                <a:gd name="T25" fmla="*/ 4 h 952"/>
                <a:gd name="T26" fmla="*/ 531 w 1219"/>
                <a:gd name="T27" fmla="*/ 0 h 952"/>
                <a:gd name="T28" fmla="*/ 690 w 1219"/>
                <a:gd name="T29" fmla="*/ 0 h 952"/>
                <a:gd name="T30" fmla="*/ 703 w 1219"/>
                <a:gd name="T31" fmla="*/ 4 h 952"/>
                <a:gd name="T32" fmla="*/ 713 w 1219"/>
                <a:gd name="T33" fmla="*/ 12 h 952"/>
                <a:gd name="T34" fmla="*/ 721 w 1219"/>
                <a:gd name="T35" fmla="*/ 22 h 952"/>
                <a:gd name="T36" fmla="*/ 724 w 1219"/>
                <a:gd name="T37" fmla="*/ 35 h 952"/>
                <a:gd name="T38" fmla="*/ 720 w 1219"/>
                <a:gd name="T39" fmla="*/ 50 h 952"/>
                <a:gd name="T40" fmla="*/ 641 w 1219"/>
                <a:gd name="T41" fmla="*/ 216 h 952"/>
                <a:gd name="T42" fmla="*/ 691 w 1219"/>
                <a:gd name="T43" fmla="*/ 321 h 952"/>
                <a:gd name="T44" fmla="*/ 894 w 1219"/>
                <a:gd name="T45" fmla="*/ 33 h 952"/>
                <a:gd name="T46" fmla="*/ 906 w 1219"/>
                <a:gd name="T47" fmla="*/ 18 h 952"/>
                <a:gd name="T48" fmla="*/ 922 w 1219"/>
                <a:gd name="T49" fmla="*/ 9 h 952"/>
                <a:gd name="T50" fmla="*/ 937 w 1219"/>
                <a:gd name="T51" fmla="*/ 3 h 952"/>
                <a:gd name="T52" fmla="*/ 956 w 1219"/>
                <a:gd name="T53" fmla="*/ 0 h 952"/>
                <a:gd name="T54" fmla="*/ 1094 w 1219"/>
                <a:gd name="T55" fmla="*/ 0 h 952"/>
                <a:gd name="T56" fmla="*/ 1122 w 1219"/>
                <a:gd name="T57" fmla="*/ 4 h 952"/>
                <a:gd name="T58" fmla="*/ 1148 w 1219"/>
                <a:gd name="T59" fmla="*/ 13 h 952"/>
                <a:gd name="T60" fmla="*/ 1172 w 1219"/>
                <a:gd name="T61" fmla="*/ 28 h 952"/>
                <a:gd name="T62" fmla="*/ 1191 w 1219"/>
                <a:gd name="T63" fmla="*/ 47 h 952"/>
                <a:gd name="T64" fmla="*/ 1206 w 1219"/>
                <a:gd name="T65" fmla="*/ 71 h 952"/>
                <a:gd name="T66" fmla="*/ 1215 w 1219"/>
                <a:gd name="T67" fmla="*/ 97 h 952"/>
                <a:gd name="T68" fmla="*/ 1219 w 1219"/>
                <a:gd name="T69" fmla="*/ 124 h 952"/>
                <a:gd name="T70" fmla="*/ 1219 w 1219"/>
                <a:gd name="T71" fmla="*/ 154 h 952"/>
                <a:gd name="T72" fmla="*/ 1124 w 1219"/>
                <a:gd name="T73" fmla="*/ 213 h 952"/>
                <a:gd name="T74" fmla="*/ 1035 w 1219"/>
                <a:gd name="T75" fmla="*/ 279 h 952"/>
                <a:gd name="T76" fmla="*/ 949 w 1219"/>
                <a:gd name="T77" fmla="*/ 350 h 952"/>
                <a:gd name="T78" fmla="*/ 868 w 1219"/>
                <a:gd name="T79" fmla="*/ 427 h 952"/>
                <a:gd name="T80" fmla="*/ 825 w 1219"/>
                <a:gd name="T81" fmla="*/ 471 h 952"/>
                <a:gd name="T82" fmla="*/ 783 w 1219"/>
                <a:gd name="T83" fmla="*/ 517 h 952"/>
                <a:gd name="T84" fmla="*/ 753 w 1219"/>
                <a:gd name="T85" fmla="*/ 554 h 952"/>
                <a:gd name="T86" fmla="*/ 722 w 1219"/>
                <a:gd name="T87" fmla="*/ 590 h 952"/>
                <a:gd name="T88" fmla="*/ 660 w 1219"/>
                <a:gd name="T89" fmla="*/ 676 h 952"/>
                <a:gd name="T90" fmla="*/ 602 w 1219"/>
                <a:gd name="T91" fmla="*/ 765 h 952"/>
                <a:gd name="T92" fmla="*/ 551 w 1219"/>
                <a:gd name="T93" fmla="*/ 856 h 952"/>
                <a:gd name="T94" fmla="*/ 504 w 1219"/>
                <a:gd name="T95" fmla="*/ 952 h 952"/>
                <a:gd name="T96" fmla="*/ 0 w 1219"/>
                <a:gd name="T97" fmla="*/ 952 h 952"/>
                <a:gd name="T98" fmla="*/ 0 w 1219"/>
                <a:gd name="T99" fmla="*/ 124 h 952"/>
                <a:gd name="T100" fmla="*/ 4 w 1219"/>
                <a:gd name="T101" fmla="*/ 97 h 952"/>
                <a:gd name="T102" fmla="*/ 13 w 1219"/>
                <a:gd name="T103" fmla="*/ 71 h 952"/>
                <a:gd name="T104" fmla="*/ 27 w 1219"/>
                <a:gd name="T105" fmla="*/ 47 h 952"/>
                <a:gd name="T106" fmla="*/ 47 w 1219"/>
                <a:gd name="T107" fmla="*/ 28 h 952"/>
                <a:gd name="T108" fmla="*/ 69 w 1219"/>
                <a:gd name="T109" fmla="*/ 13 h 952"/>
                <a:gd name="T110" fmla="*/ 95 w 1219"/>
                <a:gd name="T111" fmla="*/ 4 h 952"/>
                <a:gd name="T112" fmla="*/ 124 w 1219"/>
                <a:gd name="T113" fmla="*/ 0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19" h="952">
                  <a:moveTo>
                    <a:pt x="124" y="0"/>
                  </a:moveTo>
                  <a:lnTo>
                    <a:pt x="269" y="0"/>
                  </a:lnTo>
                  <a:lnTo>
                    <a:pt x="288" y="3"/>
                  </a:lnTo>
                  <a:lnTo>
                    <a:pt x="305" y="9"/>
                  </a:lnTo>
                  <a:lnTo>
                    <a:pt x="319" y="20"/>
                  </a:lnTo>
                  <a:lnTo>
                    <a:pt x="331" y="33"/>
                  </a:lnTo>
                  <a:lnTo>
                    <a:pt x="530" y="319"/>
                  </a:lnTo>
                  <a:lnTo>
                    <a:pt x="578" y="216"/>
                  </a:lnTo>
                  <a:lnTo>
                    <a:pt x="500" y="50"/>
                  </a:lnTo>
                  <a:lnTo>
                    <a:pt x="496" y="35"/>
                  </a:lnTo>
                  <a:lnTo>
                    <a:pt x="499" y="22"/>
                  </a:lnTo>
                  <a:lnTo>
                    <a:pt x="506" y="12"/>
                  </a:lnTo>
                  <a:lnTo>
                    <a:pt x="517" y="4"/>
                  </a:lnTo>
                  <a:lnTo>
                    <a:pt x="531" y="0"/>
                  </a:lnTo>
                  <a:lnTo>
                    <a:pt x="690" y="0"/>
                  </a:lnTo>
                  <a:lnTo>
                    <a:pt x="703" y="4"/>
                  </a:lnTo>
                  <a:lnTo>
                    <a:pt x="713" y="12"/>
                  </a:lnTo>
                  <a:lnTo>
                    <a:pt x="721" y="22"/>
                  </a:lnTo>
                  <a:lnTo>
                    <a:pt x="724" y="35"/>
                  </a:lnTo>
                  <a:lnTo>
                    <a:pt x="720" y="50"/>
                  </a:lnTo>
                  <a:lnTo>
                    <a:pt x="641" y="216"/>
                  </a:lnTo>
                  <a:lnTo>
                    <a:pt x="691" y="321"/>
                  </a:lnTo>
                  <a:lnTo>
                    <a:pt x="894" y="33"/>
                  </a:lnTo>
                  <a:lnTo>
                    <a:pt x="906" y="18"/>
                  </a:lnTo>
                  <a:lnTo>
                    <a:pt x="922" y="9"/>
                  </a:lnTo>
                  <a:lnTo>
                    <a:pt x="937" y="3"/>
                  </a:lnTo>
                  <a:lnTo>
                    <a:pt x="956" y="0"/>
                  </a:lnTo>
                  <a:lnTo>
                    <a:pt x="1094" y="0"/>
                  </a:lnTo>
                  <a:lnTo>
                    <a:pt x="1122" y="4"/>
                  </a:lnTo>
                  <a:lnTo>
                    <a:pt x="1148" y="13"/>
                  </a:lnTo>
                  <a:lnTo>
                    <a:pt x="1172" y="28"/>
                  </a:lnTo>
                  <a:lnTo>
                    <a:pt x="1191" y="47"/>
                  </a:lnTo>
                  <a:lnTo>
                    <a:pt x="1206" y="71"/>
                  </a:lnTo>
                  <a:lnTo>
                    <a:pt x="1215" y="97"/>
                  </a:lnTo>
                  <a:lnTo>
                    <a:pt x="1219" y="124"/>
                  </a:lnTo>
                  <a:lnTo>
                    <a:pt x="1219" y="154"/>
                  </a:lnTo>
                  <a:lnTo>
                    <a:pt x="1124" y="213"/>
                  </a:lnTo>
                  <a:lnTo>
                    <a:pt x="1035" y="279"/>
                  </a:lnTo>
                  <a:lnTo>
                    <a:pt x="949" y="350"/>
                  </a:lnTo>
                  <a:lnTo>
                    <a:pt x="868" y="427"/>
                  </a:lnTo>
                  <a:lnTo>
                    <a:pt x="825" y="471"/>
                  </a:lnTo>
                  <a:lnTo>
                    <a:pt x="783" y="517"/>
                  </a:lnTo>
                  <a:lnTo>
                    <a:pt x="753" y="554"/>
                  </a:lnTo>
                  <a:lnTo>
                    <a:pt x="722" y="590"/>
                  </a:lnTo>
                  <a:lnTo>
                    <a:pt x="660" y="676"/>
                  </a:lnTo>
                  <a:lnTo>
                    <a:pt x="602" y="765"/>
                  </a:lnTo>
                  <a:lnTo>
                    <a:pt x="551" y="856"/>
                  </a:lnTo>
                  <a:lnTo>
                    <a:pt x="504" y="952"/>
                  </a:lnTo>
                  <a:lnTo>
                    <a:pt x="0" y="952"/>
                  </a:lnTo>
                  <a:lnTo>
                    <a:pt x="0" y="124"/>
                  </a:lnTo>
                  <a:lnTo>
                    <a:pt x="4" y="97"/>
                  </a:lnTo>
                  <a:lnTo>
                    <a:pt x="13" y="71"/>
                  </a:lnTo>
                  <a:lnTo>
                    <a:pt x="27" y="47"/>
                  </a:lnTo>
                  <a:lnTo>
                    <a:pt x="47" y="28"/>
                  </a:lnTo>
                  <a:lnTo>
                    <a:pt x="69" y="13"/>
                  </a:lnTo>
                  <a:lnTo>
                    <a:pt x="95" y="4"/>
                  </a:lnTo>
                  <a:lnTo>
                    <a:pt x="124"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0" name="Freeform 176">
              <a:extLst>
                <a:ext uri="{FF2B5EF4-FFF2-40B4-BE49-F238E27FC236}">
                  <a16:creationId xmlns:a16="http://schemas.microsoft.com/office/drawing/2014/main" id="{A133230B-0C05-1648-A6EC-28284E88A242}"/>
                </a:ext>
              </a:extLst>
            </p:cNvPr>
            <p:cNvSpPr>
              <a:spLocks/>
            </p:cNvSpPr>
            <p:nvPr/>
          </p:nvSpPr>
          <p:spPr bwMode="auto">
            <a:xfrm>
              <a:off x="5118" y="1317"/>
              <a:ext cx="801" cy="801"/>
            </a:xfrm>
            <a:custGeom>
              <a:avLst/>
              <a:gdLst>
                <a:gd name="T0" fmla="*/ 401 w 801"/>
                <a:gd name="T1" fmla="*/ 0 h 801"/>
                <a:gd name="T2" fmla="*/ 454 w 801"/>
                <a:gd name="T3" fmla="*/ 3 h 801"/>
                <a:gd name="T4" fmla="*/ 507 w 801"/>
                <a:gd name="T5" fmla="*/ 15 h 801"/>
                <a:gd name="T6" fmla="*/ 556 w 801"/>
                <a:gd name="T7" fmla="*/ 32 h 801"/>
                <a:gd name="T8" fmla="*/ 602 w 801"/>
                <a:gd name="T9" fmla="*/ 55 h 801"/>
                <a:gd name="T10" fmla="*/ 645 w 801"/>
                <a:gd name="T11" fmla="*/ 84 h 801"/>
                <a:gd name="T12" fmla="*/ 683 w 801"/>
                <a:gd name="T13" fmla="*/ 117 h 801"/>
                <a:gd name="T14" fmla="*/ 717 w 801"/>
                <a:gd name="T15" fmla="*/ 156 h 801"/>
                <a:gd name="T16" fmla="*/ 746 w 801"/>
                <a:gd name="T17" fmla="*/ 198 h 801"/>
                <a:gd name="T18" fmla="*/ 770 w 801"/>
                <a:gd name="T19" fmla="*/ 245 h 801"/>
                <a:gd name="T20" fmla="*/ 787 w 801"/>
                <a:gd name="T21" fmla="*/ 294 h 801"/>
                <a:gd name="T22" fmla="*/ 797 w 801"/>
                <a:gd name="T23" fmla="*/ 346 h 801"/>
                <a:gd name="T24" fmla="*/ 801 w 801"/>
                <a:gd name="T25" fmla="*/ 401 h 801"/>
                <a:gd name="T26" fmla="*/ 797 w 801"/>
                <a:gd name="T27" fmla="*/ 455 h 801"/>
                <a:gd name="T28" fmla="*/ 787 w 801"/>
                <a:gd name="T29" fmla="*/ 507 h 801"/>
                <a:gd name="T30" fmla="*/ 770 w 801"/>
                <a:gd name="T31" fmla="*/ 557 h 801"/>
                <a:gd name="T32" fmla="*/ 746 w 801"/>
                <a:gd name="T33" fmla="*/ 602 h 801"/>
                <a:gd name="T34" fmla="*/ 717 w 801"/>
                <a:gd name="T35" fmla="*/ 646 h 801"/>
                <a:gd name="T36" fmla="*/ 683 w 801"/>
                <a:gd name="T37" fmla="*/ 684 h 801"/>
                <a:gd name="T38" fmla="*/ 645 w 801"/>
                <a:gd name="T39" fmla="*/ 718 h 801"/>
                <a:gd name="T40" fmla="*/ 602 w 801"/>
                <a:gd name="T41" fmla="*/ 746 h 801"/>
                <a:gd name="T42" fmla="*/ 556 w 801"/>
                <a:gd name="T43" fmla="*/ 770 h 801"/>
                <a:gd name="T44" fmla="*/ 507 w 801"/>
                <a:gd name="T45" fmla="*/ 787 h 801"/>
                <a:gd name="T46" fmla="*/ 454 w 801"/>
                <a:gd name="T47" fmla="*/ 798 h 801"/>
                <a:gd name="T48" fmla="*/ 401 w 801"/>
                <a:gd name="T49" fmla="*/ 801 h 801"/>
                <a:gd name="T50" fmla="*/ 347 w 801"/>
                <a:gd name="T51" fmla="*/ 798 h 801"/>
                <a:gd name="T52" fmla="*/ 295 w 801"/>
                <a:gd name="T53" fmla="*/ 787 h 801"/>
                <a:gd name="T54" fmla="*/ 245 w 801"/>
                <a:gd name="T55" fmla="*/ 770 h 801"/>
                <a:gd name="T56" fmla="*/ 199 w 801"/>
                <a:gd name="T57" fmla="*/ 746 h 801"/>
                <a:gd name="T58" fmla="*/ 156 w 801"/>
                <a:gd name="T59" fmla="*/ 718 h 801"/>
                <a:gd name="T60" fmla="*/ 118 w 801"/>
                <a:gd name="T61" fmla="*/ 684 h 801"/>
                <a:gd name="T62" fmla="*/ 84 w 801"/>
                <a:gd name="T63" fmla="*/ 646 h 801"/>
                <a:gd name="T64" fmla="*/ 55 w 801"/>
                <a:gd name="T65" fmla="*/ 602 h 801"/>
                <a:gd name="T66" fmla="*/ 31 w 801"/>
                <a:gd name="T67" fmla="*/ 557 h 801"/>
                <a:gd name="T68" fmla="*/ 14 w 801"/>
                <a:gd name="T69" fmla="*/ 507 h 801"/>
                <a:gd name="T70" fmla="*/ 4 w 801"/>
                <a:gd name="T71" fmla="*/ 455 h 801"/>
                <a:gd name="T72" fmla="*/ 0 w 801"/>
                <a:gd name="T73" fmla="*/ 401 h 801"/>
                <a:gd name="T74" fmla="*/ 4 w 801"/>
                <a:gd name="T75" fmla="*/ 346 h 801"/>
                <a:gd name="T76" fmla="*/ 14 w 801"/>
                <a:gd name="T77" fmla="*/ 294 h 801"/>
                <a:gd name="T78" fmla="*/ 31 w 801"/>
                <a:gd name="T79" fmla="*/ 245 h 801"/>
                <a:gd name="T80" fmla="*/ 55 w 801"/>
                <a:gd name="T81" fmla="*/ 198 h 801"/>
                <a:gd name="T82" fmla="*/ 84 w 801"/>
                <a:gd name="T83" fmla="*/ 156 h 801"/>
                <a:gd name="T84" fmla="*/ 118 w 801"/>
                <a:gd name="T85" fmla="*/ 117 h 801"/>
                <a:gd name="T86" fmla="*/ 156 w 801"/>
                <a:gd name="T87" fmla="*/ 84 h 801"/>
                <a:gd name="T88" fmla="*/ 199 w 801"/>
                <a:gd name="T89" fmla="*/ 55 h 801"/>
                <a:gd name="T90" fmla="*/ 245 w 801"/>
                <a:gd name="T91" fmla="*/ 32 h 801"/>
                <a:gd name="T92" fmla="*/ 295 w 801"/>
                <a:gd name="T93" fmla="*/ 15 h 801"/>
                <a:gd name="T94" fmla="*/ 347 w 801"/>
                <a:gd name="T95" fmla="*/ 3 h 801"/>
                <a:gd name="T96" fmla="*/ 401 w 801"/>
                <a:gd name="T97" fmla="*/ 0 h 801"/>
                <a:gd name="T98" fmla="*/ 401 w 801"/>
                <a:gd name="T99" fmla="*/ 0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01" h="801">
                  <a:moveTo>
                    <a:pt x="401" y="0"/>
                  </a:moveTo>
                  <a:lnTo>
                    <a:pt x="454" y="3"/>
                  </a:lnTo>
                  <a:lnTo>
                    <a:pt x="507" y="15"/>
                  </a:lnTo>
                  <a:lnTo>
                    <a:pt x="556" y="32"/>
                  </a:lnTo>
                  <a:lnTo>
                    <a:pt x="602" y="55"/>
                  </a:lnTo>
                  <a:lnTo>
                    <a:pt x="645" y="84"/>
                  </a:lnTo>
                  <a:lnTo>
                    <a:pt x="683" y="117"/>
                  </a:lnTo>
                  <a:lnTo>
                    <a:pt x="717" y="156"/>
                  </a:lnTo>
                  <a:lnTo>
                    <a:pt x="746" y="198"/>
                  </a:lnTo>
                  <a:lnTo>
                    <a:pt x="770" y="245"/>
                  </a:lnTo>
                  <a:lnTo>
                    <a:pt x="787" y="294"/>
                  </a:lnTo>
                  <a:lnTo>
                    <a:pt x="797" y="346"/>
                  </a:lnTo>
                  <a:lnTo>
                    <a:pt x="801" y="401"/>
                  </a:lnTo>
                  <a:lnTo>
                    <a:pt x="797" y="455"/>
                  </a:lnTo>
                  <a:lnTo>
                    <a:pt x="787" y="507"/>
                  </a:lnTo>
                  <a:lnTo>
                    <a:pt x="770" y="557"/>
                  </a:lnTo>
                  <a:lnTo>
                    <a:pt x="746" y="602"/>
                  </a:lnTo>
                  <a:lnTo>
                    <a:pt x="717" y="646"/>
                  </a:lnTo>
                  <a:lnTo>
                    <a:pt x="683" y="684"/>
                  </a:lnTo>
                  <a:lnTo>
                    <a:pt x="645" y="718"/>
                  </a:lnTo>
                  <a:lnTo>
                    <a:pt x="602" y="746"/>
                  </a:lnTo>
                  <a:lnTo>
                    <a:pt x="556" y="770"/>
                  </a:lnTo>
                  <a:lnTo>
                    <a:pt x="507" y="787"/>
                  </a:lnTo>
                  <a:lnTo>
                    <a:pt x="454" y="798"/>
                  </a:lnTo>
                  <a:lnTo>
                    <a:pt x="401" y="801"/>
                  </a:lnTo>
                  <a:lnTo>
                    <a:pt x="347" y="798"/>
                  </a:lnTo>
                  <a:lnTo>
                    <a:pt x="295" y="787"/>
                  </a:lnTo>
                  <a:lnTo>
                    <a:pt x="245" y="770"/>
                  </a:lnTo>
                  <a:lnTo>
                    <a:pt x="199" y="746"/>
                  </a:lnTo>
                  <a:lnTo>
                    <a:pt x="156" y="718"/>
                  </a:lnTo>
                  <a:lnTo>
                    <a:pt x="118" y="684"/>
                  </a:lnTo>
                  <a:lnTo>
                    <a:pt x="84" y="646"/>
                  </a:lnTo>
                  <a:lnTo>
                    <a:pt x="55" y="602"/>
                  </a:lnTo>
                  <a:lnTo>
                    <a:pt x="31" y="557"/>
                  </a:lnTo>
                  <a:lnTo>
                    <a:pt x="14" y="507"/>
                  </a:lnTo>
                  <a:lnTo>
                    <a:pt x="4" y="455"/>
                  </a:lnTo>
                  <a:lnTo>
                    <a:pt x="0" y="401"/>
                  </a:lnTo>
                  <a:lnTo>
                    <a:pt x="4" y="346"/>
                  </a:lnTo>
                  <a:lnTo>
                    <a:pt x="14" y="294"/>
                  </a:lnTo>
                  <a:lnTo>
                    <a:pt x="31" y="245"/>
                  </a:lnTo>
                  <a:lnTo>
                    <a:pt x="55" y="198"/>
                  </a:lnTo>
                  <a:lnTo>
                    <a:pt x="84" y="156"/>
                  </a:lnTo>
                  <a:lnTo>
                    <a:pt x="118" y="117"/>
                  </a:lnTo>
                  <a:lnTo>
                    <a:pt x="156" y="84"/>
                  </a:lnTo>
                  <a:lnTo>
                    <a:pt x="199" y="55"/>
                  </a:lnTo>
                  <a:lnTo>
                    <a:pt x="245" y="32"/>
                  </a:lnTo>
                  <a:lnTo>
                    <a:pt x="295" y="15"/>
                  </a:lnTo>
                  <a:lnTo>
                    <a:pt x="347" y="3"/>
                  </a:lnTo>
                  <a:lnTo>
                    <a:pt x="401" y="0"/>
                  </a:lnTo>
                  <a:lnTo>
                    <a:pt x="401"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1" name="Freeform 177">
              <a:extLst>
                <a:ext uri="{FF2B5EF4-FFF2-40B4-BE49-F238E27FC236}">
                  <a16:creationId xmlns:a16="http://schemas.microsoft.com/office/drawing/2014/main" id="{2F1F4FD0-B3A4-9A4E-ADA3-C308BFA57A7D}"/>
                </a:ext>
              </a:extLst>
            </p:cNvPr>
            <p:cNvSpPr>
              <a:spLocks/>
            </p:cNvSpPr>
            <p:nvPr/>
          </p:nvSpPr>
          <p:spPr bwMode="auto">
            <a:xfrm>
              <a:off x="7941" y="2197"/>
              <a:ext cx="1218" cy="952"/>
            </a:xfrm>
            <a:custGeom>
              <a:avLst/>
              <a:gdLst>
                <a:gd name="T0" fmla="*/ 124 w 1218"/>
                <a:gd name="T1" fmla="*/ 0 h 952"/>
                <a:gd name="T2" fmla="*/ 270 w 1218"/>
                <a:gd name="T3" fmla="*/ 0 h 952"/>
                <a:gd name="T4" fmla="*/ 287 w 1218"/>
                <a:gd name="T5" fmla="*/ 3 h 952"/>
                <a:gd name="T6" fmla="*/ 304 w 1218"/>
                <a:gd name="T7" fmla="*/ 9 h 952"/>
                <a:gd name="T8" fmla="*/ 319 w 1218"/>
                <a:gd name="T9" fmla="*/ 20 h 952"/>
                <a:gd name="T10" fmla="*/ 331 w 1218"/>
                <a:gd name="T11" fmla="*/ 33 h 952"/>
                <a:gd name="T12" fmla="*/ 529 w 1218"/>
                <a:gd name="T13" fmla="*/ 319 h 952"/>
                <a:gd name="T14" fmla="*/ 579 w 1218"/>
                <a:gd name="T15" fmla="*/ 216 h 952"/>
                <a:gd name="T16" fmla="*/ 499 w 1218"/>
                <a:gd name="T17" fmla="*/ 50 h 952"/>
                <a:gd name="T18" fmla="*/ 496 w 1218"/>
                <a:gd name="T19" fmla="*/ 35 h 952"/>
                <a:gd name="T20" fmla="*/ 498 w 1218"/>
                <a:gd name="T21" fmla="*/ 22 h 952"/>
                <a:gd name="T22" fmla="*/ 505 w 1218"/>
                <a:gd name="T23" fmla="*/ 12 h 952"/>
                <a:gd name="T24" fmla="*/ 516 w 1218"/>
                <a:gd name="T25" fmla="*/ 4 h 952"/>
                <a:gd name="T26" fmla="*/ 530 w 1218"/>
                <a:gd name="T27" fmla="*/ 0 h 952"/>
                <a:gd name="T28" fmla="*/ 689 w 1218"/>
                <a:gd name="T29" fmla="*/ 0 h 952"/>
                <a:gd name="T30" fmla="*/ 702 w 1218"/>
                <a:gd name="T31" fmla="*/ 4 h 952"/>
                <a:gd name="T32" fmla="*/ 714 w 1218"/>
                <a:gd name="T33" fmla="*/ 12 h 952"/>
                <a:gd name="T34" fmla="*/ 720 w 1218"/>
                <a:gd name="T35" fmla="*/ 22 h 952"/>
                <a:gd name="T36" fmla="*/ 723 w 1218"/>
                <a:gd name="T37" fmla="*/ 35 h 952"/>
                <a:gd name="T38" fmla="*/ 719 w 1218"/>
                <a:gd name="T39" fmla="*/ 50 h 952"/>
                <a:gd name="T40" fmla="*/ 640 w 1218"/>
                <a:gd name="T41" fmla="*/ 216 h 952"/>
                <a:gd name="T42" fmla="*/ 690 w 1218"/>
                <a:gd name="T43" fmla="*/ 321 h 952"/>
                <a:gd name="T44" fmla="*/ 893 w 1218"/>
                <a:gd name="T45" fmla="*/ 33 h 952"/>
                <a:gd name="T46" fmla="*/ 906 w 1218"/>
                <a:gd name="T47" fmla="*/ 18 h 952"/>
                <a:gd name="T48" fmla="*/ 921 w 1218"/>
                <a:gd name="T49" fmla="*/ 9 h 952"/>
                <a:gd name="T50" fmla="*/ 936 w 1218"/>
                <a:gd name="T51" fmla="*/ 3 h 952"/>
                <a:gd name="T52" fmla="*/ 955 w 1218"/>
                <a:gd name="T53" fmla="*/ 0 h 952"/>
                <a:gd name="T54" fmla="*/ 1093 w 1218"/>
                <a:gd name="T55" fmla="*/ 0 h 952"/>
                <a:gd name="T56" fmla="*/ 1121 w 1218"/>
                <a:gd name="T57" fmla="*/ 4 h 952"/>
                <a:gd name="T58" fmla="*/ 1147 w 1218"/>
                <a:gd name="T59" fmla="*/ 13 h 952"/>
                <a:gd name="T60" fmla="*/ 1171 w 1218"/>
                <a:gd name="T61" fmla="*/ 28 h 952"/>
                <a:gd name="T62" fmla="*/ 1190 w 1218"/>
                <a:gd name="T63" fmla="*/ 47 h 952"/>
                <a:gd name="T64" fmla="*/ 1205 w 1218"/>
                <a:gd name="T65" fmla="*/ 71 h 952"/>
                <a:gd name="T66" fmla="*/ 1214 w 1218"/>
                <a:gd name="T67" fmla="*/ 97 h 952"/>
                <a:gd name="T68" fmla="*/ 1218 w 1218"/>
                <a:gd name="T69" fmla="*/ 124 h 952"/>
                <a:gd name="T70" fmla="*/ 1218 w 1218"/>
                <a:gd name="T71" fmla="*/ 952 h 952"/>
                <a:gd name="T72" fmla="*/ 708 w 1218"/>
                <a:gd name="T73" fmla="*/ 952 h 952"/>
                <a:gd name="T74" fmla="*/ 663 w 1218"/>
                <a:gd name="T75" fmla="*/ 856 h 952"/>
                <a:gd name="T76" fmla="*/ 610 w 1218"/>
                <a:gd name="T77" fmla="*/ 763 h 952"/>
                <a:gd name="T78" fmla="*/ 553 w 1218"/>
                <a:gd name="T79" fmla="*/ 676 h 952"/>
                <a:gd name="T80" fmla="*/ 491 w 1218"/>
                <a:gd name="T81" fmla="*/ 590 h 952"/>
                <a:gd name="T82" fmla="*/ 433 w 1218"/>
                <a:gd name="T83" fmla="*/ 520 h 952"/>
                <a:gd name="T84" fmla="*/ 390 w 1218"/>
                <a:gd name="T85" fmla="*/ 473 h 952"/>
                <a:gd name="T86" fmla="*/ 346 w 1218"/>
                <a:gd name="T87" fmla="*/ 427 h 952"/>
                <a:gd name="T88" fmla="*/ 266 w 1218"/>
                <a:gd name="T89" fmla="*/ 351 h 952"/>
                <a:gd name="T90" fmla="*/ 181 w 1218"/>
                <a:gd name="T91" fmla="*/ 280 h 952"/>
                <a:gd name="T92" fmla="*/ 92 w 1218"/>
                <a:gd name="T93" fmla="*/ 216 h 952"/>
                <a:gd name="T94" fmla="*/ 0 w 1218"/>
                <a:gd name="T95" fmla="*/ 157 h 952"/>
                <a:gd name="T96" fmla="*/ 0 w 1218"/>
                <a:gd name="T97" fmla="*/ 124 h 952"/>
                <a:gd name="T98" fmla="*/ 3 w 1218"/>
                <a:gd name="T99" fmla="*/ 97 h 952"/>
                <a:gd name="T100" fmla="*/ 12 w 1218"/>
                <a:gd name="T101" fmla="*/ 71 h 952"/>
                <a:gd name="T102" fmla="*/ 27 w 1218"/>
                <a:gd name="T103" fmla="*/ 47 h 952"/>
                <a:gd name="T104" fmla="*/ 46 w 1218"/>
                <a:gd name="T105" fmla="*/ 28 h 952"/>
                <a:gd name="T106" fmla="*/ 69 w 1218"/>
                <a:gd name="T107" fmla="*/ 13 h 952"/>
                <a:gd name="T108" fmla="*/ 96 w 1218"/>
                <a:gd name="T109" fmla="*/ 4 h 952"/>
                <a:gd name="T110" fmla="*/ 124 w 1218"/>
                <a:gd name="T111" fmla="*/ 0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8" h="952">
                  <a:moveTo>
                    <a:pt x="124" y="0"/>
                  </a:moveTo>
                  <a:lnTo>
                    <a:pt x="270" y="0"/>
                  </a:lnTo>
                  <a:lnTo>
                    <a:pt x="287" y="3"/>
                  </a:lnTo>
                  <a:lnTo>
                    <a:pt x="304" y="9"/>
                  </a:lnTo>
                  <a:lnTo>
                    <a:pt x="319" y="20"/>
                  </a:lnTo>
                  <a:lnTo>
                    <a:pt x="331" y="33"/>
                  </a:lnTo>
                  <a:lnTo>
                    <a:pt x="529" y="319"/>
                  </a:lnTo>
                  <a:lnTo>
                    <a:pt x="579" y="216"/>
                  </a:lnTo>
                  <a:lnTo>
                    <a:pt x="499" y="50"/>
                  </a:lnTo>
                  <a:lnTo>
                    <a:pt x="496" y="35"/>
                  </a:lnTo>
                  <a:lnTo>
                    <a:pt x="498" y="22"/>
                  </a:lnTo>
                  <a:lnTo>
                    <a:pt x="505" y="12"/>
                  </a:lnTo>
                  <a:lnTo>
                    <a:pt x="516" y="4"/>
                  </a:lnTo>
                  <a:lnTo>
                    <a:pt x="530" y="0"/>
                  </a:lnTo>
                  <a:lnTo>
                    <a:pt x="689" y="0"/>
                  </a:lnTo>
                  <a:lnTo>
                    <a:pt x="702" y="4"/>
                  </a:lnTo>
                  <a:lnTo>
                    <a:pt x="714" y="12"/>
                  </a:lnTo>
                  <a:lnTo>
                    <a:pt x="720" y="22"/>
                  </a:lnTo>
                  <a:lnTo>
                    <a:pt x="723" y="35"/>
                  </a:lnTo>
                  <a:lnTo>
                    <a:pt x="719" y="50"/>
                  </a:lnTo>
                  <a:lnTo>
                    <a:pt x="640" y="216"/>
                  </a:lnTo>
                  <a:lnTo>
                    <a:pt x="690" y="321"/>
                  </a:lnTo>
                  <a:lnTo>
                    <a:pt x="893" y="33"/>
                  </a:lnTo>
                  <a:lnTo>
                    <a:pt x="906" y="18"/>
                  </a:lnTo>
                  <a:lnTo>
                    <a:pt x="921" y="9"/>
                  </a:lnTo>
                  <a:lnTo>
                    <a:pt x="936" y="3"/>
                  </a:lnTo>
                  <a:lnTo>
                    <a:pt x="955" y="0"/>
                  </a:lnTo>
                  <a:lnTo>
                    <a:pt x="1093" y="0"/>
                  </a:lnTo>
                  <a:lnTo>
                    <a:pt x="1121" y="4"/>
                  </a:lnTo>
                  <a:lnTo>
                    <a:pt x="1147" y="13"/>
                  </a:lnTo>
                  <a:lnTo>
                    <a:pt x="1171" y="28"/>
                  </a:lnTo>
                  <a:lnTo>
                    <a:pt x="1190" y="47"/>
                  </a:lnTo>
                  <a:lnTo>
                    <a:pt x="1205" y="71"/>
                  </a:lnTo>
                  <a:lnTo>
                    <a:pt x="1214" y="97"/>
                  </a:lnTo>
                  <a:lnTo>
                    <a:pt x="1218" y="124"/>
                  </a:lnTo>
                  <a:lnTo>
                    <a:pt x="1218" y="952"/>
                  </a:lnTo>
                  <a:lnTo>
                    <a:pt x="708" y="952"/>
                  </a:lnTo>
                  <a:lnTo>
                    <a:pt x="663" y="856"/>
                  </a:lnTo>
                  <a:lnTo>
                    <a:pt x="610" y="763"/>
                  </a:lnTo>
                  <a:lnTo>
                    <a:pt x="553" y="676"/>
                  </a:lnTo>
                  <a:lnTo>
                    <a:pt x="491" y="590"/>
                  </a:lnTo>
                  <a:lnTo>
                    <a:pt x="433" y="520"/>
                  </a:lnTo>
                  <a:lnTo>
                    <a:pt x="390" y="473"/>
                  </a:lnTo>
                  <a:lnTo>
                    <a:pt x="346" y="427"/>
                  </a:lnTo>
                  <a:lnTo>
                    <a:pt x="266" y="351"/>
                  </a:lnTo>
                  <a:lnTo>
                    <a:pt x="181" y="280"/>
                  </a:lnTo>
                  <a:lnTo>
                    <a:pt x="92" y="216"/>
                  </a:lnTo>
                  <a:lnTo>
                    <a:pt x="0" y="157"/>
                  </a:lnTo>
                  <a:lnTo>
                    <a:pt x="0" y="124"/>
                  </a:lnTo>
                  <a:lnTo>
                    <a:pt x="3" y="97"/>
                  </a:lnTo>
                  <a:lnTo>
                    <a:pt x="12" y="71"/>
                  </a:lnTo>
                  <a:lnTo>
                    <a:pt x="27" y="47"/>
                  </a:lnTo>
                  <a:lnTo>
                    <a:pt x="46" y="28"/>
                  </a:lnTo>
                  <a:lnTo>
                    <a:pt x="69" y="13"/>
                  </a:lnTo>
                  <a:lnTo>
                    <a:pt x="96" y="4"/>
                  </a:lnTo>
                  <a:lnTo>
                    <a:pt x="124"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2" name="Freeform 178">
              <a:extLst>
                <a:ext uri="{FF2B5EF4-FFF2-40B4-BE49-F238E27FC236}">
                  <a16:creationId xmlns:a16="http://schemas.microsoft.com/office/drawing/2014/main" id="{F4F879AD-F24B-2F41-9F25-D7AAA3EA1077}"/>
                </a:ext>
              </a:extLst>
            </p:cNvPr>
            <p:cNvSpPr>
              <a:spLocks/>
            </p:cNvSpPr>
            <p:nvPr/>
          </p:nvSpPr>
          <p:spPr bwMode="auto">
            <a:xfrm>
              <a:off x="8149" y="1317"/>
              <a:ext cx="802" cy="801"/>
            </a:xfrm>
            <a:custGeom>
              <a:avLst/>
              <a:gdLst>
                <a:gd name="T0" fmla="*/ 401 w 802"/>
                <a:gd name="T1" fmla="*/ 0 h 801"/>
                <a:gd name="T2" fmla="*/ 455 w 802"/>
                <a:gd name="T3" fmla="*/ 3 h 801"/>
                <a:gd name="T4" fmla="*/ 507 w 802"/>
                <a:gd name="T5" fmla="*/ 15 h 801"/>
                <a:gd name="T6" fmla="*/ 557 w 802"/>
                <a:gd name="T7" fmla="*/ 32 h 801"/>
                <a:gd name="T8" fmla="*/ 603 w 802"/>
                <a:gd name="T9" fmla="*/ 55 h 801"/>
                <a:gd name="T10" fmla="*/ 644 w 802"/>
                <a:gd name="T11" fmla="*/ 84 h 801"/>
                <a:gd name="T12" fmla="*/ 684 w 802"/>
                <a:gd name="T13" fmla="*/ 117 h 801"/>
                <a:gd name="T14" fmla="*/ 718 w 802"/>
                <a:gd name="T15" fmla="*/ 156 h 801"/>
                <a:gd name="T16" fmla="*/ 747 w 802"/>
                <a:gd name="T17" fmla="*/ 198 h 801"/>
                <a:gd name="T18" fmla="*/ 769 w 802"/>
                <a:gd name="T19" fmla="*/ 245 h 801"/>
                <a:gd name="T20" fmla="*/ 787 w 802"/>
                <a:gd name="T21" fmla="*/ 294 h 801"/>
                <a:gd name="T22" fmla="*/ 798 w 802"/>
                <a:gd name="T23" fmla="*/ 346 h 801"/>
                <a:gd name="T24" fmla="*/ 802 w 802"/>
                <a:gd name="T25" fmla="*/ 401 h 801"/>
                <a:gd name="T26" fmla="*/ 798 w 802"/>
                <a:gd name="T27" fmla="*/ 455 h 801"/>
                <a:gd name="T28" fmla="*/ 787 w 802"/>
                <a:gd name="T29" fmla="*/ 507 h 801"/>
                <a:gd name="T30" fmla="*/ 769 w 802"/>
                <a:gd name="T31" fmla="*/ 557 h 801"/>
                <a:gd name="T32" fmla="*/ 747 w 802"/>
                <a:gd name="T33" fmla="*/ 602 h 801"/>
                <a:gd name="T34" fmla="*/ 718 w 802"/>
                <a:gd name="T35" fmla="*/ 646 h 801"/>
                <a:gd name="T36" fmla="*/ 684 w 802"/>
                <a:gd name="T37" fmla="*/ 684 h 801"/>
                <a:gd name="T38" fmla="*/ 644 w 802"/>
                <a:gd name="T39" fmla="*/ 718 h 801"/>
                <a:gd name="T40" fmla="*/ 603 w 802"/>
                <a:gd name="T41" fmla="*/ 746 h 801"/>
                <a:gd name="T42" fmla="*/ 557 w 802"/>
                <a:gd name="T43" fmla="*/ 770 h 801"/>
                <a:gd name="T44" fmla="*/ 507 w 802"/>
                <a:gd name="T45" fmla="*/ 787 h 801"/>
                <a:gd name="T46" fmla="*/ 455 w 802"/>
                <a:gd name="T47" fmla="*/ 798 h 801"/>
                <a:gd name="T48" fmla="*/ 401 w 802"/>
                <a:gd name="T49" fmla="*/ 801 h 801"/>
                <a:gd name="T50" fmla="*/ 346 w 802"/>
                <a:gd name="T51" fmla="*/ 798 h 801"/>
                <a:gd name="T52" fmla="*/ 293 w 802"/>
                <a:gd name="T53" fmla="*/ 787 h 801"/>
                <a:gd name="T54" fmla="*/ 245 w 802"/>
                <a:gd name="T55" fmla="*/ 770 h 801"/>
                <a:gd name="T56" fmla="*/ 198 w 802"/>
                <a:gd name="T57" fmla="*/ 746 h 801"/>
                <a:gd name="T58" fmla="*/ 156 w 802"/>
                <a:gd name="T59" fmla="*/ 718 h 801"/>
                <a:gd name="T60" fmla="*/ 117 w 802"/>
                <a:gd name="T61" fmla="*/ 684 h 801"/>
                <a:gd name="T62" fmla="*/ 83 w 802"/>
                <a:gd name="T63" fmla="*/ 646 h 801"/>
                <a:gd name="T64" fmla="*/ 54 w 802"/>
                <a:gd name="T65" fmla="*/ 602 h 801"/>
                <a:gd name="T66" fmla="*/ 32 w 802"/>
                <a:gd name="T67" fmla="*/ 557 h 801"/>
                <a:gd name="T68" fmla="*/ 13 w 802"/>
                <a:gd name="T69" fmla="*/ 507 h 801"/>
                <a:gd name="T70" fmla="*/ 3 w 802"/>
                <a:gd name="T71" fmla="*/ 455 h 801"/>
                <a:gd name="T72" fmla="*/ 0 w 802"/>
                <a:gd name="T73" fmla="*/ 401 h 801"/>
                <a:gd name="T74" fmla="*/ 3 w 802"/>
                <a:gd name="T75" fmla="*/ 346 h 801"/>
                <a:gd name="T76" fmla="*/ 13 w 802"/>
                <a:gd name="T77" fmla="*/ 294 h 801"/>
                <a:gd name="T78" fmla="*/ 32 w 802"/>
                <a:gd name="T79" fmla="*/ 245 h 801"/>
                <a:gd name="T80" fmla="*/ 54 w 802"/>
                <a:gd name="T81" fmla="*/ 198 h 801"/>
                <a:gd name="T82" fmla="*/ 83 w 802"/>
                <a:gd name="T83" fmla="*/ 156 h 801"/>
                <a:gd name="T84" fmla="*/ 117 w 802"/>
                <a:gd name="T85" fmla="*/ 117 h 801"/>
                <a:gd name="T86" fmla="*/ 156 w 802"/>
                <a:gd name="T87" fmla="*/ 84 h 801"/>
                <a:gd name="T88" fmla="*/ 198 w 802"/>
                <a:gd name="T89" fmla="*/ 55 h 801"/>
                <a:gd name="T90" fmla="*/ 245 w 802"/>
                <a:gd name="T91" fmla="*/ 32 h 801"/>
                <a:gd name="T92" fmla="*/ 293 w 802"/>
                <a:gd name="T93" fmla="*/ 15 h 801"/>
                <a:gd name="T94" fmla="*/ 346 w 802"/>
                <a:gd name="T95" fmla="*/ 3 h 801"/>
                <a:gd name="T96" fmla="*/ 401 w 802"/>
                <a:gd name="T97" fmla="*/ 0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02" h="801">
                  <a:moveTo>
                    <a:pt x="401" y="0"/>
                  </a:moveTo>
                  <a:lnTo>
                    <a:pt x="455" y="3"/>
                  </a:lnTo>
                  <a:lnTo>
                    <a:pt x="507" y="15"/>
                  </a:lnTo>
                  <a:lnTo>
                    <a:pt x="557" y="32"/>
                  </a:lnTo>
                  <a:lnTo>
                    <a:pt x="603" y="55"/>
                  </a:lnTo>
                  <a:lnTo>
                    <a:pt x="644" y="84"/>
                  </a:lnTo>
                  <a:lnTo>
                    <a:pt x="684" y="117"/>
                  </a:lnTo>
                  <a:lnTo>
                    <a:pt x="718" y="156"/>
                  </a:lnTo>
                  <a:lnTo>
                    <a:pt x="747" y="198"/>
                  </a:lnTo>
                  <a:lnTo>
                    <a:pt x="769" y="245"/>
                  </a:lnTo>
                  <a:lnTo>
                    <a:pt x="787" y="294"/>
                  </a:lnTo>
                  <a:lnTo>
                    <a:pt x="798" y="346"/>
                  </a:lnTo>
                  <a:lnTo>
                    <a:pt x="802" y="401"/>
                  </a:lnTo>
                  <a:lnTo>
                    <a:pt x="798" y="455"/>
                  </a:lnTo>
                  <a:lnTo>
                    <a:pt x="787" y="507"/>
                  </a:lnTo>
                  <a:lnTo>
                    <a:pt x="769" y="557"/>
                  </a:lnTo>
                  <a:lnTo>
                    <a:pt x="747" y="602"/>
                  </a:lnTo>
                  <a:lnTo>
                    <a:pt x="718" y="646"/>
                  </a:lnTo>
                  <a:lnTo>
                    <a:pt x="684" y="684"/>
                  </a:lnTo>
                  <a:lnTo>
                    <a:pt x="644" y="718"/>
                  </a:lnTo>
                  <a:lnTo>
                    <a:pt x="603" y="746"/>
                  </a:lnTo>
                  <a:lnTo>
                    <a:pt x="557" y="770"/>
                  </a:lnTo>
                  <a:lnTo>
                    <a:pt x="507" y="787"/>
                  </a:lnTo>
                  <a:lnTo>
                    <a:pt x="455" y="798"/>
                  </a:lnTo>
                  <a:lnTo>
                    <a:pt x="401" y="801"/>
                  </a:lnTo>
                  <a:lnTo>
                    <a:pt x="346" y="798"/>
                  </a:lnTo>
                  <a:lnTo>
                    <a:pt x="293" y="787"/>
                  </a:lnTo>
                  <a:lnTo>
                    <a:pt x="245" y="770"/>
                  </a:lnTo>
                  <a:lnTo>
                    <a:pt x="198" y="746"/>
                  </a:lnTo>
                  <a:lnTo>
                    <a:pt x="156" y="718"/>
                  </a:lnTo>
                  <a:lnTo>
                    <a:pt x="117" y="684"/>
                  </a:lnTo>
                  <a:lnTo>
                    <a:pt x="83" y="646"/>
                  </a:lnTo>
                  <a:lnTo>
                    <a:pt x="54" y="602"/>
                  </a:lnTo>
                  <a:lnTo>
                    <a:pt x="32" y="557"/>
                  </a:lnTo>
                  <a:lnTo>
                    <a:pt x="13" y="507"/>
                  </a:lnTo>
                  <a:lnTo>
                    <a:pt x="3" y="455"/>
                  </a:lnTo>
                  <a:lnTo>
                    <a:pt x="0" y="401"/>
                  </a:lnTo>
                  <a:lnTo>
                    <a:pt x="3" y="346"/>
                  </a:lnTo>
                  <a:lnTo>
                    <a:pt x="13" y="294"/>
                  </a:lnTo>
                  <a:lnTo>
                    <a:pt x="32" y="245"/>
                  </a:lnTo>
                  <a:lnTo>
                    <a:pt x="54" y="198"/>
                  </a:lnTo>
                  <a:lnTo>
                    <a:pt x="83" y="156"/>
                  </a:lnTo>
                  <a:lnTo>
                    <a:pt x="117" y="117"/>
                  </a:lnTo>
                  <a:lnTo>
                    <a:pt x="156" y="84"/>
                  </a:lnTo>
                  <a:lnTo>
                    <a:pt x="198" y="55"/>
                  </a:lnTo>
                  <a:lnTo>
                    <a:pt x="245" y="32"/>
                  </a:lnTo>
                  <a:lnTo>
                    <a:pt x="293" y="15"/>
                  </a:lnTo>
                  <a:lnTo>
                    <a:pt x="346" y="3"/>
                  </a:lnTo>
                  <a:lnTo>
                    <a:pt x="401"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3" name="Freeform 179">
              <a:extLst>
                <a:ext uri="{FF2B5EF4-FFF2-40B4-BE49-F238E27FC236}">
                  <a16:creationId xmlns:a16="http://schemas.microsoft.com/office/drawing/2014/main" id="{67105CFD-7F53-FB48-9FED-AD3DDF735E94}"/>
                </a:ext>
              </a:extLst>
            </p:cNvPr>
            <p:cNvSpPr>
              <a:spLocks/>
            </p:cNvSpPr>
            <p:nvPr/>
          </p:nvSpPr>
          <p:spPr bwMode="auto">
            <a:xfrm>
              <a:off x="8262" y="4809"/>
              <a:ext cx="918" cy="822"/>
            </a:xfrm>
            <a:custGeom>
              <a:avLst/>
              <a:gdLst>
                <a:gd name="T0" fmla="*/ 281 w 918"/>
                <a:gd name="T1" fmla="*/ 0 h 822"/>
                <a:gd name="T2" fmla="*/ 830 w 918"/>
                <a:gd name="T3" fmla="*/ 421 h 822"/>
                <a:gd name="T4" fmla="*/ 857 w 918"/>
                <a:gd name="T5" fmla="*/ 445 h 822"/>
                <a:gd name="T6" fmla="*/ 880 w 918"/>
                <a:gd name="T7" fmla="*/ 472 h 822"/>
                <a:gd name="T8" fmla="*/ 897 w 918"/>
                <a:gd name="T9" fmla="*/ 504 h 822"/>
                <a:gd name="T10" fmla="*/ 909 w 918"/>
                <a:gd name="T11" fmla="*/ 535 h 822"/>
                <a:gd name="T12" fmla="*/ 916 w 918"/>
                <a:gd name="T13" fmla="*/ 569 h 822"/>
                <a:gd name="T14" fmla="*/ 918 w 918"/>
                <a:gd name="T15" fmla="*/ 603 h 822"/>
                <a:gd name="T16" fmla="*/ 915 w 918"/>
                <a:gd name="T17" fmla="*/ 637 h 822"/>
                <a:gd name="T18" fmla="*/ 906 w 918"/>
                <a:gd name="T19" fmla="*/ 671 h 822"/>
                <a:gd name="T20" fmla="*/ 892 w 918"/>
                <a:gd name="T21" fmla="*/ 704 h 822"/>
                <a:gd name="T22" fmla="*/ 872 w 918"/>
                <a:gd name="T23" fmla="*/ 734 h 822"/>
                <a:gd name="T24" fmla="*/ 848 w 918"/>
                <a:gd name="T25" fmla="*/ 760 h 822"/>
                <a:gd name="T26" fmla="*/ 821 w 918"/>
                <a:gd name="T27" fmla="*/ 782 h 822"/>
                <a:gd name="T28" fmla="*/ 792 w 918"/>
                <a:gd name="T29" fmla="*/ 800 h 822"/>
                <a:gd name="T30" fmla="*/ 761 w 918"/>
                <a:gd name="T31" fmla="*/ 811 h 822"/>
                <a:gd name="T32" fmla="*/ 728 w 918"/>
                <a:gd name="T33" fmla="*/ 819 h 822"/>
                <a:gd name="T34" fmla="*/ 694 w 918"/>
                <a:gd name="T35" fmla="*/ 822 h 822"/>
                <a:gd name="T36" fmla="*/ 658 w 918"/>
                <a:gd name="T37" fmla="*/ 819 h 822"/>
                <a:gd name="T38" fmla="*/ 624 w 918"/>
                <a:gd name="T39" fmla="*/ 810 h 822"/>
                <a:gd name="T40" fmla="*/ 590 w 918"/>
                <a:gd name="T41" fmla="*/ 796 h 822"/>
                <a:gd name="T42" fmla="*/ 559 w 918"/>
                <a:gd name="T43" fmla="*/ 776 h 822"/>
                <a:gd name="T44" fmla="*/ 0 w 918"/>
                <a:gd name="T45" fmla="*/ 348 h 822"/>
                <a:gd name="T46" fmla="*/ 25 w 918"/>
                <a:gd name="T47" fmla="*/ 323 h 822"/>
                <a:gd name="T48" fmla="*/ 97 w 918"/>
                <a:gd name="T49" fmla="*/ 248 h 822"/>
                <a:gd name="T50" fmla="*/ 162 w 918"/>
                <a:gd name="T51" fmla="*/ 169 h 822"/>
                <a:gd name="T52" fmla="*/ 225 w 918"/>
                <a:gd name="T53" fmla="*/ 86 h 822"/>
                <a:gd name="T54" fmla="*/ 281 w 918"/>
                <a:gd name="T55" fmla="*/ 0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8" h="822">
                  <a:moveTo>
                    <a:pt x="281" y="0"/>
                  </a:moveTo>
                  <a:lnTo>
                    <a:pt x="830" y="421"/>
                  </a:lnTo>
                  <a:lnTo>
                    <a:pt x="857" y="445"/>
                  </a:lnTo>
                  <a:lnTo>
                    <a:pt x="880" y="472"/>
                  </a:lnTo>
                  <a:lnTo>
                    <a:pt x="897" y="504"/>
                  </a:lnTo>
                  <a:lnTo>
                    <a:pt x="909" y="535"/>
                  </a:lnTo>
                  <a:lnTo>
                    <a:pt x="916" y="569"/>
                  </a:lnTo>
                  <a:lnTo>
                    <a:pt x="918" y="603"/>
                  </a:lnTo>
                  <a:lnTo>
                    <a:pt x="915" y="637"/>
                  </a:lnTo>
                  <a:lnTo>
                    <a:pt x="906" y="671"/>
                  </a:lnTo>
                  <a:lnTo>
                    <a:pt x="892" y="704"/>
                  </a:lnTo>
                  <a:lnTo>
                    <a:pt x="872" y="734"/>
                  </a:lnTo>
                  <a:lnTo>
                    <a:pt x="848" y="760"/>
                  </a:lnTo>
                  <a:lnTo>
                    <a:pt x="821" y="782"/>
                  </a:lnTo>
                  <a:lnTo>
                    <a:pt x="792" y="800"/>
                  </a:lnTo>
                  <a:lnTo>
                    <a:pt x="761" y="811"/>
                  </a:lnTo>
                  <a:lnTo>
                    <a:pt x="728" y="819"/>
                  </a:lnTo>
                  <a:lnTo>
                    <a:pt x="694" y="822"/>
                  </a:lnTo>
                  <a:lnTo>
                    <a:pt x="658" y="819"/>
                  </a:lnTo>
                  <a:lnTo>
                    <a:pt x="624" y="810"/>
                  </a:lnTo>
                  <a:lnTo>
                    <a:pt x="590" y="796"/>
                  </a:lnTo>
                  <a:lnTo>
                    <a:pt x="559" y="776"/>
                  </a:lnTo>
                  <a:lnTo>
                    <a:pt x="0" y="348"/>
                  </a:lnTo>
                  <a:lnTo>
                    <a:pt x="25" y="323"/>
                  </a:lnTo>
                  <a:lnTo>
                    <a:pt x="97" y="248"/>
                  </a:lnTo>
                  <a:lnTo>
                    <a:pt x="162" y="169"/>
                  </a:lnTo>
                  <a:lnTo>
                    <a:pt x="225" y="86"/>
                  </a:lnTo>
                  <a:lnTo>
                    <a:pt x="281"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4" name="Freeform 180">
              <a:extLst>
                <a:ext uri="{FF2B5EF4-FFF2-40B4-BE49-F238E27FC236}">
                  <a16:creationId xmlns:a16="http://schemas.microsoft.com/office/drawing/2014/main" id="{4B22894B-F128-9047-932C-0E873B3AF385}"/>
                </a:ext>
              </a:extLst>
            </p:cNvPr>
            <p:cNvSpPr>
              <a:spLocks/>
            </p:cNvSpPr>
            <p:nvPr/>
          </p:nvSpPr>
          <p:spPr bwMode="auto">
            <a:xfrm>
              <a:off x="6426" y="3746"/>
              <a:ext cx="1218" cy="950"/>
            </a:xfrm>
            <a:custGeom>
              <a:avLst/>
              <a:gdLst>
                <a:gd name="T0" fmla="*/ 124 w 1218"/>
                <a:gd name="T1" fmla="*/ 0 h 950"/>
                <a:gd name="T2" fmla="*/ 270 w 1218"/>
                <a:gd name="T3" fmla="*/ 0 h 950"/>
                <a:gd name="T4" fmla="*/ 287 w 1218"/>
                <a:gd name="T5" fmla="*/ 2 h 950"/>
                <a:gd name="T6" fmla="*/ 304 w 1218"/>
                <a:gd name="T7" fmla="*/ 9 h 950"/>
                <a:gd name="T8" fmla="*/ 319 w 1218"/>
                <a:gd name="T9" fmla="*/ 18 h 950"/>
                <a:gd name="T10" fmla="*/ 331 w 1218"/>
                <a:gd name="T11" fmla="*/ 32 h 950"/>
                <a:gd name="T12" fmla="*/ 529 w 1218"/>
                <a:gd name="T13" fmla="*/ 318 h 950"/>
                <a:gd name="T14" fmla="*/ 577 w 1218"/>
                <a:gd name="T15" fmla="*/ 214 h 950"/>
                <a:gd name="T16" fmla="*/ 499 w 1218"/>
                <a:gd name="T17" fmla="*/ 48 h 950"/>
                <a:gd name="T18" fmla="*/ 495 w 1218"/>
                <a:gd name="T19" fmla="*/ 35 h 950"/>
                <a:gd name="T20" fmla="*/ 498 w 1218"/>
                <a:gd name="T21" fmla="*/ 22 h 950"/>
                <a:gd name="T22" fmla="*/ 504 w 1218"/>
                <a:gd name="T23" fmla="*/ 10 h 950"/>
                <a:gd name="T24" fmla="*/ 516 w 1218"/>
                <a:gd name="T25" fmla="*/ 2 h 950"/>
                <a:gd name="T26" fmla="*/ 529 w 1218"/>
                <a:gd name="T27" fmla="*/ 0 h 950"/>
                <a:gd name="T28" fmla="*/ 687 w 1218"/>
                <a:gd name="T29" fmla="*/ 0 h 950"/>
                <a:gd name="T30" fmla="*/ 702 w 1218"/>
                <a:gd name="T31" fmla="*/ 2 h 950"/>
                <a:gd name="T32" fmla="*/ 712 w 1218"/>
                <a:gd name="T33" fmla="*/ 10 h 950"/>
                <a:gd name="T34" fmla="*/ 720 w 1218"/>
                <a:gd name="T35" fmla="*/ 22 h 950"/>
                <a:gd name="T36" fmla="*/ 721 w 1218"/>
                <a:gd name="T37" fmla="*/ 35 h 950"/>
                <a:gd name="T38" fmla="*/ 719 w 1218"/>
                <a:gd name="T39" fmla="*/ 48 h 950"/>
                <a:gd name="T40" fmla="*/ 639 w 1218"/>
                <a:gd name="T41" fmla="*/ 214 h 950"/>
                <a:gd name="T42" fmla="*/ 689 w 1218"/>
                <a:gd name="T43" fmla="*/ 319 h 950"/>
                <a:gd name="T44" fmla="*/ 893 w 1218"/>
                <a:gd name="T45" fmla="*/ 31 h 950"/>
                <a:gd name="T46" fmla="*/ 905 w 1218"/>
                <a:gd name="T47" fmla="*/ 18 h 950"/>
                <a:gd name="T48" fmla="*/ 919 w 1218"/>
                <a:gd name="T49" fmla="*/ 8 h 950"/>
                <a:gd name="T50" fmla="*/ 936 w 1218"/>
                <a:gd name="T51" fmla="*/ 1 h 950"/>
                <a:gd name="T52" fmla="*/ 955 w 1218"/>
                <a:gd name="T53" fmla="*/ 0 h 950"/>
                <a:gd name="T54" fmla="*/ 1092 w 1218"/>
                <a:gd name="T55" fmla="*/ 0 h 950"/>
                <a:gd name="T56" fmla="*/ 1121 w 1218"/>
                <a:gd name="T57" fmla="*/ 2 h 950"/>
                <a:gd name="T58" fmla="*/ 1147 w 1218"/>
                <a:gd name="T59" fmla="*/ 11 h 950"/>
                <a:gd name="T60" fmla="*/ 1171 w 1218"/>
                <a:gd name="T61" fmla="*/ 27 h 950"/>
                <a:gd name="T62" fmla="*/ 1189 w 1218"/>
                <a:gd name="T63" fmla="*/ 45 h 950"/>
                <a:gd name="T64" fmla="*/ 1205 w 1218"/>
                <a:gd name="T65" fmla="*/ 69 h 950"/>
                <a:gd name="T66" fmla="*/ 1214 w 1218"/>
                <a:gd name="T67" fmla="*/ 95 h 950"/>
                <a:gd name="T68" fmla="*/ 1216 w 1218"/>
                <a:gd name="T69" fmla="*/ 124 h 950"/>
                <a:gd name="T70" fmla="*/ 1218 w 1218"/>
                <a:gd name="T71" fmla="*/ 124 h 950"/>
                <a:gd name="T72" fmla="*/ 1218 w 1218"/>
                <a:gd name="T73" fmla="*/ 950 h 950"/>
                <a:gd name="T74" fmla="*/ 0 w 1218"/>
                <a:gd name="T75" fmla="*/ 950 h 950"/>
                <a:gd name="T76" fmla="*/ 0 w 1218"/>
                <a:gd name="T77" fmla="*/ 124 h 950"/>
                <a:gd name="T78" fmla="*/ 3 w 1218"/>
                <a:gd name="T79" fmla="*/ 95 h 950"/>
                <a:gd name="T80" fmla="*/ 12 w 1218"/>
                <a:gd name="T81" fmla="*/ 69 h 950"/>
                <a:gd name="T82" fmla="*/ 26 w 1218"/>
                <a:gd name="T83" fmla="*/ 45 h 950"/>
                <a:gd name="T84" fmla="*/ 46 w 1218"/>
                <a:gd name="T85" fmla="*/ 27 h 950"/>
                <a:gd name="T86" fmla="*/ 69 w 1218"/>
                <a:gd name="T87" fmla="*/ 13 h 950"/>
                <a:gd name="T88" fmla="*/ 96 w 1218"/>
                <a:gd name="T89" fmla="*/ 2 h 950"/>
                <a:gd name="T90" fmla="*/ 124 w 1218"/>
                <a:gd name="T91"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8" h="950">
                  <a:moveTo>
                    <a:pt x="124" y="0"/>
                  </a:moveTo>
                  <a:lnTo>
                    <a:pt x="270" y="0"/>
                  </a:lnTo>
                  <a:lnTo>
                    <a:pt x="287" y="2"/>
                  </a:lnTo>
                  <a:lnTo>
                    <a:pt x="304" y="9"/>
                  </a:lnTo>
                  <a:lnTo>
                    <a:pt x="319" y="18"/>
                  </a:lnTo>
                  <a:lnTo>
                    <a:pt x="331" y="32"/>
                  </a:lnTo>
                  <a:lnTo>
                    <a:pt x="529" y="318"/>
                  </a:lnTo>
                  <a:lnTo>
                    <a:pt x="577" y="214"/>
                  </a:lnTo>
                  <a:lnTo>
                    <a:pt x="499" y="48"/>
                  </a:lnTo>
                  <a:lnTo>
                    <a:pt x="495" y="35"/>
                  </a:lnTo>
                  <a:lnTo>
                    <a:pt x="498" y="22"/>
                  </a:lnTo>
                  <a:lnTo>
                    <a:pt x="504" y="10"/>
                  </a:lnTo>
                  <a:lnTo>
                    <a:pt x="516" y="2"/>
                  </a:lnTo>
                  <a:lnTo>
                    <a:pt x="529" y="0"/>
                  </a:lnTo>
                  <a:lnTo>
                    <a:pt x="687" y="0"/>
                  </a:lnTo>
                  <a:lnTo>
                    <a:pt x="702" y="2"/>
                  </a:lnTo>
                  <a:lnTo>
                    <a:pt x="712" y="10"/>
                  </a:lnTo>
                  <a:lnTo>
                    <a:pt x="720" y="22"/>
                  </a:lnTo>
                  <a:lnTo>
                    <a:pt x="721" y="35"/>
                  </a:lnTo>
                  <a:lnTo>
                    <a:pt x="719" y="48"/>
                  </a:lnTo>
                  <a:lnTo>
                    <a:pt x="639" y="214"/>
                  </a:lnTo>
                  <a:lnTo>
                    <a:pt x="689" y="319"/>
                  </a:lnTo>
                  <a:lnTo>
                    <a:pt x="893" y="31"/>
                  </a:lnTo>
                  <a:lnTo>
                    <a:pt x="905" y="18"/>
                  </a:lnTo>
                  <a:lnTo>
                    <a:pt x="919" y="8"/>
                  </a:lnTo>
                  <a:lnTo>
                    <a:pt x="936" y="1"/>
                  </a:lnTo>
                  <a:lnTo>
                    <a:pt x="955" y="0"/>
                  </a:lnTo>
                  <a:lnTo>
                    <a:pt x="1092" y="0"/>
                  </a:lnTo>
                  <a:lnTo>
                    <a:pt x="1121" y="2"/>
                  </a:lnTo>
                  <a:lnTo>
                    <a:pt x="1147" y="11"/>
                  </a:lnTo>
                  <a:lnTo>
                    <a:pt x="1171" y="27"/>
                  </a:lnTo>
                  <a:lnTo>
                    <a:pt x="1189" y="45"/>
                  </a:lnTo>
                  <a:lnTo>
                    <a:pt x="1205" y="69"/>
                  </a:lnTo>
                  <a:lnTo>
                    <a:pt x="1214" y="95"/>
                  </a:lnTo>
                  <a:lnTo>
                    <a:pt x="1216" y="124"/>
                  </a:lnTo>
                  <a:lnTo>
                    <a:pt x="1218" y="124"/>
                  </a:lnTo>
                  <a:lnTo>
                    <a:pt x="1218" y="950"/>
                  </a:lnTo>
                  <a:lnTo>
                    <a:pt x="0" y="950"/>
                  </a:lnTo>
                  <a:lnTo>
                    <a:pt x="0" y="124"/>
                  </a:lnTo>
                  <a:lnTo>
                    <a:pt x="3" y="95"/>
                  </a:lnTo>
                  <a:lnTo>
                    <a:pt x="12" y="69"/>
                  </a:lnTo>
                  <a:lnTo>
                    <a:pt x="26" y="45"/>
                  </a:lnTo>
                  <a:lnTo>
                    <a:pt x="46" y="27"/>
                  </a:lnTo>
                  <a:lnTo>
                    <a:pt x="69" y="13"/>
                  </a:lnTo>
                  <a:lnTo>
                    <a:pt x="96" y="2"/>
                  </a:lnTo>
                  <a:lnTo>
                    <a:pt x="124"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5" name="Freeform 181">
              <a:extLst>
                <a:ext uri="{FF2B5EF4-FFF2-40B4-BE49-F238E27FC236}">
                  <a16:creationId xmlns:a16="http://schemas.microsoft.com/office/drawing/2014/main" id="{9C1EA52E-3E94-744A-9B52-FB9CA1DEED51}"/>
                </a:ext>
              </a:extLst>
            </p:cNvPr>
            <p:cNvSpPr>
              <a:spLocks/>
            </p:cNvSpPr>
            <p:nvPr/>
          </p:nvSpPr>
          <p:spPr bwMode="auto">
            <a:xfrm>
              <a:off x="6633" y="2865"/>
              <a:ext cx="801" cy="801"/>
            </a:xfrm>
            <a:custGeom>
              <a:avLst/>
              <a:gdLst>
                <a:gd name="T0" fmla="*/ 401 w 801"/>
                <a:gd name="T1" fmla="*/ 0 h 801"/>
                <a:gd name="T2" fmla="*/ 456 w 801"/>
                <a:gd name="T3" fmla="*/ 4 h 801"/>
                <a:gd name="T4" fmla="*/ 508 w 801"/>
                <a:gd name="T5" fmla="*/ 14 h 801"/>
                <a:gd name="T6" fmla="*/ 556 w 801"/>
                <a:gd name="T7" fmla="*/ 31 h 801"/>
                <a:gd name="T8" fmla="*/ 604 w 801"/>
                <a:gd name="T9" fmla="*/ 55 h 801"/>
                <a:gd name="T10" fmla="*/ 645 w 801"/>
                <a:gd name="T11" fmla="*/ 83 h 801"/>
                <a:gd name="T12" fmla="*/ 685 w 801"/>
                <a:gd name="T13" fmla="*/ 117 h 801"/>
                <a:gd name="T14" fmla="*/ 719 w 801"/>
                <a:gd name="T15" fmla="*/ 157 h 801"/>
                <a:gd name="T16" fmla="*/ 748 w 801"/>
                <a:gd name="T17" fmla="*/ 199 h 801"/>
                <a:gd name="T18" fmla="*/ 770 w 801"/>
                <a:gd name="T19" fmla="*/ 244 h 801"/>
                <a:gd name="T20" fmla="*/ 788 w 801"/>
                <a:gd name="T21" fmla="*/ 294 h 801"/>
                <a:gd name="T22" fmla="*/ 799 w 801"/>
                <a:gd name="T23" fmla="*/ 347 h 801"/>
                <a:gd name="T24" fmla="*/ 801 w 801"/>
                <a:gd name="T25" fmla="*/ 400 h 801"/>
                <a:gd name="T26" fmla="*/ 799 w 801"/>
                <a:gd name="T27" fmla="*/ 455 h 801"/>
                <a:gd name="T28" fmla="*/ 788 w 801"/>
                <a:gd name="T29" fmla="*/ 508 h 801"/>
                <a:gd name="T30" fmla="*/ 770 w 801"/>
                <a:gd name="T31" fmla="*/ 556 h 801"/>
                <a:gd name="T32" fmla="*/ 748 w 801"/>
                <a:gd name="T33" fmla="*/ 603 h 801"/>
                <a:gd name="T34" fmla="*/ 719 w 801"/>
                <a:gd name="T35" fmla="*/ 645 h 801"/>
                <a:gd name="T36" fmla="*/ 685 w 801"/>
                <a:gd name="T37" fmla="*/ 684 h 801"/>
                <a:gd name="T38" fmla="*/ 645 w 801"/>
                <a:gd name="T39" fmla="*/ 718 h 801"/>
                <a:gd name="T40" fmla="*/ 604 w 801"/>
                <a:gd name="T41" fmla="*/ 747 h 801"/>
                <a:gd name="T42" fmla="*/ 556 w 801"/>
                <a:gd name="T43" fmla="*/ 769 h 801"/>
                <a:gd name="T44" fmla="*/ 508 w 801"/>
                <a:gd name="T45" fmla="*/ 786 h 801"/>
                <a:gd name="T46" fmla="*/ 456 w 801"/>
                <a:gd name="T47" fmla="*/ 798 h 801"/>
                <a:gd name="T48" fmla="*/ 401 w 801"/>
                <a:gd name="T49" fmla="*/ 801 h 801"/>
                <a:gd name="T50" fmla="*/ 347 w 801"/>
                <a:gd name="T51" fmla="*/ 798 h 801"/>
                <a:gd name="T52" fmla="*/ 294 w 801"/>
                <a:gd name="T53" fmla="*/ 786 h 801"/>
                <a:gd name="T54" fmla="*/ 245 w 801"/>
                <a:gd name="T55" fmla="*/ 769 h 801"/>
                <a:gd name="T56" fmla="*/ 199 w 801"/>
                <a:gd name="T57" fmla="*/ 747 h 801"/>
                <a:gd name="T58" fmla="*/ 157 w 801"/>
                <a:gd name="T59" fmla="*/ 718 h 801"/>
                <a:gd name="T60" fmla="*/ 118 w 801"/>
                <a:gd name="T61" fmla="*/ 684 h 801"/>
                <a:gd name="T62" fmla="*/ 84 w 801"/>
                <a:gd name="T63" fmla="*/ 645 h 801"/>
                <a:gd name="T64" fmla="*/ 55 w 801"/>
                <a:gd name="T65" fmla="*/ 603 h 801"/>
                <a:gd name="T66" fmla="*/ 33 w 801"/>
                <a:gd name="T67" fmla="*/ 556 h 801"/>
                <a:gd name="T68" fmla="*/ 14 w 801"/>
                <a:gd name="T69" fmla="*/ 508 h 801"/>
                <a:gd name="T70" fmla="*/ 4 w 801"/>
                <a:gd name="T71" fmla="*/ 455 h 801"/>
                <a:gd name="T72" fmla="*/ 0 w 801"/>
                <a:gd name="T73" fmla="*/ 400 h 801"/>
                <a:gd name="T74" fmla="*/ 4 w 801"/>
                <a:gd name="T75" fmla="*/ 347 h 801"/>
                <a:gd name="T76" fmla="*/ 14 w 801"/>
                <a:gd name="T77" fmla="*/ 294 h 801"/>
                <a:gd name="T78" fmla="*/ 33 w 801"/>
                <a:gd name="T79" fmla="*/ 244 h 801"/>
                <a:gd name="T80" fmla="*/ 55 w 801"/>
                <a:gd name="T81" fmla="*/ 199 h 801"/>
                <a:gd name="T82" fmla="*/ 84 w 801"/>
                <a:gd name="T83" fmla="*/ 157 h 801"/>
                <a:gd name="T84" fmla="*/ 118 w 801"/>
                <a:gd name="T85" fmla="*/ 117 h 801"/>
                <a:gd name="T86" fmla="*/ 157 w 801"/>
                <a:gd name="T87" fmla="*/ 83 h 801"/>
                <a:gd name="T88" fmla="*/ 199 w 801"/>
                <a:gd name="T89" fmla="*/ 55 h 801"/>
                <a:gd name="T90" fmla="*/ 245 w 801"/>
                <a:gd name="T91" fmla="*/ 31 h 801"/>
                <a:gd name="T92" fmla="*/ 294 w 801"/>
                <a:gd name="T93" fmla="*/ 14 h 801"/>
                <a:gd name="T94" fmla="*/ 347 w 801"/>
                <a:gd name="T95" fmla="*/ 4 h 801"/>
                <a:gd name="T96" fmla="*/ 401 w 801"/>
                <a:gd name="T97" fmla="*/ 0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01" h="801">
                  <a:moveTo>
                    <a:pt x="401" y="0"/>
                  </a:moveTo>
                  <a:lnTo>
                    <a:pt x="456" y="4"/>
                  </a:lnTo>
                  <a:lnTo>
                    <a:pt x="508" y="14"/>
                  </a:lnTo>
                  <a:lnTo>
                    <a:pt x="556" y="31"/>
                  </a:lnTo>
                  <a:lnTo>
                    <a:pt x="604" y="55"/>
                  </a:lnTo>
                  <a:lnTo>
                    <a:pt x="645" y="83"/>
                  </a:lnTo>
                  <a:lnTo>
                    <a:pt x="685" y="117"/>
                  </a:lnTo>
                  <a:lnTo>
                    <a:pt x="719" y="157"/>
                  </a:lnTo>
                  <a:lnTo>
                    <a:pt x="748" y="199"/>
                  </a:lnTo>
                  <a:lnTo>
                    <a:pt x="770" y="244"/>
                  </a:lnTo>
                  <a:lnTo>
                    <a:pt x="788" y="294"/>
                  </a:lnTo>
                  <a:lnTo>
                    <a:pt x="799" y="347"/>
                  </a:lnTo>
                  <a:lnTo>
                    <a:pt x="801" y="400"/>
                  </a:lnTo>
                  <a:lnTo>
                    <a:pt x="799" y="455"/>
                  </a:lnTo>
                  <a:lnTo>
                    <a:pt x="788" y="508"/>
                  </a:lnTo>
                  <a:lnTo>
                    <a:pt x="770" y="556"/>
                  </a:lnTo>
                  <a:lnTo>
                    <a:pt x="748" y="603"/>
                  </a:lnTo>
                  <a:lnTo>
                    <a:pt x="719" y="645"/>
                  </a:lnTo>
                  <a:lnTo>
                    <a:pt x="685" y="684"/>
                  </a:lnTo>
                  <a:lnTo>
                    <a:pt x="645" y="718"/>
                  </a:lnTo>
                  <a:lnTo>
                    <a:pt x="604" y="747"/>
                  </a:lnTo>
                  <a:lnTo>
                    <a:pt x="556" y="769"/>
                  </a:lnTo>
                  <a:lnTo>
                    <a:pt x="508" y="786"/>
                  </a:lnTo>
                  <a:lnTo>
                    <a:pt x="456" y="798"/>
                  </a:lnTo>
                  <a:lnTo>
                    <a:pt x="401" y="801"/>
                  </a:lnTo>
                  <a:lnTo>
                    <a:pt x="347" y="798"/>
                  </a:lnTo>
                  <a:lnTo>
                    <a:pt x="294" y="786"/>
                  </a:lnTo>
                  <a:lnTo>
                    <a:pt x="245" y="769"/>
                  </a:lnTo>
                  <a:lnTo>
                    <a:pt x="199" y="747"/>
                  </a:lnTo>
                  <a:lnTo>
                    <a:pt x="157" y="718"/>
                  </a:lnTo>
                  <a:lnTo>
                    <a:pt x="118" y="684"/>
                  </a:lnTo>
                  <a:lnTo>
                    <a:pt x="84" y="645"/>
                  </a:lnTo>
                  <a:lnTo>
                    <a:pt x="55" y="603"/>
                  </a:lnTo>
                  <a:lnTo>
                    <a:pt x="33" y="556"/>
                  </a:lnTo>
                  <a:lnTo>
                    <a:pt x="14" y="508"/>
                  </a:lnTo>
                  <a:lnTo>
                    <a:pt x="4" y="455"/>
                  </a:lnTo>
                  <a:lnTo>
                    <a:pt x="0" y="400"/>
                  </a:lnTo>
                  <a:lnTo>
                    <a:pt x="4" y="347"/>
                  </a:lnTo>
                  <a:lnTo>
                    <a:pt x="14" y="294"/>
                  </a:lnTo>
                  <a:lnTo>
                    <a:pt x="33" y="244"/>
                  </a:lnTo>
                  <a:lnTo>
                    <a:pt x="55" y="199"/>
                  </a:lnTo>
                  <a:lnTo>
                    <a:pt x="84" y="157"/>
                  </a:lnTo>
                  <a:lnTo>
                    <a:pt x="118" y="117"/>
                  </a:lnTo>
                  <a:lnTo>
                    <a:pt x="157" y="83"/>
                  </a:lnTo>
                  <a:lnTo>
                    <a:pt x="199" y="55"/>
                  </a:lnTo>
                  <a:lnTo>
                    <a:pt x="245" y="31"/>
                  </a:lnTo>
                  <a:lnTo>
                    <a:pt x="294" y="14"/>
                  </a:lnTo>
                  <a:lnTo>
                    <a:pt x="347" y="4"/>
                  </a:lnTo>
                  <a:lnTo>
                    <a:pt x="401"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6" name="Freeform 182">
              <a:extLst>
                <a:ext uri="{FF2B5EF4-FFF2-40B4-BE49-F238E27FC236}">
                  <a16:creationId xmlns:a16="http://schemas.microsoft.com/office/drawing/2014/main" id="{55EB254C-65A7-3045-9CBD-7E79CD316179}"/>
                </a:ext>
              </a:extLst>
            </p:cNvPr>
            <p:cNvSpPr>
              <a:spLocks noEditPoints="1"/>
            </p:cNvSpPr>
            <p:nvPr/>
          </p:nvSpPr>
          <p:spPr bwMode="auto">
            <a:xfrm>
              <a:off x="5369" y="2215"/>
              <a:ext cx="3325" cy="3325"/>
            </a:xfrm>
            <a:custGeom>
              <a:avLst/>
              <a:gdLst>
                <a:gd name="T0" fmla="*/ 1476 w 3325"/>
                <a:gd name="T1" fmla="*/ 495 h 3325"/>
                <a:gd name="T2" fmla="*/ 1210 w 3325"/>
                <a:gd name="T3" fmla="*/ 570 h 3325"/>
                <a:gd name="T4" fmla="*/ 969 w 3325"/>
                <a:gd name="T5" fmla="*/ 705 h 3325"/>
                <a:gd name="T6" fmla="*/ 791 w 3325"/>
                <a:gd name="T7" fmla="*/ 863 h 3325"/>
                <a:gd name="T8" fmla="*/ 680 w 3325"/>
                <a:gd name="T9" fmla="*/ 1004 h 3325"/>
                <a:gd name="T10" fmla="*/ 559 w 3325"/>
                <a:gd name="T11" fmla="*/ 1235 h 3325"/>
                <a:gd name="T12" fmla="*/ 493 w 3325"/>
                <a:gd name="T13" fmla="*/ 1487 h 3325"/>
                <a:gd name="T14" fmla="*/ 485 w 3325"/>
                <a:gd name="T15" fmla="*/ 1757 h 3325"/>
                <a:gd name="T16" fmla="*/ 538 w 3325"/>
                <a:gd name="T17" fmla="*/ 2029 h 3325"/>
                <a:gd name="T18" fmla="*/ 654 w 3325"/>
                <a:gd name="T19" fmla="*/ 2281 h 3325"/>
                <a:gd name="T20" fmla="*/ 827 w 3325"/>
                <a:gd name="T21" fmla="*/ 2499 h 3325"/>
                <a:gd name="T22" fmla="*/ 1026 w 3325"/>
                <a:gd name="T23" fmla="*/ 2660 h 3325"/>
                <a:gd name="T24" fmla="*/ 1249 w 3325"/>
                <a:gd name="T25" fmla="*/ 2772 h 3325"/>
                <a:gd name="T26" fmla="*/ 1493 w 3325"/>
                <a:gd name="T27" fmla="*/ 2835 h 3325"/>
                <a:gd name="T28" fmla="*/ 1758 w 3325"/>
                <a:gd name="T29" fmla="*/ 2842 h 3325"/>
                <a:gd name="T30" fmla="*/ 2030 w 3325"/>
                <a:gd name="T31" fmla="*/ 2789 h 3325"/>
                <a:gd name="T32" fmla="*/ 2280 w 3325"/>
                <a:gd name="T33" fmla="*/ 2674 h 3325"/>
                <a:gd name="T34" fmla="*/ 2500 w 3325"/>
                <a:gd name="T35" fmla="*/ 2499 h 3325"/>
                <a:gd name="T36" fmla="*/ 2673 w 3325"/>
                <a:gd name="T37" fmla="*/ 2281 h 3325"/>
                <a:gd name="T38" fmla="*/ 2788 w 3325"/>
                <a:gd name="T39" fmla="*/ 2029 h 3325"/>
                <a:gd name="T40" fmla="*/ 2843 w 3325"/>
                <a:gd name="T41" fmla="*/ 1757 h 3325"/>
                <a:gd name="T42" fmla="*/ 2834 w 3325"/>
                <a:gd name="T43" fmla="*/ 1487 h 3325"/>
                <a:gd name="T44" fmla="*/ 2767 w 3325"/>
                <a:gd name="T45" fmla="*/ 1235 h 3325"/>
                <a:gd name="T46" fmla="*/ 2647 w 3325"/>
                <a:gd name="T47" fmla="*/ 1004 h 3325"/>
                <a:gd name="T48" fmla="*/ 2537 w 3325"/>
                <a:gd name="T49" fmla="*/ 866 h 3325"/>
                <a:gd name="T50" fmla="*/ 2357 w 3325"/>
                <a:gd name="T51" fmla="*/ 705 h 3325"/>
                <a:gd name="T52" fmla="*/ 2116 w 3325"/>
                <a:gd name="T53" fmla="*/ 570 h 3325"/>
                <a:gd name="T54" fmla="*/ 1850 w 3325"/>
                <a:gd name="T55" fmla="*/ 495 h 3325"/>
                <a:gd name="T56" fmla="*/ 1662 w 3325"/>
                <a:gd name="T57" fmla="*/ 0 h 3325"/>
                <a:gd name="T58" fmla="*/ 1993 w 3325"/>
                <a:gd name="T59" fmla="*/ 34 h 3325"/>
                <a:gd name="T60" fmla="*/ 2310 w 3325"/>
                <a:gd name="T61" fmla="*/ 131 h 3325"/>
                <a:gd name="T62" fmla="*/ 2571 w 3325"/>
                <a:gd name="T63" fmla="*/ 271 h 3325"/>
                <a:gd name="T64" fmla="*/ 2775 w 3325"/>
                <a:gd name="T65" fmla="*/ 428 h 3325"/>
                <a:gd name="T66" fmla="*/ 2984 w 3325"/>
                <a:gd name="T67" fmla="*/ 654 h 3325"/>
                <a:gd name="T68" fmla="*/ 3157 w 3325"/>
                <a:gd name="T69" fmla="*/ 934 h 3325"/>
                <a:gd name="T70" fmla="*/ 3235 w 3325"/>
                <a:gd name="T71" fmla="*/ 1120 h 3325"/>
                <a:gd name="T72" fmla="*/ 3310 w 3325"/>
                <a:gd name="T73" fmla="*/ 1442 h 3325"/>
                <a:gd name="T74" fmla="*/ 3321 w 3325"/>
                <a:gd name="T75" fmla="*/ 1774 h 3325"/>
                <a:gd name="T76" fmla="*/ 3267 w 3325"/>
                <a:gd name="T77" fmla="*/ 2101 h 3325"/>
                <a:gd name="T78" fmla="*/ 3161 w 3325"/>
                <a:gd name="T79" fmla="*/ 2384 h 3325"/>
                <a:gd name="T80" fmla="*/ 3030 w 3325"/>
                <a:gd name="T81" fmla="*/ 2609 h 3325"/>
                <a:gd name="T82" fmla="*/ 2839 w 3325"/>
                <a:gd name="T83" fmla="*/ 2838 h 3325"/>
                <a:gd name="T84" fmla="*/ 2652 w 3325"/>
                <a:gd name="T85" fmla="*/ 2999 h 3325"/>
                <a:gd name="T86" fmla="*/ 2400 w 3325"/>
                <a:gd name="T87" fmla="*/ 3154 h 3325"/>
                <a:gd name="T88" fmla="*/ 2101 w 3325"/>
                <a:gd name="T89" fmla="*/ 3267 h 3325"/>
                <a:gd name="T90" fmla="*/ 1775 w 3325"/>
                <a:gd name="T91" fmla="*/ 3322 h 3325"/>
                <a:gd name="T92" fmla="*/ 1441 w 3325"/>
                <a:gd name="T93" fmla="*/ 3311 h 3325"/>
                <a:gd name="T94" fmla="*/ 1120 w 3325"/>
                <a:gd name="T95" fmla="*/ 3234 h 3325"/>
                <a:gd name="T96" fmla="*/ 825 w 3325"/>
                <a:gd name="T97" fmla="*/ 3099 h 3325"/>
                <a:gd name="T98" fmla="*/ 566 w 3325"/>
                <a:gd name="T99" fmla="*/ 2912 h 3325"/>
                <a:gd name="T100" fmla="*/ 345 w 3325"/>
                <a:gd name="T101" fmla="*/ 2677 h 3325"/>
                <a:gd name="T102" fmla="*/ 176 w 3325"/>
                <a:gd name="T103" fmla="*/ 2406 h 3325"/>
                <a:gd name="T104" fmla="*/ 58 w 3325"/>
                <a:gd name="T105" fmla="*/ 2101 h 3325"/>
                <a:gd name="T106" fmla="*/ 3 w 3325"/>
                <a:gd name="T107" fmla="*/ 1774 h 3325"/>
                <a:gd name="T108" fmla="*/ 15 w 3325"/>
                <a:gd name="T109" fmla="*/ 1442 h 3325"/>
                <a:gd name="T110" fmla="*/ 91 w 3325"/>
                <a:gd name="T111" fmla="*/ 1120 h 3325"/>
                <a:gd name="T112" fmla="*/ 219 w 3325"/>
                <a:gd name="T113" fmla="*/ 837 h 3325"/>
                <a:gd name="T114" fmla="*/ 411 w 3325"/>
                <a:gd name="T115" fmla="*/ 568 h 3325"/>
                <a:gd name="T116" fmla="*/ 617 w 3325"/>
                <a:gd name="T117" fmla="*/ 370 h 3325"/>
                <a:gd name="T118" fmla="*/ 841 w 3325"/>
                <a:gd name="T119" fmla="*/ 218 h 3325"/>
                <a:gd name="T120" fmla="*/ 1119 w 3325"/>
                <a:gd name="T121" fmla="*/ 92 h 3325"/>
                <a:gd name="T122" fmla="*/ 1441 w 3325"/>
                <a:gd name="T123" fmla="*/ 16 h 3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5" h="3325">
                  <a:moveTo>
                    <a:pt x="1663" y="481"/>
                  </a:moveTo>
                  <a:lnTo>
                    <a:pt x="1569" y="483"/>
                  </a:lnTo>
                  <a:lnTo>
                    <a:pt x="1476" y="495"/>
                  </a:lnTo>
                  <a:lnTo>
                    <a:pt x="1386" y="514"/>
                  </a:lnTo>
                  <a:lnTo>
                    <a:pt x="1297" y="538"/>
                  </a:lnTo>
                  <a:lnTo>
                    <a:pt x="1210" y="570"/>
                  </a:lnTo>
                  <a:lnTo>
                    <a:pt x="1126" y="608"/>
                  </a:lnTo>
                  <a:lnTo>
                    <a:pt x="1047" y="654"/>
                  </a:lnTo>
                  <a:lnTo>
                    <a:pt x="969" y="705"/>
                  </a:lnTo>
                  <a:lnTo>
                    <a:pt x="896" y="762"/>
                  </a:lnTo>
                  <a:lnTo>
                    <a:pt x="827" y="826"/>
                  </a:lnTo>
                  <a:lnTo>
                    <a:pt x="791" y="863"/>
                  </a:lnTo>
                  <a:lnTo>
                    <a:pt x="758" y="901"/>
                  </a:lnTo>
                  <a:lnTo>
                    <a:pt x="731" y="934"/>
                  </a:lnTo>
                  <a:lnTo>
                    <a:pt x="680" y="1004"/>
                  </a:lnTo>
                  <a:lnTo>
                    <a:pt x="634" y="1079"/>
                  </a:lnTo>
                  <a:lnTo>
                    <a:pt x="593" y="1155"/>
                  </a:lnTo>
                  <a:lnTo>
                    <a:pt x="559" y="1235"/>
                  </a:lnTo>
                  <a:lnTo>
                    <a:pt x="532" y="1317"/>
                  </a:lnTo>
                  <a:lnTo>
                    <a:pt x="510" y="1401"/>
                  </a:lnTo>
                  <a:lnTo>
                    <a:pt x="493" y="1487"/>
                  </a:lnTo>
                  <a:lnTo>
                    <a:pt x="483" y="1574"/>
                  </a:lnTo>
                  <a:lnTo>
                    <a:pt x="481" y="1663"/>
                  </a:lnTo>
                  <a:lnTo>
                    <a:pt x="485" y="1757"/>
                  </a:lnTo>
                  <a:lnTo>
                    <a:pt x="495" y="1850"/>
                  </a:lnTo>
                  <a:lnTo>
                    <a:pt x="514" y="1942"/>
                  </a:lnTo>
                  <a:lnTo>
                    <a:pt x="538" y="2029"/>
                  </a:lnTo>
                  <a:lnTo>
                    <a:pt x="570" y="2116"/>
                  </a:lnTo>
                  <a:lnTo>
                    <a:pt x="608" y="2200"/>
                  </a:lnTo>
                  <a:lnTo>
                    <a:pt x="654" y="2281"/>
                  </a:lnTo>
                  <a:lnTo>
                    <a:pt x="705" y="2357"/>
                  </a:lnTo>
                  <a:lnTo>
                    <a:pt x="764" y="2430"/>
                  </a:lnTo>
                  <a:lnTo>
                    <a:pt x="827" y="2499"/>
                  </a:lnTo>
                  <a:lnTo>
                    <a:pt x="889" y="2558"/>
                  </a:lnTo>
                  <a:lnTo>
                    <a:pt x="956" y="2612"/>
                  </a:lnTo>
                  <a:lnTo>
                    <a:pt x="1026" y="2660"/>
                  </a:lnTo>
                  <a:lnTo>
                    <a:pt x="1098" y="2702"/>
                  </a:lnTo>
                  <a:lnTo>
                    <a:pt x="1172" y="2740"/>
                  </a:lnTo>
                  <a:lnTo>
                    <a:pt x="1249" y="2772"/>
                  </a:lnTo>
                  <a:lnTo>
                    <a:pt x="1329" y="2799"/>
                  </a:lnTo>
                  <a:lnTo>
                    <a:pt x="1411" y="2819"/>
                  </a:lnTo>
                  <a:lnTo>
                    <a:pt x="1493" y="2835"/>
                  </a:lnTo>
                  <a:lnTo>
                    <a:pt x="1578" y="2844"/>
                  </a:lnTo>
                  <a:lnTo>
                    <a:pt x="1663" y="2846"/>
                  </a:lnTo>
                  <a:lnTo>
                    <a:pt x="1758" y="2842"/>
                  </a:lnTo>
                  <a:lnTo>
                    <a:pt x="1850" y="2832"/>
                  </a:lnTo>
                  <a:lnTo>
                    <a:pt x="1941" y="2814"/>
                  </a:lnTo>
                  <a:lnTo>
                    <a:pt x="2030" y="2789"/>
                  </a:lnTo>
                  <a:lnTo>
                    <a:pt x="2116" y="2757"/>
                  </a:lnTo>
                  <a:lnTo>
                    <a:pt x="2200" y="2718"/>
                  </a:lnTo>
                  <a:lnTo>
                    <a:pt x="2280" y="2674"/>
                  </a:lnTo>
                  <a:lnTo>
                    <a:pt x="2357" y="2621"/>
                  </a:lnTo>
                  <a:lnTo>
                    <a:pt x="2431" y="2564"/>
                  </a:lnTo>
                  <a:lnTo>
                    <a:pt x="2500" y="2499"/>
                  </a:lnTo>
                  <a:lnTo>
                    <a:pt x="2564" y="2430"/>
                  </a:lnTo>
                  <a:lnTo>
                    <a:pt x="2622" y="2357"/>
                  </a:lnTo>
                  <a:lnTo>
                    <a:pt x="2673" y="2281"/>
                  </a:lnTo>
                  <a:lnTo>
                    <a:pt x="2719" y="2200"/>
                  </a:lnTo>
                  <a:lnTo>
                    <a:pt x="2757" y="2116"/>
                  </a:lnTo>
                  <a:lnTo>
                    <a:pt x="2788" y="2029"/>
                  </a:lnTo>
                  <a:lnTo>
                    <a:pt x="2814" y="1942"/>
                  </a:lnTo>
                  <a:lnTo>
                    <a:pt x="2831" y="1850"/>
                  </a:lnTo>
                  <a:lnTo>
                    <a:pt x="2843" y="1757"/>
                  </a:lnTo>
                  <a:lnTo>
                    <a:pt x="2846" y="1663"/>
                  </a:lnTo>
                  <a:lnTo>
                    <a:pt x="2843" y="1575"/>
                  </a:lnTo>
                  <a:lnTo>
                    <a:pt x="2834" y="1487"/>
                  </a:lnTo>
                  <a:lnTo>
                    <a:pt x="2817" y="1401"/>
                  </a:lnTo>
                  <a:lnTo>
                    <a:pt x="2795" y="1317"/>
                  </a:lnTo>
                  <a:lnTo>
                    <a:pt x="2767" y="1235"/>
                  </a:lnTo>
                  <a:lnTo>
                    <a:pt x="2733" y="1156"/>
                  </a:lnTo>
                  <a:lnTo>
                    <a:pt x="2692" y="1079"/>
                  </a:lnTo>
                  <a:lnTo>
                    <a:pt x="2647" y="1004"/>
                  </a:lnTo>
                  <a:lnTo>
                    <a:pt x="2594" y="934"/>
                  </a:lnTo>
                  <a:lnTo>
                    <a:pt x="2572" y="906"/>
                  </a:lnTo>
                  <a:lnTo>
                    <a:pt x="2537" y="866"/>
                  </a:lnTo>
                  <a:lnTo>
                    <a:pt x="2500" y="826"/>
                  </a:lnTo>
                  <a:lnTo>
                    <a:pt x="2431" y="762"/>
                  </a:lnTo>
                  <a:lnTo>
                    <a:pt x="2357" y="705"/>
                  </a:lnTo>
                  <a:lnTo>
                    <a:pt x="2280" y="654"/>
                  </a:lnTo>
                  <a:lnTo>
                    <a:pt x="2200" y="608"/>
                  </a:lnTo>
                  <a:lnTo>
                    <a:pt x="2116" y="570"/>
                  </a:lnTo>
                  <a:lnTo>
                    <a:pt x="2030" y="538"/>
                  </a:lnTo>
                  <a:lnTo>
                    <a:pt x="1941" y="514"/>
                  </a:lnTo>
                  <a:lnTo>
                    <a:pt x="1850" y="495"/>
                  </a:lnTo>
                  <a:lnTo>
                    <a:pt x="1758" y="483"/>
                  </a:lnTo>
                  <a:lnTo>
                    <a:pt x="1663" y="481"/>
                  </a:lnTo>
                  <a:close/>
                  <a:moveTo>
                    <a:pt x="1662" y="0"/>
                  </a:moveTo>
                  <a:lnTo>
                    <a:pt x="1775" y="4"/>
                  </a:lnTo>
                  <a:lnTo>
                    <a:pt x="1885" y="16"/>
                  </a:lnTo>
                  <a:lnTo>
                    <a:pt x="1993" y="34"/>
                  </a:lnTo>
                  <a:lnTo>
                    <a:pt x="2101" y="59"/>
                  </a:lnTo>
                  <a:lnTo>
                    <a:pt x="2205" y="92"/>
                  </a:lnTo>
                  <a:lnTo>
                    <a:pt x="2310" y="131"/>
                  </a:lnTo>
                  <a:lnTo>
                    <a:pt x="2399" y="173"/>
                  </a:lnTo>
                  <a:lnTo>
                    <a:pt x="2487" y="219"/>
                  </a:lnTo>
                  <a:lnTo>
                    <a:pt x="2571" y="271"/>
                  </a:lnTo>
                  <a:lnTo>
                    <a:pt x="2641" y="320"/>
                  </a:lnTo>
                  <a:lnTo>
                    <a:pt x="2709" y="372"/>
                  </a:lnTo>
                  <a:lnTo>
                    <a:pt x="2775" y="428"/>
                  </a:lnTo>
                  <a:lnTo>
                    <a:pt x="2838" y="487"/>
                  </a:lnTo>
                  <a:lnTo>
                    <a:pt x="2914" y="568"/>
                  </a:lnTo>
                  <a:lnTo>
                    <a:pt x="2984" y="654"/>
                  </a:lnTo>
                  <a:lnTo>
                    <a:pt x="3047" y="744"/>
                  </a:lnTo>
                  <a:lnTo>
                    <a:pt x="3105" y="837"/>
                  </a:lnTo>
                  <a:lnTo>
                    <a:pt x="3157" y="934"/>
                  </a:lnTo>
                  <a:lnTo>
                    <a:pt x="3177" y="974"/>
                  </a:lnTo>
                  <a:lnTo>
                    <a:pt x="3194" y="1016"/>
                  </a:lnTo>
                  <a:lnTo>
                    <a:pt x="3235" y="1120"/>
                  </a:lnTo>
                  <a:lnTo>
                    <a:pt x="3267" y="1226"/>
                  </a:lnTo>
                  <a:lnTo>
                    <a:pt x="3292" y="1333"/>
                  </a:lnTo>
                  <a:lnTo>
                    <a:pt x="3310" y="1442"/>
                  </a:lnTo>
                  <a:lnTo>
                    <a:pt x="3321" y="1552"/>
                  </a:lnTo>
                  <a:lnTo>
                    <a:pt x="3325" y="1663"/>
                  </a:lnTo>
                  <a:lnTo>
                    <a:pt x="3321" y="1774"/>
                  </a:lnTo>
                  <a:lnTo>
                    <a:pt x="3310" y="1885"/>
                  </a:lnTo>
                  <a:lnTo>
                    <a:pt x="3292" y="1994"/>
                  </a:lnTo>
                  <a:lnTo>
                    <a:pt x="3267" y="2101"/>
                  </a:lnTo>
                  <a:lnTo>
                    <a:pt x="3235" y="2206"/>
                  </a:lnTo>
                  <a:lnTo>
                    <a:pt x="3194" y="2310"/>
                  </a:lnTo>
                  <a:lnTo>
                    <a:pt x="3161" y="2384"/>
                  </a:lnTo>
                  <a:lnTo>
                    <a:pt x="3125" y="2456"/>
                  </a:lnTo>
                  <a:lnTo>
                    <a:pt x="3084" y="2526"/>
                  </a:lnTo>
                  <a:lnTo>
                    <a:pt x="3030" y="2609"/>
                  </a:lnTo>
                  <a:lnTo>
                    <a:pt x="2971" y="2689"/>
                  </a:lnTo>
                  <a:lnTo>
                    <a:pt x="2907" y="2765"/>
                  </a:lnTo>
                  <a:lnTo>
                    <a:pt x="2839" y="2838"/>
                  </a:lnTo>
                  <a:lnTo>
                    <a:pt x="2802" y="2872"/>
                  </a:lnTo>
                  <a:lnTo>
                    <a:pt x="2729" y="2939"/>
                  </a:lnTo>
                  <a:lnTo>
                    <a:pt x="2652" y="2999"/>
                  </a:lnTo>
                  <a:lnTo>
                    <a:pt x="2571" y="3056"/>
                  </a:lnTo>
                  <a:lnTo>
                    <a:pt x="2487" y="3107"/>
                  </a:lnTo>
                  <a:lnTo>
                    <a:pt x="2400" y="3154"/>
                  </a:lnTo>
                  <a:lnTo>
                    <a:pt x="2310" y="3195"/>
                  </a:lnTo>
                  <a:lnTo>
                    <a:pt x="2207" y="3234"/>
                  </a:lnTo>
                  <a:lnTo>
                    <a:pt x="2101" y="3267"/>
                  </a:lnTo>
                  <a:lnTo>
                    <a:pt x="1993" y="3293"/>
                  </a:lnTo>
                  <a:lnTo>
                    <a:pt x="1885" y="3311"/>
                  </a:lnTo>
                  <a:lnTo>
                    <a:pt x="1775" y="3322"/>
                  </a:lnTo>
                  <a:lnTo>
                    <a:pt x="1663" y="3325"/>
                  </a:lnTo>
                  <a:lnTo>
                    <a:pt x="1552" y="3322"/>
                  </a:lnTo>
                  <a:lnTo>
                    <a:pt x="1441" y="3311"/>
                  </a:lnTo>
                  <a:lnTo>
                    <a:pt x="1332" y="3293"/>
                  </a:lnTo>
                  <a:lnTo>
                    <a:pt x="1225" y="3267"/>
                  </a:lnTo>
                  <a:lnTo>
                    <a:pt x="1120" y="3234"/>
                  </a:lnTo>
                  <a:lnTo>
                    <a:pt x="1016" y="3195"/>
                  </a:lnTo>
                  <a:lnTo>
                    <a:pt x="918" y="3150"/>
                  </a:lnTo>
                  <a:lnTo>
                    <a:pt x="825" y="3099"/>
                  </a:lnTo>
                  <a:lnTo>
                    <a:pt x="735" y="3043"/>
                  </a:lnTo>
                  <a:lnTo>
                    <a:pt x="648" y="2980"/>
                  </a:lnTo>
                  <a:lnTo>
                    <a:pt x="566" y="2912"/>
                  </a:lnTo>
                  <a:lnTo>
                    <a:pt x="487" y="2838"/>
                  </a:lnTo>
                  <a:lnTo>
                    <a:pt x="413" y="2760"/>
                  </a:lnTo>
                  <a:lnTo>
                    <a:pt x="345" y="2677"/>
                  </a:lnTo>
                  <a:lnTo>
                    <a:pt x="283" y="2591"/>
                  </a:lnTo>
                  <a:lnTo>
                    <a:pt x="226" y="2501"/>
                  </a:lnTo>
                  <a:lnTo>
                    <a:pt x="176" y="2406"/>
                  </a:lnTo>
                  <a:lnTo>
                    <a:pt x="130" y="2310"/>
                  </a:lnTo>
                  <a:lnTo>
                    <a:pt x="91" y="2206"/>
                  </a:lnTo>
                  <a:lnTo>
                    <a:pt x="58" y="2101"/>
                  </a:lnTo>
                  <a:lnTo>
                    <a:pt x="33" y="1994"/>
                  </a:lnTo>
                  <a:lnTo>
                    <a:pt x="15" y="1884"/>
                  </a:lnTo>
                  <a:lnTo>
                    <a:pt x="3" y="1774"/>
                  </a:lnTo>
                  <a:lnTo>
                    <a:pt x="0" y="1663"/>
                  </a:lnTo>
                  <a:lnTo>
                    <a:pt x="3" y="1552"/>
                  </a:lnTo>
                  <a:lnTo>
                    <a:pt x="15" y="1442"/>
                  </a:lnTo>
                  <a:lnTo>
                    <a:pt x="33" y="1332"/>
                  </a:lnTo>
                  <a:lnTo>
                    <a:pt x="58" y="1226"/>
                  </a:lnTo>
                  <a:lnTo>
                    <a:pt x="91" y="1120"/>
                  </a:lnTo>
                  <a:lnTo>
                    <a:pt x="130" y="1016"/>
                  </a:lnTo>
                  <a:lnTo>
                    <a:pt x="168" y="934"/>
                  </a:lnTo>
                  <a:lnTo>
                    <a:pt x="219" y="837"/>
                  </a:lnTo>
                  <a:lnTo>
                    <a:pt x="278" y="743"/>
                  </a:lnTo>
                  <a:lnTo>
                    <a:pt x="341" y="654"/>
                  </a:lnTo>
                  <a:lnTo>
                    <a:pt x="411" y="568"/>
                  </a:lnTo>
                  <a:lnTo>
                    <a:pt x="487" y="487"/>
                  </a:lnTo>
                  <a:lnTo>
                    <a:pt x="550" y="427"/>
                  </a:lnTo>
                  <a:lnTo>
                    <a:pt x="617" y="370"/>
                  </a:lnTo>
                  <a:lnTo>
                    <a:pt x="686" y="317"/>
                  </a:lnTo>
                  <a:lnTo>
                    <a:pt x="758" y="267"/>
                  </a:lnTo>
                  <a:lnTo>
                    <a:pt x="841" y="218"/>
                  </a:lnTo>
                  <a:lnTo>
                    <a:pt x="927" y="172"/>
                  </a:lnTo>
                  <a:lnTo>
                    <a:pt x="1015" y="131"/>
                  </a:lnTo>
                  <a:lnTo>
                    <a:pt x="1119" y="92"/>
                  </a:lnTo>
                  <a:lnTo>
                    <a:pt x="1225" y="59"/>
                  </a:lnTo>
                  <a:lnTo>
                    <a:pt x="1332" y="34"/>
                  </a:lnTo>
                  <a:lnTo>
                    <a:pt x="1441" y="16"/>
                  </a:lnTo>
                  <a:lnTo>
                    <a:pt x="1551" y="4"/>
                  </a:lnTo>
                  <a:lnTo>
                    <a:pt x="1662"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grpSp>
      <p:sp>
        <p:nvSpPr>
          <p:cNvPr id="6" name="Plassholder for bilde 5">
            <a:extLst>
              <a:ext uri="{FF2B5EF4-FFF2-40B4-BE49-F238E27FC236}">
                <a16:creationId xmlns:a16="http://schemas.microsoft.com/office/drawing/2014/main" id="{A29FFC05-3CA1-8A4F-8587-B529F2B7372A}"/>
              </a:ext>
            </a:extLst>
          </p:cNvPr>
          <p:cNvSpPr>
            <a:spLocks noGrp="1"/>
          </p:cNvSpPr>
          <p:nvPr>
            <p:ph type="pic" sz="quarter" idx="10"/>
          </p:nvPr>
        </p:nvSpPr>
        <p:spPr>
          <a:xfrm>
            <a:off x="1044935" y="1272264"/>
            <a:ext cx="8415588" cy="7915859"/>
          </a:xfrm>
        </p:spPr>
      </p:sp>
      <p:sp>
        <p:nvSpPr>
          <p:cNvPr id="12" name="Oval 11">
            <a:extLst>
              <a:ext uri="{FF2B5EF4-FFF2-40B4-BE49-F238E27FC236}">
                <a16:creationId xmlns:a16="http://schemas.microsoft.com/office/drawing/2014/main" id="{AA4327A9-E365-DD44-AC1A-BBCB5FC48F82}"/>
              </a:ext>
            </a:extLst>
          </p:cNvPr>
          <p:cNvSpPr/>
          <p:nvPr/>
        </p:nvSpPr>
        <p:spPr>
          <a:xfrm>
            <a:off x="4575161" y="8349996"/>
            <a:ext cx="1519230" cy="1519230"/>
          </a:xfrm>
          <a:prstGeom prst="ellipse">
            <a:avLst/>
          </a:prstGeom>
          <a:solidFill>
            <a:srgbClr val="92D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3" name="Oval 12">
            <a:extLst>
              <a:ext uri="{FF2B5EF4-FFF2-40B4-BE49-F238E27FC236}">
                <a16:creationId xmlns:a16="http://schemas.microsoft.com/office/drawing/2014/main" id="{817817B3-D30A-2A47-8E95-F1D786E3058E}"/>
              </a:ext>
            </a:extLst>
          </p:cNvPr>
          <p:cNvSpPr/>
          <p:nvPr/>
        </p:nvSpPr>
        <p:spPr>
          <a:xfrm>
            <a:off x="4739744" y="8512466"/>
            <a:ext cx="1190063" cy="119006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2546" name="Freeform 32">
            <a:extLst>
              <a:ext uri="{FF2B5EF4-FFF2-40B4-BE49-F238E27FC236}">
                <a16:creationId xmlns:a16="http://schemas.microsoft.com/office/drawing/2014/main" id="{2F658E90-DF7B-A24F-98D4-0CB42CEEE1C7}"/>
              </a:ext>
            </a:extLst>
          </p:cNvPr>
          <p:cNvSpPr>
            <a:spLocks noEditPoints="1"/>
          </p:cNvSpPr>
          <p:nvPr/>
        </p:nvSpPr>
        <p:spPr bwMode="auto">
          <a:xfrm>
            <a:off x="5000387" y="8857749"/>
            <a:ext cx="610495" cy="499497"/>
          </a:xfrm>
          <a:custGeom>
            <a:avLst/>
            <a:gdLst>
              <a:gd name="T0" fmla="*/ 368599 w 361"/>
              <a:gd name="T1" fmla="*/ 0 h 297"/>
              <a:gd name="T2" fmla="*/ 346831 w 361"/>
              <a:gd name="T3" fmla="*/ 2886 h 297"/>
              <a:gd name="T4" fmla="*/ 304747 w 361"/>
              <a:gd name="T5" fmla="*/ 21648 h 297"/>
              <a:gd name="T6" fmla="*/ 107387 w 361"/>
              <a:gd name="T7" fmla="*/ 215034 h 297"/>
              <a:gd name="T8" fmla="*/ 100131 w 361"/>
              <a:gd name="T9" fmla="*/ 222250 h 297"/>
              <a:gd name="T10" fmla="*/ 94327 w 361"/>
              <a:gd name="T11" fmla="*/ 238125 h 297"/>
              <a:gd name="T12" fmla="*/ 94327 w 361"/>
              <a:gd name="T13" fmla="*/ 256886 h 297"/>
              <a:gd name="T14" fmla="*/ 100131 w 361"/>
              <a:gd name="T15" fmla="*/ 272761 h 297"/>
              <a:gd name="T16" fmla="*/ 242347 w 361"/>
              <a:gd name="T17" fmla="*/ 415636 h 297"/>
              <a:gd name="T18" fmla="*/ 249602 w 361"/>
              <a:gd name="T19" fmla="*/ 421409 h 297"/>
              <a:gd name="T20" fmla="*/ 265565 w 361"/>
              <a:gd name="T21" fmla="*/ 428625 h 297"/>
              <a:gd name="T22" fmla="*/ 284431 w 361"/>
              <a:gd name="T23" fmla="*/ 428625 h 297"/>
              <a:gd name="T24" fmla="*/ 301845 w 361"/>
              <a:gd name="T25" fmla="*/ 421409 h 297"/>
              <a:gd name="T26" fmla="*/ 491949 w 361"/>
              <a:gd name="T27" fmla="*/ 233795 h 297"/>
              <a:gd name="T28" fmla="*/ 505010 w 361"/>
              <a:gd name="T29" fmla="*/ 217920 h 297"/>
              <a:gd name="T30" fmla="*/ 520973 w 361"/>
              <a:gd name="T31" fmla="*/ 176068 h 297"/>
              <a:gd name="T32" fmla="*/ 523875 w 361"/>
              <a:gd name="T33" fmla="*/ 47625 h 297"/>
              <a:gd name="T34" fmla="*/ 523875 w 361"/>
              <a:gd name="T35" fmla="*/ 37523 h 297"/>
              <a:gd name="T36" fmla="*/ 515168 w 361"/>
              <a:gd name="T37" fmla="*/ 21648 h 297"/>
              <a:gd name="T38" fmla="*/ 502107 w 361"/>
              <a:gd name="T39" fmla="*/ 8659 h 297"/>
              <a:gd name="T40" fmla="*/ 486144 w 361"/>
              <a:gd name="T41" fmla="*/ 2886 h 297"/>
              <a:gd name="T42" fmla="*/ 478889 w 361"/>
              <a:gd name="T43" fmla="*/ 0 h 297"/>
              <a:gd name="T44" fmla="*/ 415037 w 361"/>
              <a:gd name="T45" fmla="*/ 154420 h 297"/>
              <a:gd name="T46" fmla="*/ 397623 w 361"/>
              <a:gd name="T47" fmla="*/ 151534 h 297"/>
              <a:gd name="T48" fmla="*/ 381660 w 361"/>
              <a:gd name="T49" fmla="*/ 141432 h 297"/>
              <a:gd name="T50" fmla="*/ 372953 w 361"/>
              <a:gd name="T51" fmla="*/ 125557 h 297"/>
              <a:gd name="T52" fmla="*/ 368599 w 361"/>
              <a:gd name="T53" fmla="*/ 106795 h 297"/>
              <a:gd name="T54" fmla="*/ 371501 w 361"/>
              <a:gd name="T55" fmla="*/ 99580 h 297"/>
              <a:gd name="T56" fmla="*/ 375855 w 361"/>
              <a:gd name="T57" fmla="*/ 83705 h 297"/>
              <a:gd name="T58" fmla="*/ 388916 w 361"/>
              <a:gd name="T59" fmla="*/ 70716 h 297"/>
              <a:gd name="T60" fmla="*/ 404878 w 361"/>
              <a:gd name="T61" fmla="*/ 63500 h 297"/>
              <a:gd name="T62" fmla="*/ 415037 w 361"/>
              <a:gd name="T63" fmla="*/ 63500 h 297"/>
              <a:gd name="T64" fmla="*/ 433902 w 361"/>
              <a:gd name="T65" fmla="*/ 64943 h 297"/>
              <a:gd name="T66" fmla="*/ 446963 w 361"/>
              <a:gd name="T67" fmla="*/ 76489 h 297"/>
              <a:gd name="T68" fmla="*/ 457121 w 361"/>
              <a:gd name="T69" fmla="*/ 92364 h 297"/>
              <a:gd name="T70" fmla="*/ 462926 w 361"/>
              <a:gd name="T71" fmla="*/ 106795 h 297"/>
              <a:gd name="T72" fmla="*/ 460023 w 361"/>
              <a:gd name="T73" fmla="*/ 118341 h 297"/>
              <a:gd name="T74" fmla="*/ 455670 w 361"/>
              <a:gd name="T75" fmla="*/ 134216 h 297"/>
              <a:gd name="T76" fmla="*/ 441158 w 361"/>
              <a:gd name="T77" fmla="*/ 147205 h 297"/>
              <a:gd name="T78" fmla="*/ 423744 w 361"/>
              <a:gd name="T79" fmla="*/ 154420 h 297"/>
              <a:gd name="T80" fmla="*/ 415037 w 361"/>
              <a:gd name="T81" fmla="*/ 154420 h 297"/>
              <a:gd name="T82" fmla="*/ 204616 w 361"/>
              <a:gd name="T83" fmla="*/ 424295 h 297"/>
              <a:gd name="T84" fmla="*/ 188653 w 361"/>
              <a:gd name="T85" fmla="*/ 428625 h 297"/>
              <a:gd name="T86" fmla="*/ 162532 w 361"/>
              <a:gd name="T87" fmla="*/ 424295 h 297"/>
              <a:gd name="T88" fmla="*/ 13061 w 361"/>
              <a:gd name="T89" fmla="*/ 279977 h 297"/>
              <a:gd name="T90" fmla="*/ 7256 w 361"/>
              <a:gd name="T91" fmla="*/ 272761 h 297"/>
              <a:gd name="T92" fmla="*/ 0 w 361"/>
              <a:gd name="T93" fmla="*/ 256886 h 297"/>
              <a:gd name="T94" fmla="*/ 0 w 361"/>
              <a:gd name="T95" fmla="*/ 238125 h 297"/>
              <a:gd name="T96" fmla="*/ 7256 w 361"/>
              <a:gd name="T97" fmla="*/ 222250 h 297"/>
              <a:gd name="T98" fmla="*/ 197360 w 361"/>
              <a:gd name="T99" fmla="*/ 34636 h 297"/>
              <a:gd name="T100" fmla="*/ 213323 w 361"/>
              <a:gd name="T101" fmla="*/ 21648 h 297"/>
              <a:gd name="T102" fmla="*/ 255407 w 361"/>
              <a:gd name="T103" fmla="*/ 2886 h 297"/>
              <a:gd name="T104" fmla="*/ 39182 w 361"/>
              <a:gd name="T105" fmla="*/ 235239 h 297"/>
              <a:gd name="T106" fmla="*/ 33377 w 361"/>
              <a:gd name="T107" fmla="*/ 241011 h 297"/>
              <a:gd name="T108" fmla="*/ 33377 w 361"/>
              <a:gd name="T109" fmla="*/ 254000 h 297"/>
              <a:gd name="T110" fmla="*/ 39182 w 361"/>
              <a:gd name="T111" fmla="*/ 259773 h 2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61" h="297">
                <a:moveTo>
                  <a:pt x="330" y="0"/>
                </a:moveTo>
                <a:lnTo>
                  <a:pt x="254" y="0"/>
                </a:lnTo>
                <a:lnTo>
                  <a:pt x="239" y="2"/>
                </a:lnTo>
                <a:lnTo>
                  <a:pt x="225" y="7"/>
                </a:lnTo>
                <a:lnTo>
                  <a:pt x="210" y="15"/>
                </a:lnTo>
                <a:lnTo>
                  <a:pt x="199" y="24"/>
                </a:lnTo>
                <a:lnTo>
                  <a:pt x="74" y="149"/>
                </a:lnTo>
                <a:lnTo>
                  <a:pt x="69" y="154"/>
                </a:lnTo>
                <a:lnTo>
                  <a:pt x="67" y="160"/>
                </a:lnTo>
                <a:lnTo>
                  <a:pt x="65" y="165"/>
                </a:lnTo>
                <a:lnTo>
                  <a:pt x="63" y="172"/>
                </a:lnTo>
                <a:lnTo>
                  <a:pt x="65" y="178"/>
                </a:lnTo>
                <a:lnTo>
                  <a:pt x="67" y="183"/>
                </a:lnTo>
                <a:lnTo>
                  <a:pt x="69" y="189"/>
                </a:lnTo>
                <a:lnTo>
                  <a:pt x="74" y="194"/>
                </a:lnTo>
                <a:lnTo>
                  <a:pt x="167" y="288"/>
                </a:lnTo>
                <a:lnTo>
                  <a:pt x="172" y="292"/>
                </a:lnTo>
                <a:lnTo>
                  <a:pt x="178" y="296"/>
                </a:lnTo>
                <a:lnTo>
                  <a:pt x="183" y="297"/>
                </a:lnTo>
                <a:lnTo>
                  <a:pt x="190" y="297"/>
                </a:lnTo>
                <a:lnTo>
                  <a:pt x="196" y="297"/>
                </a:lnTo>
                <a:lnTo>
                  <a:pt x="201" y="296"/>
                </a:lnTo>
                <a:lnTo>
                  <a:pt x="208" y="292"/>
                </a:lnTo>
                <a:lnTo>
                  <a:pt x="212" y="288"/>
                </a:lnTo>
                <a:lnTo>
                  <a:pt x="339" y="162"/>
                </a:lnTo>
                <a:lnTo>
                  <a:pt x="348" y="151"/>
                </a:lnTo>
                <a:lnTo>
                  <a:pt x="355" y="136"/>
                </a:lnTo>
                <a:lnTo>
                  <a:pt x="359" y="122"/>
                </a:lnTo>
                <a:lnTo>
                  <a:pt x="361" y="107"/>
                </a:lnTo>
                <a:lnTo>
                  <a:pt x="361" y="33"/>
                </a:lnTo>
                <a:lnTo>
                  <a:pt x="361" y="26"/>
                </a:lnTo>
                <a:lnTo>
                  <a:pt x="359" y="20"/>
                </a:lnTo>
                <a:lnTo>
                  <a:pt x="355" y="15"/>
                </a:lnTo>
                <a:lnTo>
                  <a:pt x="352" y="9"/>
                </a:lnTo>
                <a:lnTo>
                  <a:pt x="346" y="6"/>
                </a:lnTo>
                <a:lnTo>
                  <a:pt x="341" y="4"/>
                </a:lnTo>
                <a:lnTo>
                  <a:pt x="335" y="2"/>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6" y="69"/>
                </a:lnTo>
                <a:lnTo>
                  <a:pt x="257" y="64"/>
                </a:lnTo>
                <a:lnTo>
                  <a:pt x="259" y="58"/>
                </a:lnTo>
                <a:lnTo>
                  <a:pt x="263" y="53"/>
                </a:lnTo>
                <a:lnTo>
                  <a:pt x="268" y="49"/>
                </a:lnTo>
                <a:lnTo>
                  <a:pt x="274" y="45"/>
                </a:lnTo>
                <a:lnTo>
                  <a:pt x="279" y="44"/>
                </a:lnTo>
                <a:lnTo>
                  <a:pt x="286" y="44"/>
                </a:lnTo>
                <a:lnTo>
                  <a:pt x="292" y="44"/>
                </a:lnTo>
                <a:lnTo>
                  <a:pt x="299" y="45"/>
                </a:lnTo>
                <a:lnTo>
                  <a:pt x="304" y="49"/>
                </a:lnTo>
                <a:lnTo>
                  <a:pt x="308" y="53"/>
                </a:lnTo>
                <a:lnTo>
                  <a:pt x="314" y="58"/>
                </a:lnTo>
                <a:lnTo>
                  <a:pt x="315" y="64"/>
                </a:lnTo>
                <a:lnTo>
                  <a:pt x="317" y="69"/>
                </a:lnTo>
                <a:lnTo>
                  <a:pt x="319" y="74"/>
                </a:lnTo>
                <a:lnTo>
                  <a:pt x="317" y="82"/>
                </a:lnTo>
                <a:lnTo>
                  <a:pt x="315" y="87"/>
                </a:lnTo>
                <a:lnTo>
                  <a:pt x="314" y="93"/>
                </a:lnTo>
                <a:lnTo>
                  <a:pt x="308" y="98"/>
                </a:lnTo>
                <a:lnTo>
                  <a:pt x="304" y="102"/>
                </a:lnTo>
                <a:lnTo>
                  <a:pt x="299" y="105"/>
                </a:lnTo>
                <a:lnTo>
                  <a:pt x="292" y="107"/>
                </a:lnTo>
                <a:lnTo>
                  <a:pt x="286" y="107"/>
                </a:lnTo>
                <a:close/>
                <a:moveTo>
                  <a:pt x="27" y="180"/>
                </a:moveTo>
                <a:lnTo>
                  <a:pt x="141" y="294"/>
                </a:lnTo>
                <a:lnTo>
                  <a:pt x="130" y="297"/>
                </a:lnTo>
                <a:lnTo>
                  <a:pt x="121" y="297"/>
                </a:lnTo>
                <a:lnTo>
                  <a:pt x="112" y="294"/>
                </a:lnTo>
                <a:lnTo>
                  <a:pt x="103" y="288"/>
                </a:lnTo>
                <a:lnTo>
                  <a:pt x="9" y="194"/>
                </a:lnTo>
                <a:lnTo>
                  <a:pt x="5" y="189"/>
                </a:lnTo>
                <a:lnTo>
                  <a:pt x="2" y="183"/>
                </a:lnTo>
                <a:lnTo>
                  <a:pt x="0" y="178"/>
                </a:lnTo>
                <a:lnTo>
                  <a:pt x="0" y="172"/>
                </a:lnTo>
                <a:lnTo>
                  <a:pt x="0" y="165"/>
                </a:lnTo>
                <a:lnTo>
                  <a:pt x="2" y="160"/>
                </a:lnTo>
                <a:lnTo>
                  <a:pt x="5" y="154"/>
                </a:lnTo>
                <a:lnTo>
                  <a:pt x="9" y="149"/>
                </a:lnTo>
                <a:lnTo>
                  <a:pt x="136" y="24"/>
                </a:lnTo>
                <a:lnTo>
                  <a:pt x="147" y="15"/>
                </a:lnTo>
                <a:lnTo>
                  <a:pt x="161" y="7"/>
                </a:lnTo>
                <a:lnTo>
                  <a:pt x="176" y="2"/>
                </a:lnTo>
                <a:lnTo>
                  <a:pt x="190" y="0"/>
                </a:lnTo>
                <a:lnTo>
                  <a:pt x="27" y="163"/>
                </a:lnTo>
                <a:lnTo>
                  <a:pt x="23" y="167"/>
                </a:lnTo>
                <a:lnTo>
                  <a:pt x="23" y="172"/>
                </a:lnTo>
                <a:lnTo>
                  <a:pt x="23" y="176"/>
                </a:lnTo>
                <a:lnTo>
                  <a:pt x="27"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2886" tIns="51443" rIns="102886" bIns="51443"/>
          <a:lstStyle/>
          <a:p>
            <a:endParaRPr lang="nb-NO" dirty="0"/>
          </a:p>
        </p:txBody>
      </p:sp>
      <p:sp>
        <p:nvSpPr>
          <p:cNvPr id="37" name="Oval 4">
            <a:extLst>
              <a:ext uri="{FF2B5EF4-FFF2-40B4-BE49-F238E27FC236}">
                <a16:creationId xmlns:a16="http://schemas.microsoft.com/office/drawing/2014/main" id="{25AB5D45-E826-3741-8E06-C4A287660427}"/>
              </a:ext>
            </a:extLst>
          </p:cNvPr>
          <p:cNvSpPr/>
          <p:nvPr/>
        </p:nvSpPr>
        <p:spPr>
          <a:xfrm>
            <a:off x="5305635" y="13491244"/>
            <a:ext cx="1080888" cy="110103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2541" name="Freeform 53">
            <a:extLst>
              <a:ext uri="{FF2B5EF4-FFF2-40B4-BE49-F238E27FC236}">
                <a16:creationId xmlns:a16="http://schemas.microsoft.com/office/drawing/2014/main" id="{DD14F82E-BDB6-8149-982E-9C6A29F5AE10}"/>
              </a:ext>
            </a:extLst>
          </p:cNvPr>
          <p:cNvSpPr>
            <a:spLocks noEditPoints="1"/>
          </p:cNvSpPr>
          <p:nvPr/>
        </p:nvSpPr>
        <p:spPr bwMode="auto">
          <a:xfrm>
            <a:off x="5507777" y="13765725"/>
            <a:ext cx="561610" cy="491408"/>
          </a:xfrm>
          <a:custGeom>
            <a:avLst/>
            <a:gdLst>
              <a:gd name="T0" fmla="*/ 22121542 w 3597"/>
              <a:gd name="T1" fmla="*/ 15457668 h 3137"/>
              <a:gd name="T2" fmla="*/ 19370431 w 3597"/>
              <a:gd name="T3" fmla="*/ 16581514 h 3137"/>
              <a:gd name="T4" fmla="*/ 21845354 w 3597"/>
              <a:gd name="T5" fmla="*/ 30685 h 3137"/>
              <a:gd name="T6" fmla="*/ 24893080 w 3597"/>
              <a:gd name="T7" fmla="*/ 521030 h 3137"/>
              <a:gd name="T8" fmla="*/ 27705593 w 3597"/>
              <a:gd name="T9" fmla="*/ 1563089 h 3137"/>
              <a:gd name="T10" fmla="*/ 30241919 w 3597"/>
              <a:gd name="T11" fmla="*/ 3095617 h 3137"/>
              <a:gd name="T12" fmla="*/ 32451052 w 3597"/>
              <a:gd name="T13" fmla="*/ 5036827 h 3137"/>
              <a:gd name="T14" fmla="*/ 34271468 w 3597"/>
              <a:gd name="T15" fmla="*/ 7366180 h 3137"/>
              <a:gd name="T16" fmla="*/ 35631734 w 3597"/>
              <a:gd name="T17" fmla="*/ 10012283 h 3137"/>
              <a:gd name="T18" fmla="*/ 36501027 w 3597"/>
              <a:gd name="T19" fmla="*/ 12913766 h 3137"/>
              <a:gd name="T20" fmla="*/ 36787367 w 3597"/>
              <a:gd name="T21" fmla="*/ 16019653 h 3137"/>
              <a:gd name="T22" fmla="*/ 36501027 w 3597"/>
              <a:gd name="T23" fmla="*/ 19125415 h 3137"/>
              <a:gd name="T24" fmla="*/ 35631734 w 3597"/>
              <a:gd name="T25" fmla="*/ 22027022 h 3137"/>
              <a:gd name="T26" fmla="*/ 34271468 w 3597"/>
              <a:gd name="T27" fmla="*/ 24673126 h 3137"/>
              <a:gd name="T28" fmla="*/ 32451052 w 3597"/>
              <a:gd name="T29" fmla="*/ 27002479 h 3137"/>
              <a:gd name="T30" fmla="*/ 30241919 w 3597"/>
              <a:gd name="T31" fmla="*/ 28953835 h 3137"/>
              <a:gd name="T32" fmla="*/ 27705593 w 3597"/>
              <a:gd name="T33" fmla="*/ 30476093 h 3137"/>
              <a:gd name="T34" fmla="*/ 24893080 w 3597"/>
              <a:gd name="T35" fmla="*/ 31518152 h 3137"/>
              <a:gd name="T36" fmla="*/ 21845354 w 3597"/>
              <a:gd name="T37" fmla="*/ 32008620 h 3137"/>
              <a:gd name="T38" fmla="*/ 18807904 w 3597"/>
              <a:gd name="T39" fmla="*/ 31916688 h 3137"/>
              <a:gd name="T40" fmla="*/ 15954537 w 3597"/>
              <a:gd name="T41" fmla="*/ 31303603 h 3137"/>
              <a:gd name="T42" fmla="*/ 13315833 w 3597"/>
              <a:gd name="T43" fmla="*/ 30190027 h 3137"/>
              <a:gd name="T44" fmla="*/ 10943165 w 3597"/>
              <a:gd name="T45" fmla="*/ 28647354 h 3137"/>
              <a:gd name="T46" fmla="*/ 15085121 w 3597"/>
              <a:gd name="T47" fmla="*/ 26593796 h 3137"/>
              <a:gd name="T48" fmla="*/ 17396509 w 3597"/>
              <a:gd name="T49" fmla="*/ 27554194 h 3137"/>
              <a:gd name="T50" fmla="*/ 19922684 w 3597"/>
              <a:gd name="T51" fmla="*/ 28003707 h 3137"/>
              <a:gd name="T52" fmla="*/ 22571539 w 3597"/>
              <a:gd name="T53" fmla="*/ 27901506 h 3137"/>
              <a:gd name="T54" fmla="*/ 25077164 w 3597"/>
              <a:gd name="T55" fmla="*/ 27247713 h 3137"/>
              <a:gd name="T56" fmla="*/ 27327150 w 3597"/>
              <a:gd name="T57" fmla="*/ 26103452 h 3137"/>
              <a:gd name="T58" fmla="*/ 29280522 w 3597"/>
              <a:gd name="T59" fmla="*/ 24519824 h 3137"/>
              <a:gd name="T60" fmla="*/ 30865849 w 3597"/>
              <a:gd name="T61" fmla="*/ 22568468 h 3137"/>
              <a:gd name="T62" fmla="*/ 32011206 w 3597"/>
              <a:gd name="T63" fmla="*/ 20310631 h 3137"/>
              <a:gd name="T64" fmla="*/ 32665838 w 3597"/>
              <a:gd name="T65" fmla="*/ 17797291 h 3137"/>
              <a:gd name="T66" fmla="*/ 32757818 w 3597"/>
              <a:gd name="T67" fmla="*/ 15120502 h 3137"/>
              <a:gd name="T68" fmla="*/ 32287394 w 3597"/>
              <a:gd name="T69" fmla="*/ 12556185 h 3137"/>
              <a:gd name="T70" fmla="*/ 31295296 w 3597"/>
              <a:gd name="T71" fmla="*/ 10206416 h 3137"/>
              <a:gd name="T72" fmla="*/ 29853324 w 3597"/>
              <a:gd name="T73" fmla="*/ 8132443 h 3137"/>
              <a:gd name="T74" fmla="*/ 28012359 w 3597"/>
              <a:gd name="T75" fmla="*/ 6426198 h 3137"/>
              <a:gd name="T76" fmla="*/ 25854477 w 3597"/>
              <a:gd name="T77" fmla="*/ 5118489 h 3137"/>
              <a:gd name="T78" fmla="*/ 23430558 w 3597"/>
              <a:gd name="T79" fmla="*/ 4290978 h 3137"/>
              <a:gd name="T80" fmla="*/ 20802252 w 3597"/>
              <a:gd name="T81" fmla="*/ 4004913 h 3137"/>
              <a:gd name="T82" fmla="*/ 18102268 w 3597"/>
              <a:gd name="T83" fmla="*/ 4311394 h 3137"/>
              <a:gd name="T84" fmla="*/ 15616947 w 3597"/>
              <a:gd name="T85" fmla="*/ 5169590 h 3137"/>
              <a:gd name="T86" fmla="*/ 13418088 w 3597"/>
              <a:gd name="T87" fmla="*/ 6548815 h 3137"/>
              <a:gd name="T88" fmla="*/ 11577247 w 3597"/>
              <a:gd name="T89" fmla="*/ 8336723 h 3137"/>
              <a:gd name="T90" fmla="*/ 10145426 w 3597"/>
              <a:gd name="T91" fmla="*/ 10492482 h 3137"/>
              <a:gd name="T92" fmla="*/ 9194304 w 3597"/>
              <a:gd name="T93" fmla="*/ 12944452 h 3137"/>
              <a:gd name="T94" fmla="*/ 8815861 w 3597"/>
              <a:gd name="T95" fmla="*/ 15610970 h 3137"/>
              <a:gd name="T96" fmla="*/ 0 w 3597"/>
              <a:gd name="T97" fmla="*/ 15610970 h 3137"/>
              <a:gd name="T98" fmla="*/ 5001097 w 3597"/>
              <a:gd name="T99" fmla="*/ 13485897 h 3137"/>
              <a:gd name="T100" fmla="*/ 5788561 w 3597"/>
              <a:gd name="T101" fmla="*/ 10472066 h 3137"/>
              <a:gd name="T102" fmla="*/ 7107976 w 3597"/>
              <a:gd name="T103" fmla="*/ 7713491 h 3137"/>
              <a:gd name="T104" fmla="*/ 8928391 w 3597"/>
              <a:gd name="T105" fmla="*/ 5281937 h 3137"/>
              <a:gd name="T106" fmla="*/ 11147676 w 3597"/>
              <a:gd name="T107" fmla="*/ 3238649 h 3137"/>
              <a:gd name="T108" fmla="*/ 13724978 w 3597"/>
              <a:gd name="T109" fmla="*/ 1644875 h 3137"/>
              <a:gd name="T110" fmla="*/ 16609045 w 3597"/>
              <a:gd name="T111" fmla="*/ 551715 h 3137"/>
              <a:gd name="T112" fmla="*/ 19718049 w 3597"/>
              <a:gd name="T113" fmla="*/ 30685 h 31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597" h="3137">
                <a:moveTo>
                  <a:pt x="1894" y="727"/>
                </a:moveTo>
                <a:lnTo>
                  <a:pt x="2163" y="727"/>
                </a:lnTo>
                <a:lnTo>
                  <a:pt x="2163" y="1513"/>
                </a:lnTo>
                <a:lnTo>
                  <a:pt x="2659" y="2009"/>
                </a:lnTo>
                <a:lnTo>
                  <a:pt x="2469" y="2198"/>
                </a:lnTo>
                <a:lnTo>
                  <a:pt x="1894" y="1623"/>
                </a:lnTo>
                <a:lnTo>
                  <a:pt x="1894" y="727"/>
                </a:lnTo>
                <a:close/>
                <a:moveTo>
                  <a:pt x="2034" y="0"/>
                </a:moveTo>
                <a:lnTo>
                  <a:pt x="2136" y="3"/>
                </a:lnTo>
                <a:lnTo>
                  <a:pt x="2238" y="13"/>
                </a:lnTo>
                <a:lnTo>
                  <a:pt x="2337" y="28"/>
                </a:lnTo>
                <a:lnTo>
                  <a:pt x="2434" y="51"/>
                </a:lnTo>
                <a:lnTo>
                  <a:pt x="2528" y="79"/>
                </a:lnTo>
                <a:lnTo>
                  <a:pt x="2620" y="113"/>
                </a:lnTo>
                <a:lnTo>
                  <a:pt x="2709" y="153"/>
                </a:lnTo>
                <a:lnTo>
                  <a:pt x="2795" y="198"/>
                </a:lnTo>
                <a:lnTo>
                  <a:pt x="2878" y="248"/>
                </a:lnTo>
                <a:lnTo>
                  <a:pt x="2957" y="303"/>
                </a:lnTo>
                <a:lnTo>
                  <a:pt x="3033" y="361"/>
                </a:lnTo>
                <a:lnTo>
                  <a:pt x="3105" y="425"/>
                </a:lnTo>
                <a:lnTo>
                  <a:pt x="3173" y="493"/>
                </a:lnTo>
                <a:lnTo>
                  <a:pt x="3237" y="566"/>
                </a:lnTo>
                <a:lnTo>
                  <a:pt x="3296" y="642"/>
                </a:lnTo>
                <a:lnTo>
                  <a:pt x="3351" y="721"/>
                </a:lnTo>
                <a:lnTo>
                  <a:pt x="3400" y="805"/>
                </a:lnTo>
                <a:lnTo>
                  <a:pt x="3444" y="891"/>
                </a:lnTo>
                <a:lnTo>
                  <a:pt x="3484" y="980"/>
                </a:lnTo>
                <a:lnTo>
                  <a:pt x="3518" y="1072"/>
                </a:lnTo>
                <a:lnTo>
                  <a:pt x="3546" y="1167"/>
                </a:lnTo>
                <a:lnTo>
                  <a:pt x="3569" y="1264"/>
                </a:lnTo>
                <a:lnTo>
                  <a:pt x="3584" y="1363"/>
                </a:lnTo>
                <a:lnTo>
                  <a:pt x="3594" y="1465"/>
                </a:lnTo>
                <a:lnTo>
                  <a:pt x="3597" y="1568"/>
                </a:lnTo>
                <a:lnTo>
                  <a:pt x="3594" y="1672"/>
                </a:lnTo>
                <a:lnTo>
                  <a:pt x="3584" y="1773"/>
                </a:lnTo>
                <a:lnTo>
                  <a:pt x="3569" y="1872"/>
                </a:lnTo>
                <a:lnTo>
                  <a:pt x="3546" y="1969"/>
                </a:lnTo>
                <a:lnTo>
                  <a:pt x="3518" y="2064"/>
                </a:lnTo>
                <a:lnTo>
                  <a:pt x="3484" y="2156"/>
                </a:lnTo>
                <a:lnTo>
                  <a:pt x="3444" y="2245"/>
                </a:lnTo>
                <a:lnTo>
                  <a:pt x="3400" y="2331"/>
                </a:lnTo>
                <a:lnTo>
                  <a:pt x="3351" y="2415"/>
                </a:lnTo>
                <a:lnTo>
                  <a:pt x="3296" y="2494"/>
                </a:lnTo>
                <a:lnTo>
                  <a:pt x="3237" y="2570"/>
                </a:lnTo>
                <a:lnTo>
                  <a:pt x="3173" y="2643"/>
                </a:lnTo>
                <a:lnTo>
                  <a:pt x="3105" y="2711"/>
                </a:lnTo>
                <a:lnTo>
                  <a:pt x="3033" y="2775"/>
                </a:lnTo>
                <a:lnTo>
                  <a:pt x="2957" y="2834"/>
                </a:lnTo>
                <a:lnTo>
                  <a:pt x="2878" y="2889"/>
                </a:lnTo>
                <a:lnTo>
                  <a:pt x="2795" y="2938"/>
                </a:lnTo>
                <a:lnTo>
                  <a:pt x="2709" y="2983"/>
                </a:lnTo>
                <a:lnTo>
                  <a:pt x="2620" y="3023"/>
                </a:lnTo>
                <a:lnTo>
                  <a:pt x="2528" y="3057"/>
                </a:lnTo>
                <a:lnTo>
                  <a:pt x="2434" y="3085"/>
                </a:lnTo>
                <a:lnTo>
                  <a:pt x="2337" y="3108"/>
                </a:lnTo>
                <a:lnTo>
                  <a:pt x="2238" y="3123"/>
                </a:lnTo>
                <a:lnTo>
                  <a:pt x="2136" y="3133"/>
                </a:lnTo>
                <a:lnTo>
                  <a:pt x="2034" y="3137"/>
                </a:lnTo>
                <a:lnTo>
                  <a:pt x="1935" y="3133"/>
                </a:lnTo>
                <a:lnTo>
                  <a:pt x="1839" y="3124"/>
                </a:lnTo>
                <a:lnTo>
                  <a:pt x="1743" y="3110"/>
                </a:lnTo>
                <a:lnTo>
                  <a:pt x="1651" y="3089"/>
                </a:lnTo>
                <a:lnTo>
                  <a:pt x="1560" y="3064"/>
                </a:lnTo>
                <a:lnTo>
                  <a:pt x="1471" y="3032"/>
                </a:lnTo>
                <a:lnTo>
                  <a:pt x="1385" y="2997"/>
                </a:lnTo>
                <a:lnTo>
                  <a:pt x="1302" y="2955"/>
                </a:lnTo>
                <a:lnTo>
                  <a:pt x="1222" y="2910"/>
                </a:lnTo>
                <a:lnTo>
                  <a:pt x="1145" y="2859"/>
                </a:lnTo>
                <a:lnTo>
                  <a:pt x="1070" y="2804"/>
                </a:lnTo>
                <a:lnTo>
                  <a:pt x="1340" y="2516"/>
                </a:lnTo>
                <a:lnTo>
                  <a:pt x="1406" y="2562"/>
                </a:lnTo>
                <a:lnTo>
                  <a:pt x="1475" y="2603"/>
                </a:lnTo>
                <a:lnTo>
                  <a:pt x="1548" y="2639"/>
                </a:lnTo>
                <a:lnTo>
                  <a:pt x="1623" y="2671"/>
                </a:lnTo>
                <a:lnTo>
                  <a:pt x="1701" y="2697"/>
                </a:lnTo>
                <a:lnTo>
                  <a:pt x="1782" y="2717"/>
                </a:lnTo>
                <a:lnTo>
                  <a:pt x="1863" y="2732"/>
                </a:lnTo>
                <a:lnTo>
                  <a:pt x="1948" y="2741"/>
                </a:lnTo>
                <a:lnTo>
                  <a:pt x="2034" y="2744"/>
                </a:lnTo>
                <a:lnTo>
                  <a:pt x="2121" y="2741"/>
                </a:lnTo>
                <a:lnTo>
                  <a:pt x="2207" y="2731"/>
                </a:lnTo>
                <a:lnTo>
                  <a:pt x="2291" y="2716"/>
                </a:lnTo>
                <a:lnTo>
                  <a:pt x="2372" y="2695"/>
                </a:lnTo>
                <a:lnTo>
                  <a:pt x="2452" y="2667"/>
                </a:lnTo>
                <a:lnTo>
                  <a:pt x="2528" y="2635"/>
                </a:lnTo>
                <a:lnTo>
                  <a:pt x="2601" y="2598"/>
                </a:lnTo>
                <a:lnTo>
                  <a:pt x="2672" y="2555"/>
                </a:lnTo>
                <a:lnTo>
                  <a:pt x="2739" y="2508"/>
                </a:lnTo>
                <a:lnTo>
                  <a:pt x="2803" y="2456"/>
                </a:lnTo>
                <a:lnTo>
                  <a:pt x="2863" y="2400"/>
                </a:lnTo>
                <a:lnTo>
                  <a:pt x="2919" y="2340"/>
                </a:lnTo>
                <a:lnTo>
                  <a:pt x="2971" y="2276"/>
                </a:lnTo>
                <a:lnTo>
                  <a:pt x="3018" y="2209"/>
                </a:lnTo>
                <a:lnTo>
                  <a:pt x="3060" y="2138"/>
                </a:lnTo>
                <a:lnTo>
                  <a:pt x="3097" y="2064"/>
                </a:lnTo>
                <a:lnTo>
                  <a:pt x="3130" y="1988"/>
                </a:lnTo>
                <a:lnTo>
                  <a:pt x="3157" y="1908"/>
                </a:lnTo>
                <a:lnTo>
                  <a:pt x="3179" y="1826"/>
                </a:lnTo>
                <a:lnTo>
                  <a:pt x="3194" y="1742"/>
                </a:lnTo>
                <a:lnTo>
                  <a:pt x="3203" y="1656"/>
                </a:lnTo>
                <a:lnTo>
                  <a:pt x="3206" y="1568"/>
                </a:lnTo>
                <a:lnTo>
                  <a:pt x="3203" y="1480"/>
                </a:lnTo>
                <a:lnTo>
                  <a:pt x="3194" y="1394"/>
                </a:lnTo>
                <a:lnTo>
                  <a:pt x="3179" y="1310"/>
                </a:lnTo>
                <a:lnTo>
                  <a:pt x="3157" y="1229"/>
                </a:lnTo>
                <a:lnTo>
                  <a:pt x="3130" y="1148"/>
                </a:lnTo>
                <a:lnTo>
                  <a:pt x="3097" y="1072"/>
                </a:lnTo>
                <a:lnTo>
                  <a:pt x="3060" y="999"/>
                </a:lnTo>
                <a:lnTo>
                  <a:pt x="3018" y="927"/>
                </a:lnTo>
                <a:lnTo>
                  <a:pt x="2971" y="860"/>
                </a:lnTo>
                <a:lnTo>
                  <a:pt x="2919" y="796"/>
                </a:lnTo>
                <a:lnTo>
                  <a:pt x="2863" y="737"/>
                </a:lnTo>
                <a:lnTo>
                  <a:pt x="2803" y="680"/>
                </a:lnTo>
                <a:lnTo>
                  <a:pt x="2739" y="629"/>
                </a:lnTo>
                <a:lnTo>
                  <a:pt x="2672" y="581"/>
                </a:lnTo>
                <a:lnTo>
                  <a:pt x="2601" y="538"/>
                </a:lnTo>
                <a:lnTo>
                  <a:pt x="2528" y="501"/>
                </a:lnTo>
                <a:lnTo>
                  <a:pt x="2452" y="469"/>
                </a:lnTo>
                <a:lnTo>
                  <a:pt x="2372" y="441"/>
                </a:lnTo>
                <a:lnTo>
                  <a:pt x="2291" y="420"/>
                </a:lnTo>
                <a:lnTo>
                  <a:pt x="2207" y="404"/>
                </a:lnTo>
                <a:lnTo>
                  <a:pt x="2121" y="395"/>
                </a:lnTo>
                <a:lnTo>
                  <a:pt x="2034" y="392"/>
                </a:lnTo>
                <a:lnTo>
                  <a:pt x="1944" y="395"/>
                </a:lnTo>
                <a:lnTo>
                  <a:pt x="1855" y="405"/>
                </a:lnTo>
                <a:lnTo>
                  <a:pt x="1770" y="422"/>
                </a:lnTo>
                <a:lnTo>
                  <a:pt x="1686" y="444"/>
                </a:lnTo>
                <a:lnTo>
                  <a:pt x="1605" y="472"/>
                </a:lnTo>
                <a:lnTo>
                  <a:pt x="1527" y="506"/>
                </a:lnTo>
                <a:lnTo>
                  <a:pt x="1452" y="546"/>
                </a:lnTo>
                <a:lnTo>
                  <a:pt x="1381" y="591"/>
                </a:lnTo>
                <a:lnTo>
                  <a:pt x="1312" y="641"/>
                </a:lnTo>
                <a:lnTo>
                  <a:pt x="1247" y="695"/>
                </a:lnTo>
                <a:lnTo>
                  <a:pt x="1188" y="753"/>
                </a:lnTo>
                <a:lnTo>
                  <a:pt x="1132" y="816"/>
                </a:lnTo>
                <a:lnTo>
                  <a:pt x="1080" y="883"/>
                </a:lnTo>
                <a:lnTo>
                  <a:pt x="1034" y="954"/>
                </a:lnTo>
                <a:lnTo>
                  <a:pt x="992" y="1027"/>
                </a:lnTo>
                <a:lnTo>
                  <a:pt x="955" y="1104"/>
                </a:lnTo>
                <a:lnTo>
                  <a:pt x="924" y="1185"/>
                </a:lnTo>
                <a:lnTo>
                  <a:pt x="899" y="1267"/>
                </a:lnTo>
                <a:lnTo>
                  <a:pt x="880" y="1352"/>
                </a:lnTo>
                <a:lnTo>
                  <a:pt x="867" y="1439"/>
                </a:lnTo>
                <a:lnTo>
                  <a:pt x="862" y="1528"/>
                </a:lnTo>
                <a:lnTo>
                  <a:pt x="1408" y="1528"/>
                </a:lnTo>
                <a:lnTo>
                  <a:pt x="704" y="2313"/>
                </a:lnTo>
                <a:lnTo>
                  <a:pt x="0" y="1528"/>
                </a:lnTo>
                <a:lnTo>
                  <a:pt x="470" y="1528"/>
                </a:lnTo>
                <a:lnTo>
                  <a:pt x="476" y="1424"/>
                </a:lnTo>
                <a:lnTo>
                  <a:pt x="489" y="1320"/>
                </a:lnTo>
                <a:lnTo>
                  <a:pt x="509" y="1220"/>
                </a:lnTo>
                <a:lnTo>
                  <a:pt x="534" y="1121"/>
                </a:lnTo>
                <a:lnTo>
                  <a:pt x="566" y="1025"/>
                </a:lnTo>
                <a:lnTo>
                  <a:pt x="604" y="933"/>
                </a:lnTo>
                <a:lnTo>
                  <a:pt x="647" y="842"/>
                </a:lnTo>
                <a:lnTo>
                  <a:pt x="695" y="755"/>
                </a:lnTo>
                <a:lnTo>
                  <a:pt x="749" y="673"/>
                </a:lnTo>
                <a:lnTo>
                  <a:pt x="809" y="593"/>
                </a:lnTo>
                <a:lnTo>
                  <a:pt x="873" y="517"/>
                </a:lnTo>
                <a:lnTo>
                  <a:pt x="941" y="446"/>
                </a:lnTo>
                <a:lnTo>
                  <a:pt x="1014" y="380"/>
                </a:lnTo>
                <a:lnTo>
                  <a:pt x="1090" y="317"/>
                </a:lnTo>
                <a:lnTo>
                  <a:pt x="1170" y="260"/>
                </a:lnTo>
                <a:lnTo>
                  <a:pt x="1255" y="208"/>
                </a:lnTo>
                <a:lnTo>
                  <a:pt x="1342" y="161"/>
                </a:lnTo>
                <a:lnTo>
                  <a:pt x="1433" y="119"/>
                </a:lnTo>
                <a:lnTo>
                  <a:pt x="1527" y="83"/>
                </a:lnTo>
                <a:lnTo>
                  <a:pt x="1624" y="54"/>
                </a:lnTo>
                <a:lnTo>
                  <a:pt x="1723" y="31"/>
                </a:lnTo>
                <a:lnTo>
                  <a:pt x="1825" y="13"/>
                </a:lnTo>
                <a:lnTo>
                  <a:pt x="1928" y="3"/>
                </a:lnTo>
                <a:lnTo>
                  <a:pt x="2034"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nb-NO" dirty="0"/>
          </a:p>
        </p:txBody>
      </p:sp>
    </p:spTree>
  </p:cSld>
  <p:clrMapOvr>
    <a:masterClrMapping/>
  </p:clrMapOvr>
  <p:transition spd="med" advClick="0" advTm="10000">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ircle: Hollow 9">
            <a:extLst>
              <a:ext uri="{FF2B5EF4-FFF2-40B4-BE49-F238E27FC236}">
                <a16:creationId xmlns:a16="http://schemas.microsoft.com/office/drawing/2014/main" id="{270D5E31-34A2-FD40-AB95-46C9ADC29A1B}"/>
              </a:ext>
            </a:extLst>
          </p:cNvPr>
          <p:cNvSpPr/>
          <p:nvPr/>
        </p:nvSpPr>
        <p:spPr>
          <a:xfrm>
            <a:off x="6326893" y="656563"/>
            <a:ext cx="1918836" cy="1918836"/>
          </a:xfrm>
          <a:prstGeom prst="donut">
            <a:avLst>
              <a:gd name="adj" fmla="val 7976"/>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9" name="TextBox 8">
            <a:extLst>
              <a:ext uri="{FF2B5EF4-FFF2-40B4-BE49-F238E27FC236}">
                <a16:creationId xmlns:a16="http://schemas.microsoft.com/office/drawing/2014/main" id="{F60D0DE0-C848-6947-B629-2779648C5711}"/>
              </a:ext>
            </a:extLst>
          </p:cNvPr>
          <p:cNvSpPr txBox="1"/>
          <p:nvPr/>
        </p:nvSpPr>
        <p:spPr>
          <a:xfrm>
            <a:off x="466203" y="2231850"/>
            <a:ext cx="4382276" cy="5016758"/>
          </a:xfrm>
          <a:prstGeom prst="rect">
            <a:avLst/>
          </a:prstGeom>
          <a:noFill/>
        </p:spPr>
        <p:txBody>
          <a:bodyPr wrap="square">
            <a:spAutoFit/>
          </a:bodyPr>
          <a:lstStyle/>
          <a:p>
            <a:pPr eaLnBrk="1" fontAlgn="auto" hangingPunct="1">
              <a:spcBef>
                <a:spcPts val="0"/>
              </a:spcBef>
              <a:spcAft>
                <a:spcPts val="0"/>
              </a:spcAft>
              <a:defRPr/>
            </a:pPr>
            <a:r>
              <a:rPr lang="id-ID" sz="8000" dirty="0">
                <a:solidFill>
                  <a:schemeClr val="tx1">
                    <a:lumMod val="75000"/>
                    <a:lumOff val="25000"/>
                  </a:schemeClr>
                </a:solidFill>
                <a:latin typeface="Impact" panose="020B0806030902050204" pitchFamily="34" charset="0"/>
              </a:rPr>
              <a:t>The </a:t>
            </a:r>
          </a:p>
          <a:p>
            <a:pPr eaLnBrk="1" fontAlgn="auto" hangingPunct="1">
              <a:spcBef>
                <a:spcPts val="0"/>
              </a:spcBef>
              <a:spcAft>
                <a:spcPts val="0"/>
              </a:spcAft>
              <a:defRPr/>
            </a:pPr>
            <a:r>
              <a:rPr lang="id-ID" sz="8000" dirty="0">
                <a:solidFill>
                  <a:schemeClr val="tx1">
                    <a:lumMod val="75000"/>
                    <a:lumOff val="25000"/>
                  </a:schemeClr>
                </a:solidFill>
                <a:latin typeface="Impact" panose="020B0806030902050204" pitchFamily="34" charset="0"/>
              </a:rPr>
              <a:t>Exclusize</a:t>
            </a:r>
            <a:r>
              <a:rPr lang="id-ID" sz="8000" dirty="0">
                <a:solidFill>
                  <a:schemeClr val="accent1"/>
                </a:solidFill>
                <a:latin typeface="Impact" panose="020B0806030902050204" pitchFamily="34" charset="0"/>
              </a:rPr>
              <a:t> </a:t>
            </a:r>
            <a:r>
              <a:rPr lang="id-ID" sz="8000" dirty="0">
                <a:solidFill>
                  <a:srgbClr val="92D050"/>
                </a:solidFill>
                <a:latin typeface="Impact" panose="020B0806030902050204" pitchFamily="34" charset="0"/>
              </a:rPr>
              <a:t>Project </a:t>
            </a:r>
          </a:p>
          <a:p>
            <a:pPr eaLnBrk="1" fontAlgn="auto" hangingPunct="1">
              <a:spcBef>
                <a:spcPts val="0"/>
              </a:spcBef>
              <a:spcAft>
                <a:spcPts val="0"/>
              </a:spcAft>
              <a:defRPr/>
            </a:pPr>
            <a:r>
              <a:rPr lang="id-ID" sz="8000" dirty="0">
                <a:solidFill>
                  <a:srgbClr val="92D050"/>
                </a:solidFill>
                <a:latin typeface="Impact" panose="020B0806030902050204" pitchFamily="34" charset="0"/>
              </a:rPr>
              <a:t>Here</a:t>
            </a:r>
          </a:p>
        </p:txBody>
      </p:sp>
      <p:sp>
        <p:nvSpPr>
          <p:cNvPr id="13" name="Rectangle 12">
            <a:extLst>
              <a:ext uri="{FF2B5EF4-FFF2-40B4-BE49-F238E27FC236}">
                <a16:creationId xmlns:a16="http://schemas.microsoft.com/office/drawing/2014/main" id="{36C12771-67FD-2840-9B51-112C495BEE69}"/>
              </a:ext>
            </a:extLst>
          </p:cNvPr>
          <p:cNvSpPr/>
          <p:nvPr/>
        </p:nvSpPr>
        <p:spPr>
          <a:xfrm>
            <a:off x="466203" y="11039392"/>
            <a:ext cx="3640105" cy="6380593"/>
          </a:xfrm>
          <a:prstGeom prst="rect">
            <a:avLst/>
          </a:prstGeom>
          <a:noFill/>
        </p:spPr>
        <p:txBody>
          <a:bodyPr wrap="square">
            <a:spAutoFit/>
          </a:bodyPr>
          <a:lstStyle/>
          <a:p>
            <a:pPr eaLnBrk="1" fontAlgn="auto" hangingPunct="1">
              <a:lnSpc>
                <a:spcPct val="150000"/>
              </a:lnSpc>
              <a:spcBef>
                <a:spcPts val="0"/>
              </a:spcBef>
              <a:spcAft>
                <a:spcPts val="0"/>
              </a:spcAft>
              <a:defRPr/>
            </a:pPr>
            <a:r>
              <a:rPr lang="id-ID" sz="2500"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a:t>
            </a:r>
          </a:p>
          <a:p>
            <a:pPr eaLnBrk="1" fontAlgn="auto" hangingPunct="1">
              <a:lnSpc>
                <a:spcPct val="150000"/>
              </a:lnSpc>
              <a:spcBef>
                <a:spcPts val="0"/>
              </a:spcBef>
              <a:spcAft>
                <a:spcPts val="0"/>
              </a:spcAft>
              <a:defRPr/>
            </a:pPr>
            <a:endParaRPr lang="id-ID" sz="2500" dirty="0">
              <a:solidFill>
                <a:schemeClr val="tx1">
                  <a:lumMod val="50000"/>
                  <a:lumOff val="50000"/>
                </a:schemeClr>
              </a:solidFill>
              <a:latin typeface="+mn-lt"/>
              <a:ea typeface="Times New Roman" panose="02020603050405020304" pitchFamily="18" charset="0"/>
            </a:endParaRPr>
          </a:p>
          <a:p>
            <a:pPr eaLnBrk="1" fontAlgn="auto" hangingPunct="1">
              <a:lnSpc>
                <a:spcPct val="150000"/>
              </a:lnSpc>
              <a:spcBef>
                <a:spcPts val="0"/>
              </a:spcBef>
              <a:spcAft>
                <a:spcPts val="0"/>
              </a:spcAft>
              <a:defRPr/>
            </a:pPr>
            <a:r>
              <a:rPr lang="id-ID" sz="2500" dirty="0">
                <a:solidFill>
                  <a:schemeClr val="tx1">
                    <a:lumMod val="50000"/>
                    <a:lumOff val="50000"/>
                  </a:schemeClr>
                </a:solidFill>
                <a:latin typeface="+mn-lt"/>
                <a:ea typeface="Times New Roman" panose="02020603050405020304" pitchFamily="18" charset="0"/>
              </a:rPr>
              <a:t>Lacus sed viverra tellus in hac habitasse platea dictumst. Rutrum tellus pellentesque</a:t>
            </a:r>
            <a:endParaRPr lang="id-ID" sz="2500" dirty="0">
              <a:solidFill>
                <a:schemeClr val="tx1">
                  <a:lumMod val="50000"/>
                  <a:lumOff val="50000"/>
                </a:schemeClr>
              </a:solidFill>
              <a:latin typeface="+mn-lt"/>
            </a:endParaRPr>
          </a:p>
        </p:txBody>
      </p:sp>
      <p:sp>
        <p:nvSpPr>
          <p:cNvPr id="14" name="TextBox 13">
            <a:extLst>
              <a:ext uri="{FF2B5EF4-FFF2-40B4-BE49-F238E27FC236}">
                <a16:creationId xmlns:a16="http://schemas.microsoft.com/office/drawing/2014/main" id="{D4E3EE23-E65A-3A48-86FA-5B2A735EAE28}"/>
              </a:ext>
            </a:extLst>
          </p:cNvPr>
          <p:cNvSpPr txBox="1"/>
          <p:nvPr/>
        </p:nvSpPr>
        <p:spPr>
          <a:xfrm>
            <a:off x="466203" y="7862113"/>
            <a:ext cx="3640105" cy="2341025"/>
          </a:xfrm>
          <a:prstGeom prst="rect">
            <a:avLst/>
          </a:prstGeom>
          <a:noFill/>
        </p:spPr>
        <p:txBody>
          <a:bodyPr wrap="square">
            <a:spAutoFit/>
          </a:bodyPr>
          <a:lstStyle/>
          <a:p>
            <a:pPr eaLnBrk="1" fontAlgn="auto" hangingPunct="1">
              <a:lnSpc>
                <a:spcPct val="150000"/>
              </a:lnSpc>
              <a:spcBef>
                <a:spcPts val="0"/>
              </a:spcBef>
              <a:spcAft>
                <a:spcPts val="0"/>
              </a:spcAft>
              <a:defRPr/>
            </a:pPr>
            <a:r>
              <a:rPr lang="id-ID" sz="2500" b="1" dirty="0">
                <a:solidFill>
                  <a:schemeClr val="tx1">
                    <a:lumMod val="50000"/>
                    <a:lumOff val="50000"/>
                  </a:schemeClr>
                </a:solidFill>
                <a:ea typeface="Times New Roman" panose="02020603050405020304" pitchFamily="18" charset="0"/>
              </a:rPr>
              <a:t>Lorem ipsum dolor sit amet, consectetur adipiscing elit, sed do eiusmod tempor</a:t>
            </a:r>
            <a:endParaRPr lang="id-ID" sz="2500" b="1" dirty="0">
              <a:solidFill>
                <a:schemeClr val="tx1">
                  <a:lumMod val="65000"/>
                  <a:lumOff val="35000"/>
                </a:schemeClr>
              </a:solidFill>
              <a:latin typeface="+mn-lt"/>
            </a:endParaRPr>
          </a:p>
        </p:txBody>
      </p:sp>
      <p:sp>
        <p:nvSpPr>
          <p:cNvPr id="15" name="Rectangle 14">
            <a:extLst>
              <a:ext uri="{FF2B5EF4-FFF2-40B4-BE49-F238E27FC236}">
                <a16:creationId xmlns:a16="http://schemas.microsoft.com/office/drawing/2014/main" id="{D3086D4C-4DDB-5049-94F2-5D5E44265A62}"/>
              </a:ext>
            </a:extLst>
          </p:cNvPr>
          <p:cNvSpPr/>
          <p:nvPr/>
        </p:nvSpPr>
        <p:spPr>
          <a:xfrm>
            <a:off x="5273285" y="11596268"/>
            <a:ext cx="4480517" cy="880369"/>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ipsumilsi dolor sit amet, consectetur adipis</a:t>
            </a:r>
            <a:endParaRPr lang="id-ID" dirty="0">
              <a:solidFill>
                <a:schemeClr val="tx1">
                  <a:lumMod val="50000"/>
                  <a:lumOff val="50000"/>
                </a:schemeClr>
              </a:solidFill>
              <a:latin typeface="+mn-lt"/>
            </a:endParaRPr>
          </a:p>
        </p:txBody>
      </p:sp>
      <p:sp>
        <p:nvSpPr>
          <p:cNvPr id="16" name="TextBox 15">
            <a:extLst>
              <a:ext uri="{FF2B5EF4-FFF2-40B4-BE49-F238E27FC236}">
                <a16:creationId xmlns:a16="http://schemas.microsoft.com/office/drawing/2014/main" id="{A8C58201-37FA-8C41-82B1-89015B45EDF0}"/>
              </a:ext>
            </a:extLst>
          </p:cNvPr>
          <p:cNvSpPr txBox="1"/>
          <p:nvPr/>
        </p:nvSpPr>
        <p:spPr>
          <a:xfrm>
            <a:off x="5278644" y="11126314"/>
            <a:ext cx="3841127" cy="477054"/>
          </a:xfrm>
          <a:prstGeom prst="rect">
            <a:avLst/>
          </a:prstGeom>
          <a:noFill/>
        </p:spPr>
        <p:txBody>
          <a:bodyPr wrap="square">
            <a:spAutoFit/>
          </a:bodyPr>
          <a:lstStyle/>
          <a:p>
            <a:pPr eaLnBrk="1" fontAlgn="auto" hangingPunct="1">
              <a:spcBef>
                <a:spcPts val="0"/>
              </a:spcBef>
              <a:spcAft>
                <a:spcPts val="0"/>
              </a:spcAft>
              <a:defRPr/>
            </a:pPr>
            <a:r>
              <a:rPr lang="id-ID" sz="2500" b="1" dirty="0">
                <a:solidFill>
                  <a:schemeClr val="tx1">
                    <a:lumMod val="65000"/>
                    <a:lumOff val="35000"/>
                  </a:schemeClr>
                </a:solidFill>
                <a:latin typeface="+mn-lt"/>
              </a:rPr>
              <a:t>Tokyo, 2000</a:t>
            </a:r>
          </a:p>
        </p:txBody>
      </p:sp>
      <p:sp>
        <p:nvSpPr>
          <p:cNvPr id="32" name="Rectangle 14">
            <a:extLst>
              <a:ext uri="{FF2B5EF4-FFF2-40B4-BE49-F238E27FC236}">
                <a16:creationId xmlns:a16="http://schemas.microsoft.com/office/drawing/2014/main" id="{BA6F9201-CE7B-1E4E-9AE0-3C7ABE433312}"/>
              </a:ext>
            </a:extLst>
          </p:cNvPr>
          <p:cNvSpPr/>
          <p:nvPr/>
        </p:nvSpPr>
        <p:spPr>
          <a:xfrm>
            <a:off x="5304314" y="16539616"/>
            <a:ext cx="4480517" cy="880369"/>
          </a:xfrm>
          <a:prstGeom prst="rect">
            <a:avLst/>
          </a:prstGeom>
          <a:noFill/>
        </p:spPr>
        <p:txBody>
          <a:bodyPr wrap="square">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ipsumilsi dolor sit amet, consectetur adipis</a:t>
            </a:r>
            <a:endParaRPr lang="id-ID" dirty="0">
              <a:solidFill>
                <a:schemeClr val="tx1">
                  <a:lumMod val="50000"/>
                  <a:lumOff val="50000"/>
                </a:schemeClr>
              </a:solidFill>
              <a:latin typeface="+mn-lt"/>
            </a:endParaRPr>
          </a:p>
        </p:txBody>
      </p:sp>
      <p:sp>
        <p:nvSpPr>
          <p:cNvPr id="29" name="Plassholder for bilde 28">
            <a:extLst>
              <a:ext uri="{FF2B5EF4-FFF2-40B4-BE49-F238E27FC236}">
                <a16:creationId xmlns:a16="http://schemas.microsoft.com/office/drawing/2014/main" id="{EFC042F0-9E1A-B749-935C-4F2FF71250B5}"/>
              </a:ext>
            </a:extLst>
          </p:cNvPr>
          <p:cNvSpPr>
            <a:spLocks noGrp="1"/>
          </p:cNvSpPr>
          <p:nvPr>
            <p:ph type="pic" sz="quarter" idx="10"/>
          </p:nvPr>
        </p:nvSpPr>
        <p:spPr/>
      </p:sp>
      <p:sp>
        <p:nvSpPr>
          <p:cNvPr id="36" name="Plassholder for bilde 35">
            <a:extLst>
              <a:ext uri="{FF2B5EF4-FFF2-40B4-BE49-F238E27FC236}">
                <a16:creationId xmlns:a16="http://schemas.microsoft.com/office/drawing/2014/main" id="{FA74FFDD-7707-5049-8190-1D1308FA6846}"/>
              </a:ext>
            </a:extLst>
          </p:cNvPr>
          <p:cNvSpPr>
            <a:spLocks noGrp="1"/>
          </p:cNvSpPr>
          <p:nvPr>
            <p:ph type="pic" sz="quarter" idx="12"/>
          </p:nvPr>
        </p:nvSpPr>
        <p:spPr/>
      </p:sp>
      <p:sp>
        <p:nvSpPr>
          <p:cNvPr id="40" name="TextBox 13">
            <a:extLst>
              <a:ext uri="{FF2B5EF4-FFF2-40B4-BE49-F238E27FC236}">
                <a16:creationId xmlns:a16="http://schemas.microsoft.com/office/drawing/2014/main" id="{242F6666-E5F9-3C4B-AE8C-AD2A6B0F6311}"/>
              </a:ext>
            </a:extLst>
          </p:cNvPr>
          <p:cNvSpPr txBox="1"/>
          <p:nvPr/>
        </p:nvSpPr>
        <p:spPr>
          <a:xfrm>
            <a:off x="5206864" y="3982794"/>
            <a:ext cx="4454057" cy="1763944"/>
          </a:xfrm>
          <a:prstGeom prst="rect">
            <a:avLst/>
          </a:prstGeom>
          <a:noFill/>
        </p:spPr>
        <p:txBody>
          <a:bodyPr wrap="square">
            <a:spAutoFit/>
          </a:bodyPr>
          <a:lstStyle/>
          <a:p>
            <a:pPr eaLnBrk="1" fontAlgn="auto" hangingPunct="1">
              <a:lnSpc>
                <a:spcPct val="150000"/>
              </a:lnSpc>
              <a:spcBef>
                <a:spcPts val="0"/>
              </a:spcBef>
              <a:spcAft>
                <a:spcPts val="0"/>
              </a:spcAft>
              <a:defRPr/>
            </a:pPr>
            <a:r>
              <a:rPr lang="id-ID" sz="2500" b="1" i="1" dirty="0">
                <a:solidFill>
                  <a:schemeClr val="tx1">
                    <a:lumMod val="50000"/>
                    <a:lumOff val="50000"/>
                  </a:schemeClr>
                </a:solidFill>
                <a:ea typeface="Times New Roman" panose="02020603050405020304" pitchFamily="18" charset="0"/>
              </a:rPr>
              <a:t>Lorem ipsum dolor sit amet, consectetur adipiscing elit, sed do eiusmod tempor</a:t>
            </a:r>
            <a:endParaRPr lang="id-ID" sz="2500" b="1" i="1" dirty="0">
              <a:solidFill>
                <a:schemeClr val="tx1">
                  <a:lumMod val="65000"/>
                  <a:lumOff val="35000"/>
                </a:schemeClr>
              </a:solidFill>
              <a:latin typeface="+mn-lt"/>
            </a:endParaRPr>
          </a:p>
        </p:txBody>
      </p:sp>
    </p:spTree>
  </p:cSld>
  <p:clrMapOvr>
    <a:masterClrMapping/>
  </p:clrMapOvr>
  <p:transition spd="med" advClick="0" advTm="1000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ight Triangle 9">
            <a:extLst>
              <a:ext uri="{FF2B5EF4-FFF2-40B4-BE49-F238E27FC236}">
                <a16:creationId xmlns:a16="http://schemas.microsoft.com/office/drawing/2014/main" id="{63F2C6AE-22D1-5A43-A043-9CBFC611D9B3}"/>
              </a:ext>
            </a:extLst>
          </p:cNvPr>
          <p:cNvSpPr/>
          <p:nvPr/>
        </p:nvSpPr>
        <p:spPr>
          <a:xfrm>
            <a:off x="963662" y="16359019"/>
            <a:ext cx="979438" cy="1128882"/>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4" name="Right Triangle 13">
            <a:extLst>
              <a:ext uri="{FF2B5EF4-FFF2-40B4-BE49-F238E27FC236}">
                <a16:creationId xmlns:a16="http://schemas.microsoft.com/office/drawing/2014/main" id="{15467E5A-ED1B-D040-8E19-9443B6F1A094}"/>
              </a:ext>
            </a:extLst>
          </p:cNvPr>
          <p:cNvSpPr/>
          <p:nvPr/>
        </p:nvSpPr>
        <p:spPr>
          <a:xfrm flipV="1">
            <a:off x="3086100" y="7453074"/>
            <a:ext cx="1097280" cy="1073705"/>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1" name="TextBox 10">
            <a:extLst>
              <a:ext uri="{FF2B5EF4-FFF2-40B4-BE49-F238E27FC236}">
                <a16:creationId xmlns:a16="http://schemas.microsoft.com/office/drawing/2014/main" id="{6D3BBBBB-DB71-C84A-806B-C14AD6F1ED7F}"/>
              </a:ext>
            </a:extLst>
          </p:cNvPr>
          <p:cNvSpPr txBox="1"/>
          <p:nvPr/>
        </p:nvSpPr>
        <p:spPr>
          <a:xfrm>
            <a:off x="1128244" y="1091225"/>
            <a:ext cx="8728539" cy="3170099"/>
          </a:xfrm>
          <a:prstGeom prst="rect">
            <a:avLst/>
          </a:prstGeom>
          <a:noFill/>
        </p:spPr>
        <p:txBody>
          <a:bodyPr wrap="square">
            <a:spAutoFit/>
          </a:bodyPr>
          <a:lstStyle/>
          <a:p>
            <a:pPr eaLnBrk="1" fontAlgn="auto" hangingPunct="1">
              <a:spcBef>
                <a:spcPts val="0"/>
              </a:spcBef>
              <a:spcAft>
                <a:spcPts val="0"/>
              </a:spcAft>
              <a:defRPr/>
            </a:pPr>
            <a:r>
              <a:rPr lang="id-ID" sz="10000" dirty="0">
                <a:solidFill>
                  <a:schemeClr val="tx1">
                    <a:lumMod val="75000"/>
                    <a:lumOff val="25000"/>
                  </a:schemeClr>
                </a:solidFill>
                <a:latin typeface="Impact" panose="020B0806030902050204" pitchFamily="34" charset="0"/>
              </a:rPr>
              <a:t>The Exclusize </a:t>
            </a:r>
            <a:r>
              <a:rPr lang="id-ID" sz="10000" dirty="0">
                <a:solidFill>
                  <a:srgbClr val="92D050"/>
                </a:solidFill>
                <a:latin typeface="Impact" panose="020B0806030902050204" pitchFamily="34" charset="0"/>
              </a:rPr>
              <a:t>Missions Here</a:t>
            </a:r>
          </a:p>
        </p:txBody>
      </p:sp>
      <p:sp>
        <p:nvSpPr>
          <p:cNvPr id="16" name="Rectangle 15">
            <a:extLst>
              <a:ext uri="{FF2B5EF4-FFF2-40B4-BE49-F238E27FC236}">
                <a16:creationId xmlns:a16="http://schemas.microsoft.com/office/drawing/2014/main" id="{F7459E9C-C57A-524B-B847-27F8D9F79B31}"/>
              </a:ext>
            </a:extLst>
          </p:cNvPr>
          <p:cNvSpPr/>
          <p:nvPr/>
        </p:nvSpPr>
        <p:spPr>
          <a:xfrm>
            <a:off x="1128245" y="4170814"/>
            <a:ext cx="7557363" cy="880369"/>
          </a:xfrm>
          <a:prstGeom prst="rect">
            <a:avLst/>
          </a:prstGeom>
          <a:noFill/>
        </p:spPr>
        <p:txBody>
          <a:bodyPr wrap="square">
            <a:spAutoFit/>
          </a:bodyPr>
          <a:lstStyle/>
          <a:p>
            <a:pPr marL="144693" indent="-144693" algn="just" eaLnBrk="1" fontAlgn="auto" hangingPunct="1">
              <a:lnSpc>
                <a:spcPct val="150000"/>
              </a:lnSpc>
              <a:spcBef>
                <a:spcPts val="0"/>
              </a:spcBef>
              <a:spcAft>
                <a:spcPts val="0"/>
              </a:spcAft>
              <a:buFont typeface="Arial" panose="020B0604020202020204" pitchFamily="34" charset="0"/>
              <a:buChar char="•"/>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a:t>
            </a:r>
            <a:endParaRPr lang="id-ID" dirty="0">
              <a:solidFill>
                <a:schemeClr val="tx1">
                  <a:lumMod val="50000"/>
                  <a:lumOff val="50000"/>
                </a:schemeClr>
              </a:solidFill>
              <a:latin typeface="+mn-lt"/>
            </a:endParaRPr>
          </a:p>
        </p:txBody>
      </p:sp>
      <p:sp>
        <p:nvSpPr>
          <p:cNvPr id="20" name="Rectangle 19">
            <a:extLst>
              <a:ext uri="{FF2B5EF4-FFF2-40B4-BE49-F238E27FC236}">
                <a16:creationId xmlns:a16="http://schemas.microsoft.com/office/drawing/2014/main" id="{4C26AF4F-0585-9E42-9796-772AD54B297F}"/>
              </a:ext>
            </a:extLst>
          </p:cNvPr>
          <p:cNvSpPr/>
          <p:nvPr/>
        </p:nvSpPr>
        <p:spPr>
          <a:xfrm>
            <a:off x="1164952" y="5677461"/>
            <a:ext cx="7557362" cy="880369"/>
          </a:xfrm>
          <a:prstGeom prst="rect">
            <a:avLst/>
          </a:prstGeom>
          <a:noFill/>
        </p:spPr>
        <p:txBody>
          <a:bodyPr wrap="square">
            <a:spAutoFit/>
          </a:bodyPr>
          <a:lstStyle/>
          <a:p>
            <a:pPr marL="144693" indent="-144693" algn="just" eaLnBrk="1" fontAlgn="auto" hangingPunct="1">
              <a:lnSpc>
                <a:spcPct val="150000"/>
              </a:lnSpc>
              <a:spcBef>
                <a:spcPts val="0"/>
              </a:spcBef>
              <a:spcAft>
                <a:spcPts val="0"/>
              </a:spcAft>
              <a:buFont typeface="Arial" panose="020B0604020202020204" pitchFamily="34" charset="0"/>
              <a:buChar char="•"/>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a:t>
            </a:r>
            <a:endParaRPr lang="id-ID" dirty="0">
              <a:solidFill>
                <a:schemeClr val="tx1">
                  <a:lumMod val="50000"/>
                  <a:lumOff val="50000"/>
                </a:schemeClr>
              </a:solidFill>
              <a:latin typeface="+mn-lt"/>
            </a:endParaRPr>
          </a:p>
        </p:txBody>
      </p:sp>
      <p:sp>
        <p:nvSpPr>
          <p:cNvPr id="25609" name="Picture Placeholder 23">
            <a:extLst>
              <a:ext uri="{FF2B5EF4-FFF2-40B4-BE49-F238E27FC236}">
                <a16:creationId xmlns:a16="http://schemas.microsoft.com/office/drawing/2014/main" id="{859EDAC3-BA51-454E-BC1A-A8EE00EA3E09}"/>
              </a:ext>
            </a:extLst>
          </p:cNvPr>
          <p:cNvSpPr>
            <a:spLocks noGrp="1" noTextEdit="1"/>
          </p:cNvSpPr>
          <p:nvPr>
            <p:ph type="pic" sz="quarter" idx="10"/>
          </p:nvPr>
        </p:nvSpPr>
        <p:spPr>
          <a:xfrm>
            <a:off x="3086100" y="7453075"/>
            <a:ext cx="7202489" cy="4478930"/>
          </a:xfrm>
          <a:custGeom>
            <a:avLst/>
            <a:gdLst>
              <a:gd name="T0" fmla="*/ 1285875 w 4324350"/>
              <a:gd name="T1" fmla="*/ 0 h 2702615"/>
              <a:gd name="T2" fmla="*/ 6486525 w 4324350"/>
              <a:gd name="T3" fmla="*/ 0 h 2702615"/>
              <a:gd name="T4" fmla="*/ 6486525 w 4324350"/>
              <a:gd name="T5" fmla="*/ 4052888 h 2702615"/>
              <a:gd name="T6" fmla="*/ 0 w 4324350"/>
              <a:gd name="T7" fmla="*/ 4052888 h 2702615"/>
              <a:gd name="T8" fmla="*/ 0 w 4324350"/>
              <a:gd name="T9" fmla="*/ 1285547 h 27026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24350" h="2702615">
                <a:moveTo>
                  <a:pt x="857250" y="0"/>
                </a:moveTo>
                <a:lnTo>
                  <a:pt x="4324350" y="0"/>
                </a:lnTo>
                <a:lnTo>
                  <a:pt x="4324350" y="2702615"/>
                </a:lnTo>
                <a:lnTo>
                  <a:pt x="0" y="2702615"/>
                </a:lnTo>
                <a:lnTo>
                  <a:pt x="0" y="857250"/>
                </a:lnTo>
                <a:lnTo>
                  <a:pt x="857250" y="0"/>
                </a:lnTo>
                <a:close/>
              </a:path>
            </a:pathLst>
          </a:custGeom>
          <a:solidFill>
            <a:srgbClr val="354154"/>
          </a:solidFill>
        </p:spPr>
      </p:sp>
      <p:sp>
        <p:nvSpPr>
          <p:cNvPr id="25610" name="Picture Placeholder 25">
            <a:extLst>
              <a:ext uri="{FF2B5EF4-FFF2-40B4-BE49-F238E27FC236}">
                <a16:creationId xmlns:a16="http://schemas.microsoft.com/office/drawing/2014/main" id="{6DF03F61-DD57-D94A-ABCE-3ACC56647F51}"/>
              </a:ext>
            </a:extLst>
          </p:cNvPr>
          <p:cNvSpPr>
            <a:spLocks noGrp="1" noTextEdit="1"/>
          </p:cNvSpPr>
          <p:nvPr>
            <p:ph type="pic" sz="quarter" idx="11"/>
          </p:nvPr>
        </p:nvSpPr>
        <p:spPr>
          <a:xfrm>
            <a:off x="963662" y="12558283"/>
            <a:ext cx="9324926" cy="4929617"/>
          </a:xfrm>
          <a:custGeom>
            <a:avLst/>
            <a:gdLst>
              <a:gd name="T0" fmla="*/ 0 w 6096000"/>
              <a:gd name="T1" fmla="*/ 0 h 2702615"/>
              <a:gd name="T2" fmla="*/ 9144000 w 6096000"/>
              <a:gd name="T3" fmla="*/ 0 h 2702615"/>
              <a:gd name="T4" fmla="*/ 9144000 w 6096000"/>
              <a:gd name="T5" fmla="*/ 4052888 h 2702615"/>
              <a:gd name="T6" fmla="*/ 1285875 w 6096000"/>
              <a:gd name="T7" fmla="*/ 4052888 h 2702615"/>
              <a:gd name="T8" fmla="*/ 0 w 6096000"/>
              <a:gd name="T9" fmla="*/ 2767341 h 27026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96000" h="2702615">
                <a:moveTo>
                  <a:pt x="0" y="0"/>
                </a:moveTo>
                <a:lnTo>
                  <a:pt x="6096000" y="0"/>
                </a:lnTo>
                <a:lnTo>
                  <a:pt x="6096000" y="2702615"/>
                </a:lnTo>
                <a:lnTo>
                  <a:pt x="857250" y="2702615"/>
                </a:lnTo>
                <a:lnTo>
                  <a:pt x="0" y="1845365"/>
                </a:lnTo>
                <a:lnTo>
                  <a:pt x="0" y="0"/>
                </a:lnTo>
                <a:close/>
              </a:path>
            </a:pathLst>
          </a:custGeom>
          <a:solidFill>
            <a:srgbClr val="354154"/>
          </a:solidFill>
        </p:spPr>
      </p:sp>
      <p:sp>
        <p:nvSpPr>
          <p:cNvPr id="12" name="Oval 11">
            <a:extLst>
              <a:ext uri="{FF2B5EF4-FFF2-40B4-BE49-F238E27FC236}">
                <a16:creationId xmlns:a16="http://schemas.microsoft.com/office/drawing/2014/main" id="{76329ABE-1DE0-A34F-9623-8A76D92B8C10}"/>
              </a:ext>
            </a:extLst>
          </p:cNvPr>
          <p:cNvSpPr/>
          <p:nvPr/>
        </p:nvSpPr>
        <p:spPr>
          <a:xfrm>
            <a:off x="963662" y="8891050"/>
            <a:ext cx="1519230" cy="1519230"/>
          </a:xfrm>
          <a:prstGeom prst="ellipse">
            <a:avLst/>
          </a:prstGeom>
          <a:solidFill>
            <a:srgbClr val="92D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3" name="Oval 12">
            <a:extLst>
              <a:ext uri="{FF2B5EF4-FFF2-40B4-BE49-F238E27FC236}">
                <a16:creationId xmlns:a16="http://schemas.microsoft.com/office/drawing/2014/main" id="{A98B91D0-803D-944D-AB94-B4DA640268FD}"/>
              </a:ext>
            </a:extLst>
          </p:cNvPr>
          <p:cNvSpPr/>
          <p:nvPr/>
        </p:nvSpPr>
        <p:spPr>
          <a:xfrm>
            <a:off x="1128245" y="9053520"/>
            <a:ext cx="1190063" cy="119006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7" name="Freeform 32">
            <a:extLst>
              <a:ext uri="{FF2B5EF4-FFF2-40B4-BE49-F238E27FC236}">
                <a16:creationId xmlns:a16="http://schemas.microsoft.com/office/drawing/2014/main" id="{BF947329-B183-4745-BFBE-88F894C60836}"/>
              </a:ext>
            </a:extLst>
          </p:cNvPr>
          <p:cNvSpPr>
            <a:spLocks noEditPoints="1"/>
          </p:cNvSpPr>
          <p:nvPr/>
        </p:nvSpPr>
        <p:spPr bwMode="auto">
          <a:xfrm>
            <a:off x="1388888" y="9398803"/>
            <a:ext cx="610495" cy="499497"/>
          </a:xfrm>
          <a:custGeom>
            <a:avLst/>
            <a:gdLst>
              <a:gd name="T0" fmla="*/ 368599 w 361"/>
              <a:gd name="T1" fmla="*/ 0 h 297"/>
              <a:gd name="T2" fmla="*/ 346831 w 361"/>
              <a:gd name="T3" fmla="*/ 2886 h 297"/>
              <a:gd name="T4" fmla="*/ 304747 w 361"/>
              <a:gd name="T5" fmla="*/ 21648 h 297"/>
              <a:gd name="T6" fmla="*/ 107387 w 361"/>
              <a:gd name="T7" fmla="*/ 215034 h 297"/>
              <a:gd name="T8" fmla="*/ 100131 w 361"/>
              <a:gd name="T9" fmla="*/ 222250 h 297"/>
              <a:gd name="T10" fmla="*/ 94327 w 361"/>
              <a:gd name="T11" fmla="*/ 238125 h 297"/>
              <a:gd name="T12" fmla="*/ 94327 w 361"/>
              <a:gd name="T13" fmla="*/ 256886 h 297"/>
              <a:gd name="T14" fmla="*/ 100131 w 361"/>
              <a:gd name="T15" fmla="*/ 272761 h 297"/>
              <a:gd name="T16" fmla="*/ 242347 w 361"/>
              <a:gd name="T17" fmla="*/ 415636 h 297"/>
              <a:gd name="T18" fmla="*/ 249602 w 361"/>
              <a:gd name="T19" fmla="*/ 421409 h 297"/>
              <a:gd name="T20" fmla="*/ 265565 w 361"/>
              <a:gd name="T21" fmla="*/ 428625 h 297"/>
              <a:gd name="T22" fmla="*/ 284431 w 361"/>
              <a:gd name="T23" fmla="*/ 428625 h 297"/>
              <a:gd name="T24" fmla="*/ 301845 w 361"/>
              <a:gd name="T25" fmla="*/ 421409 h 297"/>
              <a:gd name="T26" fmla="*/ 491949 w 361"/>
              <a:gd name="T27" fmla="*/ 233795 h 297"/>
              <a:gd name="T28" fmla="*/ 505010 w 361"/>
              <a:gd name="T29" fmla="*/ 217920 h 297"/>
              <a:gd name="T30" fmla="*/ 520973 w 361"/>
              <a:gd name="T31" fmla="*/ 176068 h 297"/>
              <a:gd name="T32" fmla="*/ 523875 w 361"/>
              <a:gd name="T33" fmla="*/ 47625 h 297"/>
              <a:gd name="T34" fmla="*/ 523875 w 361"/>
              <a:gd name="T35" fmla="*/ 37523 h 297"/>
              <a:gd name="T36" fmla="*/ 515168 w 361"/>
              <a:gd name="T37" fmla="*/ 21648 h 297"/>
              <a:gd name="T38" fmla="*/ 502107 w 361"/>
              <a:gd name="T39" fmla="*/ 8659 h 297"/>
              <a:gd name="T40" fmla="*/ 486144 w 361"/>
              <a:gd name="T41" fmla="*/ 2886 h 297"/>
              <a:gd name="T42" fmla="*/ 478889 w 361"/>
              <a:gd name="T43" fmla="*/ 0 h 297"/>
              <a:gd name="T44" fmla="*/ 415037 w 361"/>
              <a:gd name="T45" fmla="*/ 154420 h 297"/>
              <a:gd name="T46" fmla="*/ 397623 w 361"/>
              <a:gd name="T47" fmla="*/ 151534 h 297"/>
              <a:gd name="T48" fmla="*/ 381660 w 361"/>
              <a:gd name="T49" fmla="*/ 141432 h 297"/>
              <a:gd name="T50" fmla="*/ 372953 w 361"/>
              <a:gd name="T51" fmla="*/ 125557 h 297"/>
              <a:gd name="T52" fmla="*/ 368599 w 361"/>
              <a:gd name="T53" fmla="*/ 106795 h 297"/>
              <a:gd name="T54" fmla="*/ 371501 w 361"/>
              <a:gd name="T55" fmla="*/ 99580 h 297"/>
              <a:gd name="T56" fmla="*/ 375855 w 361"/>
              <a:gd name="T57" fmla="*/ 83705 h 297"/>
              <a:gd name="T58" fmla="*/ 388916 w 361"/>
              <a:gd name="T59" fmla="*/ 70716 h 297"/>
              <a:gd name="T60" fmla="*/ 404878 w 361"/>
              <a:gd name="T61" fmla="*/ 63500 h 297"/>
              <a:gd name="T62" fmla="*/ 415037 w 361"/>
              <a:gd name="T63" fmla="*/ 63500 h 297"/>
              <a:gd name="T64" fmla="*/ 433902 w 361"/>
              <a:gd name="T65" fmla="*/ 64943 h 297"/>
              <a:gd name="T66" fmla="*/ 446963 w 361"/>
              <a:gd name="T67" fmla="*/ 76489 h 297"/>
              <a:gd name="T68" fmla="*/ 457121 w 361"/>
              <a:gd name="T69" fmla="*/ 92364 h 297"/>
              <a:gd name="T70" fmla="*/ 462926 w 361"/>
              <a:gd name="T71" fmla="*/ 106795 h 297"/>
              <a:gd name="T72" fmla="*/ 460023 w 361"/>
              <a:gd name="T73" fmla="*/ 118341 h 297"/>
              <a:gd name="T74" fmla="*/ 455670 w 361"/>
              <a:gd name="T75" fmla="*/ 134216 h 297"/>
              <a:gd name="T76" fmla="*/ 441158 w 361"/>
              <a:gd name="T77" fmla="*/ 147205 h 297"/>
              <a:gd name="T78" fmla="*/ 423744 w 361"/>
              <a:gd name="T79" fmla="*/ 154420 h 297"/>
              <a:gd name="T80" fmla="*/ 415037 w 361"/>
              <a:gd name="T81" fmla="*/ 154420 h 297"/>
              <a:gd name="T82" fmla="*/ 204616 w 361"/>
              <a:gd name="T83" fmla="*/ 424295 h 297"/>
              <a:gd name="T84" fmla="*/ 188653 w 361"/>
              <a:gd name="T85" fmla="*/ 428625 h 297"/>
              <a:gd name="T86" fmla="*/ 162532 w 361"/>
              <a:gd name="T87" fmla="*/ 424295 h 297"/>
              <a:gd name="T88" fmla="*/ 13061 w 361"/>
              <a:gd name="T89" fmla="*/ 279977 h 297"/>
              <a:gd name="T90" fmla="*/ 7256 w 361"/>
              <a:gd name="T91" fmla="*/ 272761 h 297"/>
              <a:gd name="T92" fmla="*/ 0 w 361"/>
              <a:gd name="T93" fmla="*/ 256886 h 297"/>
              <a:gd name="T94" fmla="*/ 0 w 361"/>
              <a:gd name="T95" fmla="*/ 238125 h 297"/>
              <a:gd name="T96" fmla="*/ 7256 w 361"/>
              <a:gd name="T97" fmla="*/ 222250 h 297"/>
              <a:gd name="T98" fmla="*/ 197360 w 361"/>
              <a:gd name="T99" fmla="*/ 34636 h 297"/>
              <a:gd name="T100" fmla="*/ 213323 w 361"/>
              <a:gd name="T101" fmla="*/ 21648 h 297"/>
              <a:gd name="T102" fmla="*/ 255407 w 361"/>
              <a:gd name="T103" fmla="*/ 2886 h 297"/>
              <a:gd name="T104" fmla="*/ 39182 w 361"/>
              <a:gd name="T105" fmla="*/ 235239 h 297"/>
              <a:gd name="T106" fmla="*/ 33377 w 361"/>
              <a:gd name="T107" fmla="*/ 241011 h 297"/>
              <a:gd name="T108" fmla="*/ 33377 w 361"/>
              <a:gd name="T109" fmla="*/ 254000 h 297"/>
              <a:gd name="T110" fmla="*/ 39182 w 361"/>
              <a:gd name="T111" fmla="*/ 259773 h 2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61" h="297">
                <a:moveTo>
                  <a:pt x="330" y="0"/>
                </a:moveTo>
                <a:lnTo>
                  <a:pt x="254" y="0"/>
                </a:lnTo>
                <a:lnTo>
                  <a:pt x="239" y="2"/>
                </a:lnTo>
                <a:lnTo>
                  <a:pt x="225" y="7"/>
                </a:lnTo>
                <a:lnTo>
                  <a:pt x="210" y="15"/>
                </a:lnTo>
                <a:lnTo>
                  <a:pt x="199" y="24"/>
                </a:lnTo>
                <a:lnTo>
                  <a:pt x="74" y="149"/>
                </a:lnTo>
                <a:lnTo>
                  <a:pt x="69" y="154"/>
                </a:lnTo>
                <a:lnTo>
                  <a:pt x="67" y="160"/>
                </a:lnTo>
                <a:lnTo>
                  <a:pt x="65" y="165"/>
                </a:lnTo>
                <a:lnTo>
                  <a:pt x="63" y="172"/>
                </a:lnTo>
                <a:lnTo>
                  <a:pt x="65" y="178"/>
                </a:lnTo>
                <a:lnTo>
                  <a:pt x="67" y="183"/>
                </a:lnTo>
                <a:lnTo>
                  <a:pt x="69" y="189"/>
                </a:lnTo>
                <a:lnTo>
                  <a:pt x="74" y="194"/>
                </a:lnTo>
                <a:lnTo>
                  <a:pt x="167" y="288"/>
                </a:lnTo>
                <a:lnTo>
                  <a:pt x="172" y="292"/>
                </a:lnTo>
                <a:lnTo>
                  <a:pt x="178" y="296"/>
                </a:lnTo>
                <a:lnTo>
                  <a:pt x="183" y="297"/>
                </a:lnTo>
                <a:lnTo>
                  <a:pt x="190" y="297"/>
                </a:lnTo>
                <a:lnTo>
                  <a:pt x="196" y="297"/>
                </a:lnTo>
                <a:lnTo>
                  <a:pt x="201" y="296"/>
                </a:lnTo>
                <a:lnTo>
                  <a:pt x="208" y="292"/>
                </a:lnTo>
                <a:lnTo>
                  <a:pt x="212" y="288"/>
                </a:lnTo>
                <a:lnTo>
                  <a:pt x="339" y="162"/>
                </a:lnTo>
                <a:lnTo>
                  <a:pt x="348" y="151"/>
                </a:lnTo>
                <a:lnTo>
                  <a:pt x="355" y="136"/>
                </a:lnTo>
                <a:lnTo>
                  <a:pt x="359" y="122"/>
                </a:lnTo>
                <a:lnTo>
                  <a:pt x="361" y="107"/>
                </a:lnTo>
                <a:lnTo>
                  <a:pt x="361" y="33"/>
                </a:lnTo>
                <a:lnTo>
                  <a:pt x="361" y="26"/>
                </a:lnTo>
                <a:lnTo>
                  <a:pt x="359" y="20"/>
                </a:lnTo>
                <a:lnTo>
                  <a:pt x="355" y="15"/>
                </a:lnTo>
                <a:lnTo>
                  <a:pt x="352" y="9"/>
                </a:lnTo>
                <a:lnTo>
                  <a:pt x="346" y="6"/>
                </a:lnTo>
                <a:lnTo>
                  <a:pt x="341" y="4"/>
                </a:lnTo>
                <a:lnTo>
                  <a:pt x="335" y="2"/>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6" y="69"/>
                </a:lnTo>
                <a:lnTo>
                  <a:pt x="257" y="64"/>
                </a:lnTo>
                <a:lnTo>
                  <a:pt x="259" y="58"/>
                </a:lnTo>
                <a:lnTo>
                  <a:pt x="263" y="53"/>
                </a:lnTo>
                <a:lnTo>
                  <a:pt x="268" y="49"/>
                </a:lnTo>
                <a:lnTo>
                  <a:pt x="274" y="45"/>
                </a:lnTo>
                <a:lnTo>
                  <a:pt x="279" y="44"/>
                </a:lnTo>
                <a:lnTo>
                  <a:pt x="286" y="44"/>
                </a:lnTo>
                <a:lnTo>
                  <a:pt x="292" y="44"/>
                </a:lnTo>
                <a:lnTo>
                  <a:pt x="299" y="45"/>
                </a:lnTo>
                <a:lnTo>
                  <a:pt x="304" y="49"/>
                </a:lnTo>
                <a:lnTo>
                  <a:pt x="308" y="53"/>
                </a:lnTo>
                <a:lnTo>
                  <a:pt x="314" y="58"/>
                </a:lnTo>
                <a:lnTo>
                  <a:pt x="315" y="64"/>
                </a:lnTo>
                <a:lnTo>
                  <a:pt x="317" y="69"/>
                </a:lnTo>
                <a:lnTo>
                  <a:pt x="319" y="74"/>
                </a:lnTo>
                <a:lnTo>
                  <a:pt x="317" y="82"/>
                </a:lnTo>
                <a:lnTo>
                  <a:pt x="315" y="87"/>
                </a:lnTo>
                <a:lnTo>
                  <a:pt x="314" y="93"/>
                </a:lnTo>
                <a:lnTo>
                  <a:pt x="308" y="98"/>
                </a:lnTo>
                <a:lnTo>
                  <a:pt x="304" y="102"/>
                </a:lnTo>
                <a:lnTo>
                  <a:pt x="299" y="105"/>
                </a:lnTo>
                <a:lnTo>
                  <a:pt x="292" y="107"/>
                </a:lnTo>
                <a:lnTo>
                  <a:pt x="286" y="107"/>
                </a:lnTo>
                <a:close/>
                <a:moveTo>
                  <a:pt x="27" y="180"/>
                </a:moveTo>
                <a:lnTo>
                  <a:pt x="141" y="294"/>
                </a:lnTo>
                <a:lnTo>
                  <a:pt x="130" y="297"/>
                </a:lnTo>
                <a:lnTo>
                  <a:pt x="121" y="297"/>
                </a:lnTo>
                <a:lnTo>
                  <a:pt x="112" y="294"/>
                </a:lnTo>
                <a:lnTo>
                  <a:pt x="103" y="288"/>
                </a:lnTo>
                <a:lnTo>
                  <a:pt x="9" y="194"/>
                </a:lnTo>
                <a:lnTo>
                  <a:pt x="5" y="189"/>
                </a:lnTo>
                <a:lnTo>
                  <a:pt x="2" y="183"/>
                </a:lnTo>
                <a:lnTo>
                  <a:pt x="0" y="178"/>
                </a:lnTo>
                <a:lnTo>
                  <a:pt x="0" y="172"/>
                </a:lnTo>
                <a:lnTo>
                  <a:pt x="0" y="165"/>
                </a:lnTo>
                <a:lnTo>
                  <a:pt x="2" y="160"/>
                </a:lnTo>
                <a:lnTo>
                  <a:pt x="5" y="154"/>
                </a:lnTo>
                <a:lnTo>
                  <a:pt x="9" y="149"/>
                </a:lnTo>
                <a:lnTo>
                  <a:pt x="136" y="24"/>
                </a:lnTo>
                <a:lnTo>
                  <a:pt x="147" y="15"/>
                </a:lnTo>
                <a:lnTo>
                  <a:pt x="161" y="7"/>
                </a:lnTo>
                <a:lnTo>
                  <a:pt x="176" y="2"/>
                </a:lnTo>
                <a:lnTo>
                  <a:pt x="190" y="0"/>
                </a:lnTo>
                <a:lnTo>
                  <a:pt x="27" y="163"/>
                </a:lnTo>
                <a:lnTo>
                  <a:pt x="23" y="167"/>
                </a:lnTo>
                <a:lnTo>
                  <a:pt x="23" y="172"/>
                </a:lnTo>
                <a:lnTo>
                  <a:pt x="23" y="176"/>
                </a:lnTo>
                <a:lnTo>
                  <a:pt x="27"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2886" tIns="51443" rIns="102886" bIns="51443"/>
          <a:lstStyle/>
          <a:p>
            <a:endParaRPr lang="nb-NO" dirty="0"/>
          </a:p>
        </p:txBody>
      </p:sp>
      <p:sp>
        <p:nvSpPr>
          <p:cNvPr id="18" name="Freeform: Shape 1">
            <a:extLst>
              <a:ext uri="{FF2B5EF4-FFF2-40B4-BE49-F238E27FC236}">
                <a16:creationId xmlns:a16="http://schemas.microsoft.com/office/drawing/2014/main" id="{464ADABE-13BC-F64D-83C4-35B3B296F552}"/>
              </a:ext>
            </a:extLst>
          </p:cNvPr>
          <p:cNvSpPr/>
          <p:nvPr/>
        </p:nvSpPr>
        <p:spPr>
          <a:xfrm>
            <a:off x="8799224" y="543685"/>
            <a:ext cx="1057560" cy="109364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Tree>
  </p:cSld>
  <p:clrMapOvr>
    <a:masterClrMapping/>
  </p:clrMapOvr>
  <p:transition spd="med" advClick="0" advTm="10000">
    <p:fade/>
  </p:transition>
</p:sld>
</file>

<file path=ppt/theme/theme1.xml><?xml version="1.0" encoding="utf-8"?>
<a:theme xmlns:a="http://schemas.openxmlformats.org/drawingml/2006/main" name="Office Theme">
  <a:themeElements>
    <a:clrScheme name="Office-t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al Estate Horizontal" id="{82C0B4D0-2ED1-A24E-BDCB-12119B09C313}" vid="{AC274158-28D8-4F4C-AFB4-DA8A9067C38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t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4947</TotalTime>
  <Words>1382</Words>
  <Application>Microsoft Macintosh PowerPoint</Application>
  <PresentationFormat>Egendefinert</PresentationFormat>
  <Paragraphs>169</Paragraphs>
  <Slides>20</Slides>
  <Notes>3</Notes>
  <HiddenSlides>0</HiddenSlides>
  <MMClips>0</MMClips>
  <ScaleCrop>false</ScaleCrop>
  <HeadingPairs>
    <vt:vector size="6" baseType="variant">
      <vt:variant>
        <vt:lpstr>Brukte skrifter</vt:lpstr>
      </vt:variant>
      <vt:variant>
        <vt:i4>9</vt:i4>
      </vt:variant>
      <vt:variant>
        <vt:lpstr>Tema</vt:lpstr>
      </vt:variant>
      <vt:variant>
        <vt:i4>1</vt:i4>
      </vt:variant>
      <vt:variant>
        <vt:lpstr>Lysbildetitler</vt:lpstr>
      </vt:variant>
      <vt:variant>
        <vt:i4>20</vt:i4>
      </vt:variant>
    </vt:vector>
  </HeadingPairs>
  <TitlesOfParts>
    <vt:vector size="30" baseType="lpstr">
      <vt:lpstr>Calibri</vt:lpstr>
      <vt:lpstr>Arial</vt:lpstr>
      <vt:lpstr>Calibri Light</vt:lpstr>
      <vt:lpstr>Impact</vt:lpstr>
      <vt:lpstr>Raleway</vt:lpstr>
      <vt:lpstr>Roboto</vt:lpstr>
      <vt:lpstr>Times New Roman</vt:lpstr>
      <vt:lpstr>Lato Medium</vt:lpstr>
      <vt:lpstr>Adobe Arabic</vt:lpstr>
      <vt:lpstr>Office Theme</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rometheme</dc:creator>
  <cp:lastModifiedBy>Cecilie Rubach</cp:lastModifiedBy>
  <cp:revision>152</cp:revision>
  <dcterms:created xsi:type="dcterms:W3CDTF">2020-06-12T12:42:19Z</dcterms:created>
  <dcterms:modified xsi:type="dcterms:W3CDTF">2020-10-28T13:30:29Z</dcterms:modified>
</cp:coreProperties>
</file>