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4"/>
  </p:sldMasterIdLst>
  <p:notesMasterIdLst>
    <p:notesMasterId r:id="rId12"/>
  </p:notesMasterIdLst>
  <p:handoutMasterIdLst>
    <p:handoutMasterId r:id="rId13"/>
  </p:handoutMasterIdLst>
  <p:sldIdLst>
    <p:sldId id="267" r:id="rId5"/>
    <p:sldId id="269" r:id="rId6"/>
    <p:sldId id="263" r:id="rId7"/>
    <p:sldId id="260" r:id="rId8"/>
    <p:sldId id="265" r:id="rId9"/>
    <p:sldId id="266" r:id="rId10"/>
    <p:sldId id="264" r:id="rId11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00ED"/>
    <a:srgbClr val="DFCF9B"/>
    <a:srgbClr val="3C4A5F"/>
    <a:srgbClr val="0A0404"/>
    <a:srgbClr val="2E75B6"/>
    <a:srgbClr val="000E01"/>
    <a:srgbClr val="000000"/>
    <a:srgbClr val="0F0909"/>
    <a:srgbClr val="0D0708"/>
    <a:srgbClr val="0E09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339ECA-BB39-1849-ACFF-8DC5C98F5EFA}" v="129" dt="2020-01-03T08:11:13.2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41" autoAdjust="0"/>
    <p:restoredTop sz="90919" autoAdjust="0"/>
  </p:normalViewPr>
  <p:slideViewPr>
    <p:cSldViewPr snapToGrid="0">
      <p:cViewPr varScale="1">
        <p:scale>
          <a:sx n="54" d="100"/>
          <a:sy n="54" d="100"/>
        </p:scale>
        <p:origin x="312" y="864"/>
      </p:cViewPr>
      <p:guideLst/>
    </p:cSldViewPr>
  </p:slideViewPr>
  <p:outlineViewPr>
    <p:cViewPr>
      <p:scale>
        <a:sx n="33" d="100"/>
        <a:sy n="33" d="100"/>
      </p:scale>
      <p:origin x="0" y="-38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808" y="4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cilie Rubach" userId="9e612b3f-6d9c-4479-9c95-1be016640a44" providerId="ADAL" clId="{33510CFA-CCB8-B648-905C-7E35265C5628}"/>
  </pc:docChgLst>
  <pc:docChgLst>
    <pc:chgData name="Cecilie Rubach" userId="9e612b3f-6d9c-4479-9c95-1be016640a44" providerId="ADAL" clId="{59339ECA-BB39-1849-ACFF-8DC5C98F5EFA}"/>
    <pc:docChg chg="undo custSel addSld delSld modSld">
      <pc:chgData name="Cecilie Rubach" userId="9e612b3f-6d9c-4479-9c95-1be016640a44" providerId="ADAL" clId="{59339ECA-BB39-1849-ACFF-8DC5C98F5EFA}" dt="2020-01-03T08:16:06.964" v="331" actId="1076"/>
      <pc:docMkLst>
        <pc:docMk/>
      </pc:docMkLst>
      <pc:sldChg chg="modSp">
        <pc:chgData name="Cecilie Rubach" userId="9e612b3f-6d9c-4479-9c95-1be016640a44" providerId="ADAL" clId="{59339ECA-BB39-1849-ACFF-8DC5C98F5EFA}" dt="2020-01-03T07:50:54.139" v="157" actId="20577"/>
        <pc:sldMkLst>
          <pc:docMk/>
          <pc:sldMk cId="3993255729" sldId="260"/>
        </pc:sldMkLst>
        <pc:spChg chg="mod">
          <ac:chgData name="Cecilie Rubach" userId="9e612b3f-6d9c-4479-9c95-1be016640a44" providerId="ADAL" clId="{59339ECA-BB39-1849-ACFF-8DC5C98F5EFA}" dt="2020-01-03T07:50:54.139" v="157" actId="20577"/>
          <ac:spMkLst>
            <pc:docMk/>
            <pc:sldMk cId="3993255729" sldId="260"/>
            <ac:spMk id="12" creationId="{00000000-0000-0000-0000-000000000000}"/>
          </ac:spMkLst>
        </pc:spChg>
      </pc:sldChg>
      <pc:sldChg chg="modSp">
        <pc:chgData name="Cecilie Rubach" userId="9e612b3f-6d9c-4479-9c95-1be016640a44" providerId="ADAL" clId="{59339ECA-BB39-1849-ACFF-8DC5C98F5EFA}" dt="2020-01-02T15:39:55.894" v="93" actId="207"/>
        <pc:sldMkLst>
          <pc:docMk/>
          <pc:sldMk cId="2211704998" sldId="263"/>
        </pc:sldMkLst>
        <pc:picChg chg="mod">
          <ac:chgData name="Cecilie Rubach" userId="9e612b3f-6d9c-4479-9c95-1be016640a44" providerId="ADAL" clId="{59339ECA-BB39-1849-ACFF-8DC5C98F5EFA}" dt="2020-01-02T15:39:18.501" v="91" actId="207"/>
          <ac:picMkLst>
            <pc:docMk/>
            <pc:sldMk cId="2211704998" sldId="263"/>
            <ac:picMk id="6" creationId="{ACFBCACF-F5A5-EF49-9B3F-A4FFF59DF203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7" creationId="{54F2A8CE-2589-F149-A575-3B4909D6A7AA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8" creationId="{5C012A7F-AB68-F244-B48A-BAA20A8BACB8}"/>
          </ac:picMkLst>
        </pc:picChg>
        <pc:picChg chg="mod">
          <ac:chgData name="Cecilie Rubach" userId="9e612b3f-6d9c-4479-9c95-1be016640a44" providerId="ADAL" clId="{59339ECA-BB39-1849-ACFF-8DC5C98F5EFA}" dt="2020-01-02T15:39:34.052" v="92" actId="207"/>
          <ac:picMkLst>
            <pc:docMk/>
            <pc:sldMk cId="2211704998" sldId="263"/>
            <ac:picMk id="9" creationId="{990D08AC-A760-6445-B53D-44094CB0E5F1}"/>
          </ac:picMkLst>
        </pc:picChg>
        <pc:picChg chg="mod">
          <ac:chgData name="Cecilie Rubach" userId="9e612b3f-6d9c-4479-9c95-1be016640a44" providerId="ADAL" clId="{59339ECA-BB39-1849-ACFF-8DC5C98F5EFA}" dt="2020-01-02T15:39:34.052" v="92" actId="207"/>
          <ac:picMkLst>
            <pc:docMk/>
            <pc:sldMk cId="2211704998" sldId="263"/>
            <ac:picMk id="10" creationId="{047E47C5-669C-024A-BF0D-CDE72BA51884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11" creationId="{ED5A61D9-93AB-2F41-8CFC-9430F2575E69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12" creationId="{40D65B2A-DB10-234F-9BE8-C00EF6905607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13" creationId="{30B888EB-1EB8-0E4A-9FAA-0554B8B8BBA3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14" creationId="{2C214C48-82A2-0545-9322-BCDD893BE90B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15" creationId="{B83A26EC-0449-A84A-97A2-A497D00EC4DF}"/>
          </ac:picMkLst>
        </pc:picChg>
        <pc:picChg chg="mod">
          <ac:chgData name="Cecilie Rubach" userId="9e612b3f-6d9c-4479-9c95-1be016640a44" providerId="ADAL" clId="{59339ECA-BB39-1849-ACFF-8DC5C98F5EFA}" dt="2020-01-02T15:39:34.052" v="92" actId="207"/>
          <ac:picMkLst>
            <pc:docMk/>
            <pc:sldMk cId="2211704998" sldId="263"/>
            <ac:picMk id="16" creationId="{450D5AB8-535D-5C4D-AA82-00B181850E98}"/>
          </ac:picMkLst>
        </pc:picChg>
        <pc:picChg chg="mod">
          <ac:chgData name="Cecilie Rubach" userId="9e612b3f-6d9c-4479-9c95-1be016640a44" providerId="ADAL" clId="{59339ECA-BB39-1849-ACFF-8DC5C98F5EFA}" dt="2020-01-02T15:39:34.052" v="92" actId="207"/>
          <ac:picMkLst>
            <pc:docMk/>
            <pc:sldMk cId="2211704998" sldId="263"/>
            <ac:picMk id="17" creationId="{A62CEBB7-0379-E746-8684-D331CADD6F43}"/>
          </ac:picMkLst>
        </pc:picChg>
        <pc:picChg chg="mod">
          <ac:chgData name="Cecilie Rubach" userId="9e612b3f-6d9c-4479-9c95-1be016640a44" providerId="ADAL" clId="{59339ECA-BB39-1849-ACFF-8DC5C98F5EFA}" dt="2020-01-02T15:39:34.052" v="92" actId="207"/>
          <ac:picMkLst>
            <pc:docMk/>
            <pc:sldMk cId="2211704998" sldId="263"/>
            <ac:picMk id="18" creationId="{0D76C69B-D760-7C4C-BC56-4ED2AF0BEFEB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19" creationId="{C3313238-9FF1-9C40-8CB9-7F519720CD83}"/>
          </ac:picMkLst>
        </pc:picChg>
        <pc:picChg chg="mod">
          <ac:chgData name="Cecilie Rubach" userId="9e612b3f-6d9c-4479-9c95-1be016640a44" providerId="ADAL" clId="{59339ECA-BB39-1849-ACFF-8DC5C98F5EFA}" dt="2020-01-02T15:39:34.052" v="92" actId="207"/>
          <ac:picMkLst>
            <pc:docMk/>
            <pc:sldMk cId="2211704998" sldId="263"/>
            <ac:picMk id="22" creationId="{49F4EB06-B1C8-0E4D-9190-506B68A3D337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23" creationId="{1FCA03C3-B7DD-A04A-8AC2-5F5252924758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24" creationId="{E101E4DC-194F-244C-A8D3-7028C8010EF8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25" creationId="{723ED163-6196-A944-9573-6DB63973E50F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26" creationId="{0E3441E7-0D30-3B49-97C3-4D12605753E1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27" creationId="{FD00FF7A-6816-784A-A2A5-FF0679C9CBF3}"/>
          </ac:picMkLst>
        </pc:picChg>
        <pc:picChg chg="mod">
          <ac:chgData name="Cecilie Rubach" userId="9e612b3f-6d9c-4479-9c95-1be016640a44" providerId="ADAL" clId="{59339ECA-BB39-1849-ACFF-8DC5C98F5EFA}" dt="2020-01-02T15:39:34.052" v="92" actId="207"/>
          <ac:picMkLst>
            <pc:docMk/>
            <pc:sldMk cId="2211704998" sldId="263"/>
            <ac:picMk id="28" creationId="{7E8DDC24-D937-2248-8E03-BE8E012249A6}"/>
          </ac:picMkLst>
        </pc:picChg>
        <pc:picChg chg="mod">
          <ac:chgData name="Cecilie Rubach" userId="9e612b3f-6d9c-4479-9c95-1be016640a44" providerId="ADAL" clId="{59339ECA-BB39-1849-ACFF-8DC5C98F5EFA}" dt="2020-01-02T15:39:34.052" v="92" actId="207"/>
          <ac:picMkLst>
            <pc:docMk/>
            <pc:sldMk cId="2211704998" sldId="263"/>
            <ac:picMk id="30" creationId="{1E4C89F3-DF26-B64D-926C-BF26103267FB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31" creationId="{E3EB83C1-1AD8-EB43-8F1D-6C61E5AC50B8}"/>
          </ac:picMkLst>
        </pc:picChg>
        <pc:picChg chg="mod">
          <ac:chgData name="Cecilie Rubach" userId="9e612b3f-6d9c-4479-9c95-1be016640a44" providerId="ADAL" clId="{59339ECA-BB39-1849-ACFF-8DC5C98F5EFA}" dt="2020-01-02T15:39:34.052" v="92" actId="207"/>
          <ac:picMkLst>
            <pc:docMk/>
            <pc:sldMk cId="2211704998" sldId="263"/>
            <ac:picMk id="32" creationId="{6BF56F31-9D2E-7848-942B-A310B947F2F3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33" creationId="{D7038093-7539-F14C-9B8C-3AD624AFFB11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34" creationId="{AE09F6F3-3D44-E540-B9E0-1C295F315826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35" creationId="{91478FC2-CF48-E848-9244-A6FA6EE5D8E4}"/>
          </ac:picMkLst>
        </pc:picChg>
        <pc:picChg chg="mod">
          <ac:chgData name="Cecilie Rubach" userId="9e612b3f-6d9c-4479-9c95-1be016640a44" providerId="ADAL" clId="{59339ECA-BB39-1849-ACFF-8DC5C98F5EFA}" dt="2020-01-02T15:39:55.894" v="93" actId="207"/>
          <ac:picMkLst>
            <pc:docMk/>
            <pc:sldMk cId="2211704998" sldId="263"/>
            <ac:picMk id="36" creationId="{7DE42E73-18A0-C049-AFBA-332A0D084234}"/>
          </ac:picMkLst>
        </pc:picChg>
      </pc:sldChg>
      <pc:sldChg chg="addSp delSp modSp">
        <pc:chgData name="Cecilie Rubach" userId="9e612b3f-6d9c-4479-9c95-1be016640a44" providerId="ADAL" clId="{59339ECA-BB39-1849-ACFF-8DC5C98F5EFA}" dt="2020-01-03T08:10:53.375" v="315" actId="478"/>
        <pc:sldMkLst>
          <pc:docMk/>
          <pc:sldMk cId="3613251127" sldId="264"/>
        </pc:sldMkLst>
        <pc:picChg chg="add del mod">
          <ac:chgData name="Cecilie Rubach" userId="9e612b3f-6d9c-4479-9c95-1be016640a44" providerId="ADAL" clId="{59339ECA-BB39-1849-ACFF-8DC5C98F5EFA}" dt="2020-01-03T08:10:53.375" v="315" actId="478"/>
          <ac:picMkLst>
            <pc:docMk/>
            <pc:sldMk cId="3613251127" sldId="264"/>
            <ac:picMk id="7" creationId="{322DE862-C746-7A41-9016-4C5BB12915E4}"/>
          </ac:picMkLst>
        </pc:picChg>
        <pc:picChg chg="mod">
          <ac:chgData name="Cecilie Rubach" userId="9e612b3f-6d9c-4479-9c95-1be016640a44" providerId="ADAL" clId="{59339ECA-BB39-1849-ACFF-8DC5C98F5EFA}" dt="2020-01-02T15:40:05.367" v="94" actId="207"/>
          <ac:picMkLst>
            <pc:docMk/>
            <pc:sldMk cId="3613251127" sldId="264"/>
            <ac:picMk id="9" creationId="{11AD98FD-123B-604C-B61F-70D7985E917E}"/>
          </ac:picMkLst>
        </pc:picChg>
      </pc:sldChg>
      <pc:sldChg chg="addSp delSp modSp add modTransition setBg delAnim modAnim">
        <pc:chgData name="Cecilie Rubach" userId="9e612b3f-6d9c-4479-9c95-1be016640a44" providerId="ADAL" clId="{59339ECA-BB39-1849-ACFF-8DC5C98F5EFA}" dt="2020-01-03T08:01:50.126" v="254" actId="1076"/>
        <pc:sldMkLst>
          <pc:docMk/>
          <pc:sldMk cId="2890352913" sldId="267"/>
        </pc:sldMkLst>
        <pc:spChg chg="add del mod">
          <ac:chgData name="Cecilie Rubach" userId="9e612b3f-6d9c-4479-9c95-1be016640a44" providerId="ADAL" clId="{59339ECA-BB39-1849-ACFF-8DC5C98F5EFA}" dt="2020-01-03T08:00:48.765" v="246" actId="478"/>
          <ac:spMkLst>
            <pc:docMk/>
            <pc:sldMk cId="2890352913" sldId="267"/>
            <ac:spMk id="2" creationId="{1E7D70EC-CEF0-A742-A640-3116AC82E95C}"/>
          </ac:spMkLst>
        </pc:spChg>
        <pc:spChg chg="add del mod">
          <ac:chgData name="Cecilie Rubach" userId="9e612b3f-6d9c-4479-9c95-1be016640a44" providerId="ADAL" clId="{59339ECA-BB39-1849-ACFF-8DC5C98F5EFA}" dt="2020-01-03T07:53:49.511" v="162" actId="931"/>
          <ac:spMkLst>
            <pc:docMk/>
            <pc:sldMk cId="2890352913" sldId="267"/>
            <ac:spMk id="6" creationId="{781E0217-1101-FF45-8245-F1C2329E89F3}"/>
          </ac:spMkLst>
        </pc:spChg>
        <pc:spChg chg="del mod">
          <ac:chgData name="Cecilie Rubach" userId="9e612b3f-6d9c-4479-9c95-1be016640a44" providerId="ADAL" clId="{59339ECA-BB39-1849-ACFF-8DC5C98F5EFA}" dt="2020-01-02T15:38:49.683" v="84" actId="931"/>
          <ac:spMkLst>
            <pc:docMk/>
            <pc:sldMk cId="2890352913" sldId="267"/>
            <ac:spMk id="7" creationId="{34250828-B408-4151-915E-E76EE8F07F49}"/>
          </ac:spMkLst>
        </pc:spChg>
        <pc:spChg chg="add del mod">
          <ac:chgData name="Cecilie Rubach" userId="9e612b3f-6d9c-4479-9c95-1be016640a44" providerId="ADAL" clId="{59339ECA-BB39-1849-ACFF-8DC5C98F5EFA}" dt="2020-01-03T07:56:51.770" v="169" actId="931"/>
          <ac:spMkLst>
            <pc:docMk/>
            <pc:sldMk cId="2890352913" sldId="267"/>
            <ac:spMk id="11" creationId="{DC79B314-B3EF-CB4D-8A89-766D39D57A74}"/>
          </ac:spMkLst>
        </pc:spChg>
        <pc:spChg chg="mod">
          <ac:chgData name="Cecilie Rubach" userId="9e612b3f-6d9c-4479-9c95-1be016640a44" providerId="ADAL" clId="{59339ECA-BB39-1849-ACFF-8DC5C98F5EFA}" dt="2020-01-02T15:21:00.061" v="10" actId="1076"/>
          <ac:spMkLst>
            <pc:docMk/>
            <pc:sldMk cId="2890352913" sldId="267"/>
            <ac:spMk id="13" creationId="{D1B78E13-1CE2-44C1-9B3D-442926577840}"/>
          </ac:spMkLst>
        </pc:spChg>
        <pc:spChg chg="mod">
          <ac:chgData name="Cecilie Rubach" userId="9e612b3f-6d9c-4479-9c95-1be016640a44" providerId="ADAL" clId="{59339ECA-BB39-1849-ACFF-8DC5C98F5EFA}" dt="2020-01-03T07:59:29.337" v="228" actId="1076"/>
          <ac:spMkLst>
            <pc:docMk/>
            <pc:sldMk cId="2890352913" sldId="267"/>
            <ac:spMk id="14" creationId="{269A9748-DDDD-420A-ADF8-D4F1BA45D548}"/>
          </ac:spMkLst>
        </pc:spChg>
        <pc:spChg chg="add del mod">
          <ac:chgData name="Cecilie Rubach" userId="9e612b3f-6d9c-4479-9c95-1be016640a44" providerId="ADAL" clId="{59339ECA-BB39-1849-ACFF-8DC5C98F5EFA}" dt="2020-01-03T08:01:34.583" v="251" actId="478"/>
          <ac:spMkLst>
            <pc:docMk/>
            <pc:sldMk cId="2890352913" sldId="267"/>
            <ac:spMk id="16" creationId="{990E01F2-9F27-1643-B94C-2DAFE2451804}"/>
          </ac:spMkLst>
        </pc:spChg>
        <pc:spChg chg="add mod">
          <ac:chgData name="Cecilie Rubach" userId="9e612b3f-6d9c-4479-9c95-1be016640a44" providerId="ADAL" clId="{59339ECA-BB39-1849-ACFF-8DC5C98F5EFA}" dt="2020-01-03T08:01:42.581" v="253" actId="1076"/>
          <ac:spMkLst>
            <pc:docMk/>
            <pc:sldMk cId="2890352913" sldId="267"/>
            <ac:spMk id="17" creationId="{8C812DEC-53A7-5F42-8836-7AE04D42B850}"/>
          </ac:spMkLst>
        </pc:spChg>
        <pc:spChg chg="add mod">
          <ac:chgData name="Cecilie Rubach" userId="9e612b3f-6d9c-4479-9c95-1be016640a44" providerId="ADAL" clId="{59339ECA-BB39-1849-ACFF-8DC5C98F5EFA}" dt="2020-01-03T08:01:42.581" v="253" actId="1076"/>
          <ac:spMkLst>
            <pc:docMk/>
            <pc:sldMk cId="2890352913" sldId="267"/>
            <ac:spMk id="18" creationId="{00A11049-DC9C-9F4C-8EAC-43A138410586}"/>
          </ac:spMkLst>
        </pc:spChg>
        <pc:spChg chg="add mod">
          <ac:chgData name="Cecilie Rubach" userId="9e612b3f-6d9c-4479-9c95-1be016640a44" providerId="ADAL" clId="{59339ECA-BB39-1849-ACFF-8DC5C98F5EFA}" dt="2020-01-03T08:01:50.126" v="254" actId="1076"/>
          <ac:spMkLst>
            <pc:docMk/>
            <pc:sldMk cId="2890352913" sldId="267"/>
            <ac:spMk id="19" creationId="{940E0C7A-6E45-C14B-B18D-F71F43F934F4}"/>
          </ac:spMkLst>
        </pc:spChg>
        <pc:spChg chg="add mod">
          <ac:chgData name="Cecilie Rubach" userId="9e612b3f-6d9c-4479-9c95-1be016640a44" providerId="ADAL" clId="{59339ECA-BB39-1849-ACFF-8DC5C98F5EFA}" dt="2020-01-03T08:01:42.581" v="253" actId="1076"/>
          <ac:spMkLst>
            <pc:docMk/>
            <pc:sldMk cId="2890352913" sldId="267"/>
            <ac:spMk id="20" creationId="{854A3C1F-8B60-1945-8ADE-1B7994B67B65}"/>
          </ac:spMkLst>
        </pc:spChg>
        <pc:picChg chg="add del mod">
          <ac:chgData name="Cecilie Rubach" userId="9e612b3f-6d9c-4479-9c95-1be016640a44" providerId="ADAL" clId="{59339ECA-BB39-1849-ACFF-8DC5C98F5EFA}" dt="2020-01-03T07:51:39.969" v="161" actId="478"/>
          <ac:picMkLst>
            <pc:docMk/>
            <pc:sldMk cId="2890352913" sldId="267"/>
            <ac:picMk id="4" creationId="{EACF5E89-4092-894F-979C-3D2797C7F312}"/>
          </ac:picMkLst>
        </pc:picChg>
        <pc:picChg chg="add del mod">
          <ac:chgData name="Cecilie Rubach" userId="9e612b3f-6d9c-4479-9c95-1be016640a44" providerId="ADAL" clId="{59339ECA-BB39-1849-ACFF-8DC5C98F5EFA}" dt="2020-01-03T07:54:13.447" v="166" actId="478"/>
          <ac:picMkLst>
            <pc:docMk/>
            <pc:sldMk cId="2890352913" sldId="267"/>
            <ac:picMk id="9" creationId="{B721BFA8-6B94-A74A-B80E-B2D780CF8B2B}"/>
          </ac:picMkLst>
        </pc:picChg>
        <pc:picChg chg="add mod">
          <ac:chgData name="Cecilie Rubach" userId="9e612b3f-6d9c-4479-9c95-1be016640a44" providerId="ADAL" clId="{59339ECA-BB39-1849-ACFF-8DC5C98F5EFA}" dt="2020-01-03T07:59:15.063" v="226" actId="14100"/>
          <ac:picMkLst>
            <pc:docMk/>
            <pc:sldMk cId="2890352913" sldId="267"/>
            <ac:picMk id="15" creationId="{2C58D7F0-EE02-9748-88C6-0754B37340C2}"/>
          </ac:picMkLst>
        </pc:picChg>
      </pc:sldChg>
      <pc:sldChg chg="addSp delSp modSp add del setBg">
        <pc:chgData name="Cecilie Rubach" userId="9e612b3f-6d9c-4479-9c95-1be016640a44" providerId="ADAL" clId="{59339ECA-BB39-1849-ACFF-8DC5C98F5EFA}" dt="2020-01-03T07:46:23.777" v="106" actId="2696"/>
        <pc:sldMkLst>
          <pc:docMk/>
          <pc:sldMk cId="1393415327" sldId="268"/>
        </pc:sldMkLst>
        <pc:spChg chg="del">
          <ac:chgData name="Cecilie Rubach" userId="9e612b3f-6d9c-4479-9c95-1be016640a44" providerId="ADAL" clId="{59339ECA-BB39-1849-ACFF-8DC5C98F5EFA}" dt="2020-01-03T07:45:27.696" v="100" actId="478"/>
          <ac:spMkLst>
            <pc:docMk/>
            <pc:sldMk cId="1393415327" sldId="268"/>
            <ac:spMk id="2" creationId="{1E7D70EC-CEF0-A742-A640-3116AC82E95C}"/>
          </ac:spMkLst>
        </pc:spChg>
        <pc:spChg chg="add del mod">
          <ac:chgData name="Cecilie Rubach" userId="9e612b3f-6d9c-4479-9c95-1be016640a44" providerId="ADAL" clId="{59339ECA-BB39-1849-ACFF-8DC5C98F5EFA}" dt="2020-01-03T07:45:30.726" v="102" actId="478"/>
          <ac:spMkLst>
            <pc:docMk/>
            <pc:sldMk cId="1393415327" sldId="268"/>
            <ac:spMk id="5" creationId="{DC265D55-7C3D-3E42-BDB7-F91E60A97F92}"/>
          </ac:spMkLst>
        </pc:spChg>
        <pc:spChg chg="del">
          <ac:chgData name="Cecilie Rubach" userId="9e612b3f-6d9c-4479-9c95-1be016640a44" providerId="ADAL" clId="{59339ECA-BB39-1849-ACFF-8DC5C98F5EFA}" dt="2020-01-03T07:45:32.493" v="103" actId="478"/>
          <ac:spMkLst>
            <pc:docMk/>
            <pc:sldMk cId="1393415327" sldId="268"/>
            <ac:spMk id="13" creationId="{D1B78E13-1CE2-44C1-9B3D-442926577840}"/>
          </ac:spMkLst>
        </pc:spChg>
        <pc:spChg chg="del">
          <ac:chgData name="Cecilie Rubach" userId="9e612b3f-6d9c-4479-9c95-1be016640a44" providerId="ADAL" clId="{59339ECA-BB39-1849-ACFF-8DC5C98F5EFA}" dt="2020-01-03T07:45:24.540" v="99" actId="478"/>
          <ac:spMkLst>
            <pc:docMk/>
            <pc:sldMk cId="1393415327" sldId="268"/>
            <ac:spMk id="14" creationId="{269A9748-DDDD-420A-ADF8-D4F1BA45D548}"/>
          </ac:spMkLst>
        </pc:spChg>
        <pc:picChg chg="del">
          <ac:chgData name="Cecilie Rubach" userId="9e612b3f-6d9c-4479-9c95-1be016640a44" providerId="ADAL" clId="{59339ECA-BB39-1849-ACFF-8DC5C98F5EFA}" dt="2020-01-03T07:45:29.094" v="101" actId="478"/>
          <ac:picMkLst>
            <pc:docMk/>
            <pc:sldMk cId="1393415327" sldId="268"/>
            <ac:picMk id="4" creationId="{EACF5E89-4092-894F-979C-3D2797C7F312}"/>
          </ac:picMkLst>
        </pc:picChg>
      </pc:sldChg>
      <pc:sldChg chg="addSp delSp modSp add setBg modAnim">
        <pc:chgData name="Cecilie Rubach" userId="9e612b3f-6d9c-4479-9c95-1be016640a44" providerId="ADAL" clId="{59339ECA-BB39-1849-ACFF-8DC5C98F5EFA}" dt="2020-01-03T08:16:06.964" v="331" actId="1076"/>
        <pc:sldMkLst>
          <pc:docMk/>
          <pc:sldMk cId="3863764061" sldId="269"/>
        </pc:sldMkLst>
        <pc:spChg chg="del">
          <ac:chgData name="Cecilie Rubach" userId="9e612b3f-6d9c-4479-9c95-1be016640a44" providerId="ADAL" clId="{59339ECA-BB39-1849-ACFF-8DC5C98F5EFA}" dt="2020-01-03T08:02:08.332" v="255" actId="931"/>
          <ac:spMkLst>
            <pc:docMk/>
            <pc:sldMk cId="3863764061" sldId="269"/>
            <ac:spMk id="3" creationId="{7A202FA2-E199-4E7C-B430-0221A61944C8}"/>
          </ac:spMkLst>
        </pc:spChg>
        <pc:spChg chg="mod">
          <ac:chgData name="Cecilie Rubach" userId="9e612b3f-6d9c-4479-9c95-1be016640a44" providerId="ADAL" clId="{59339ECA-BB39-1849-ACFF-8DC5C98F5EFA}" dt="2020-01-03T08:03:30.166" v="274" actId="1076"/>
          <ac:spMkLst>
            <pc:docMk/>
            <pc:sldMk cId="3863764061" sldId="269"/>
            <ac:spMk id="4" creationId="{17AF18A6-1743-49E9-855F-EBFDA4ABA4F7}"/>
          </ac:spMkLst>
        </pc:spChg>
        <pc:spChg chg="mod">
          <ac:chgData name="Cecilie Rubach" userId="9e612b3f-6d9c-4479-9c95-1be016640a44" providerId="ADAL" clId="{59339ECA-BB39-1849-ACFF-8DC5C98F5EFA}" dt="2020-01-03T07:47:28.802" v="131" actId="20577"/>
          <ac:spMkLst>
            <pc:docMk/>
            <pc:sldMk cId="3863764061" sldId="269"/>
            <ac:spMk id="10" creationId="{95329E6D-EA9B-4A3E-962D-89E5A126D03C}"/>
          </ac:spMkLst>
        </pc:spChg>
        <pc:spChg chg="del topLvl">
          <ac:chgData name="Cecilie Rubach" userId="9e612b3f-6d9c-4479-9c95-1be016640a44" providerId="ADAL" clId="{59339ECA-BB39-1849-ACFF-8DC5C98F5EFA}" dt="2020-01-03T07:47:33.848" v="133" actId="478"/>
          <ac:spMkLst>
            <pc:docMk/>
            <pc:sldMk cId="3863764061" sldId="269"/>
            <ac:spMk id="13" creationId="{F059CD79-B1B7-4036-AA5A-643720E5FEC1}"/>
          </ac:spMkLst>
        </pc:spChg>
        <pc:spChg chg="del topLvl">
          <ac:chgData name="Cecilie Rubach" userId="9e612b3f-6d9c-4479-9c95-1be016640a44" providerId="ADAL" clId="{59339ECA-BB39-1849-ACFF-8DC5C98F5EFA}" dt="2020-01-03T07:47:36.680" v="134" actId="478"/>
          <ac:spMkLst>
            <pc:docMk/>
            <pc:sldMk cId="3863764061" sldId="269"/>
            <ac:spMk id="14" creationId="{859B078F-74FE-4CC5-8009-9D9709BDC2E6}"/>
          </ac:spMkLst>
        </pc:spChg>
        <pc:spChg chg="add del mod">
          <ac:chgData name="Cecilie Rubach" userId="9e612b3f-6d9c-4479-9c95-1be016640a44" providerId="ADAL" clId="{59339ECA-BB39-1849-ACFF-8DC5C98F5EFA}" dt="2020-01-03T08:04:51.471" v="276" actId="931"/>
          <ac:spMkLst>
            <pc:docMk/>
            <pc:sldMk cId="3863764061" sldId="269"/>
            <ac:spMk id="16" creationId="{56C43552-8100-CF46-AF53-25B5216982B8}"/>
          </ac:spMkLst>
        </pc:spChg>
        <pc:spChg chg="del">
          <ac:chgData name="Cecilie Rubach" userId="9e612b3f-6d9c-4479-9c95-1be016640a44" providerId="ADAL" clId="{59339ECA-BB39-1849-ACFF-8DC5C98F5EFA}" dt="2020-01-03T07:46:54.035" v="108" actId="478"/>
          <ac:spMkLst>
            <pc:docMk/>
            <pc:sldMk cId="3863764061" sldId="269"/>
            <ac:spMk id="17" creationId="{8FA81A14-5A77-42F5-9D13-EC0D6E52B9E4}"/>
          </ac:spMkLst>
        </pc:spChg>
        <pc:spChg chg="del">
          <ac:chgData name="Cecilie Rubach" userId="9e612b3f-6d9c-4479-9c95-1be016640a44" providerId="ADAL" clId="{59339ECA-BB39-1849-ACFF-8DC5C98F5EFA}" dt="2020-01-03T07:47:00.440" v="111" actId="478"/>
          <ac:spMkLst>
            <pc:docMk/>
            <pc:sldMk cId="3863764061" sldId="269"/>
            <ac:spMk id="18" creationId="{566BAC4E-5614-44DF-A8A6-DA85AF706057}"/>
          </ac:spMkLst>
        </pc:spChg>
        <pc:spChg chg="del">
          <ac:chgData name="Cecilie Rubach" userId="9e612b3f-6d9c-4479-9c95-1be016640a44" providerId="ADAL" clId="{59339ECA-BB39-1849-ACFF-8DC5C98F5EFA}" dt="2020-01-03T07:46:56.139" v="109" actId="478"/>
          <ac:spMkLst>
            <pc:docMk/>
            <pc:sldMk cId="3863764061" sldId="269"/>
            <ac:spMk id="19" creationId="{E3942A2D-03DD-4505-BACC-E60087EAF5AE}"/>
          </ac:spMkLst>
        </pc:spChg>
        <pc:spChg chg="del">
          <ac:chgData name="Cecilie Rubach" userId="9e612b3f-6d9c-4479-9c95-1be016640a44" providerId="ADAL" clId="{59339ECA-BB39-1849-ACFF-8DC5C98F5EFA}" dt="2020-01-03T07:46:57.888" v="110" actId="478"/>
          <ac:spMkLst>
            <pc:docMk/>
            <pc:sldMk cId="3863764061" sldId="269"/>
            <ac:spMk id="20" creationId="{E0A12605-06B7-4E27-99B6-CAF256098862}"/>
          </ac:spMkLst>
        </pc:spChg>
        <pc:spChg chg="del mod">
          <ac:chgData name="Cecilie Rubach" userId="9e612b3f-6d9c-4479-9c95-1be016640a44" providerId="ADAL" clId="{59339ECA-BB39-1849-ACFF-8DC5C98F5EFA}" dt="2020-01-03T07:48:45.199" v="140" actId="478"/>
          <ac:spMkLst>
            <pc:docMk/>
            <pc:sldMk cId="3863764061" sldId="269"/>
            <ac:spMk id="24" creationId="{26163542-5C36-47D9-ABD6-B1F747808AAD}"/>
          </ac:spMkLst>
        </pc:spChg>
        <pc:spChg chg="mod">
          <ac:chgData name="Cecilie Rubach" userId="9e612b3f-6d9c-4479-9c95-1be016640a44" providerId="ADAL" clId="{59339ECA-BB39-1849-ACFF-8DC5C98F5EFA}" dt="2020-01-03T08:15:58.059" v="330" actId="1076"/>
          <ac:spMkLst>
            <pc:docMk/>
            <pc:sldMk cId="3863764061" sldId="269"/>
            <ac:spMk id="25" creationId="{2080DE1B-9A52-4AD7-B88D-80351229D59A}"/>
          </ac:spMkLst>
        </pc:spChg>
        <pc:spChg chg="mod">
          <ac:chgData name="Cecilie Rubach" userId="9e612b3f-6d9c-4479-9c95-1be016640a44" providerId="ADAL" clId="{59339ECA-BB39-1849-ACFF-8DC5C98F5EFA}" dt="2020-01-03T08:16:06.964" v="331" actId="1076"/>
          <ac:spMkLst>
            <pc:docMk/>
            <pc:sldMk cId="3863764061" sldId="269"/>
            <ac:spMk id="26" creationId="{5E727FF5-F673-4EA7-886C-A48147F78789}"/>
          </ac:spMkLst>
        </pc:spChg>
        <pc:spChg chg="mod">
          <ac:chgData name="Cecilie Rubach" userId="9e612b3f-6d9c-4479-9c95-1be016640a44" providerId="ADAL" clId="{59339ECA-BB39-1849-ACFF-8DC5C98F5EFA}" dt="2020-01-03T08:15:42.031" v="328" actId="1076"/>
          <ac:spMkLst>
            <pc:docMk/>
            <pc:sldMk cId="3863764061" sldId="269"/>
            <ac:spMk id="27" creationId="{5417935D-D4E6-4EE3-B5F7-3FD53CE971F9}"/>
          </ac:spMkLst>
        </pc:spChg>
        <pc:spChg chg="add del mod">
          <ac:chgData name="Cecilie Rubach" userId="9e612b3f-6d9c-4479-9c95-1be016640a44" providerId="ADAL" clId="{59339ECA-BB39-1849-ACFF-8DC5C98F5EFA}" dt="2020-01-03T07:49:40.036" v="145" actId="478"/>
          <ac:spMkLst>
            <pc:docMk/>
            <pc:sldMk cId="3863764061" sldId="269"/>
            <ac:spMk id="28" creationId="{8E96ACC4-1059-3C43-9826-EFDB750BD85D}"/>
          </ac:spMkLst>
        </pc:spChg>
        <pc:spChg chg="add mod">
          <ac:chgData name="Cecilie Rubach" userId="9e612b3f-6d9c-4479-9c95-1be016640a44" providerId="ADAL" clId="{59339ECA-BB39-1849-ACFF-8DC5C98F5EFA}" dt="2020-01-03T08:05:56.094" v="295" actId="1076"/>
          <ac:spMkLst>
            <pc:docMk/>
            <pc:sldMk cId="3863764061" sldId="269"/>
            <ac:spMk id="29" creationId="{1EB39D68-CE42-8840-A99E-12EE19355C06}"/>
          </ac:spMkLst>
        </pc:spChg>
        <pc:spChg chg="add del mod">
          <ac:chgData name="Cecilie Rubach" userId="9e612b3f-6d9c-4479-9c95-1be016640a44" providerId="ADAL" clId="{59339ECA-BB39-1849-ACFF-8DC5C98F5EFA}" dt="2020-01-03T08:05:16.008" v="280" actId="931"/>
          <ac:spMkLst>
            <pc:docMk/>
            <pc:sldMk cId="3863764061" sldId="269"/>
            <ac:spMk id="35" creationId="{8343242A-7B0F-384D-92D6-FC0CAFEC71FA}"/>
          </ac:spMkLst>
        </pc:spChg>
        <pc:spChg chg="add del mod">
          <ac:chgData name="Cecilie Rubach" userId="9e612b3f-6d9c-4479-9c95-1be016640a44" providerId="ADAL" clId="{59339ECA-BB39-1849-ACFF-8DC5C98F5EFA}" dt="2020-01-03T08:11:13.290" v="317" actId="931"/>
          <ac:spMkLst>
            <pc:docMk/>
            <pc:sldMk cId="3863764061" sldId="269"/>
            <ac:spMk id="39" creationId="{2373CB5B-39C7-7846-9F65-9BDAD17350E2}"/>
          </ac:spMkLst>
        </pc:spChg>
        <pc:grpChg chg="del">
          <ac:chgData name="Cecilie Rubach" userId="9e612b3f-6d9c-4479-9c95-1be016640a44" providerId="ADAL" clId="{59339ECA-BB39-1849-ACFF-8DC5C98F5EFA}" dt="2020-01-03T07:47:25.976" v="130" actId="478"/>
          <ac:grpSpMkLst>
            <pc:docMk/>
            <pc:sldMk cId="3863764061" sldId="269"/>
            <ac:grpSpMk id="8" creationId="{22C585E9-8346-46C9-8B98-A160347724A4}"/>
          </ac:grpSpMkLst>
        </pc:grpChg>
        <pc:grpChg chg="del">
          <ac:chgData name="Cecilie Rubach" userId="9e612b3f-6d9c-4479-9c95-1be016640a44" providerId="ADAL" clId="{59339ECA-BB39-1849-ACFF-8DC5C98F5EFA}" dt="2020-01-03T07:47:30.231" v="132" actId="478"/>
          <ac:grpSpMkLst>
            <pc:docMk/>
            <pc:sldMk cId="3863764061" sldId="269"/>
            <ac:grpSpMk id="9" creationId="{E1FA45D0-8502-497F-88C8-7B19F5B47330}"/>
          </ac:grpSpMkLst>
        </pc:grpChg>
        <pc:grpChg chg="del">
          <ac:chgData name="Cecilie Rubach" userId="9e612b3f-6d9c-4479-9c95-1be016640a44" providerId="ADAL" clId="{59339ECA-BB39-1849-ACFF-8DC5C98F5EFA}" dt="2020-01-03T07:47:33.848" v="133" actId="478"/>
          <ac:grpSpMkLst>
            <pc:docMk/>
            <pc:sldMk cId="3863764061" sldId="269"/>
            <ac:grpSpMk id="12" creationId="{B637485B-60A3-457C-9F46-A038A9EF51B6}"/>
          </ac:grpSpMkLst>
        </pc:grpChg>
        <pc:grpChg chg="mod">
          <ac:chgData name="Cecilie Rubach" userId="9e612b3f-6d9c-4479-9c95-1be016640a44" providerId="ADAL" clId="{59339ECA-BB39-1849-ACFF-8DC5C98F5EFA}" dt="2020-01-03T07:46:49.759" v="107" actId="207"/>
          <ac:grpSpMkLst>
            <pc:docMk/>
            <pc:sldMk cId="3863764061" sldId="269"/>
            <ac:grpSpMk id="30" creationId="{D4B2541E-BD41-4E82-A5FF-82A271C310AA}"/>
          </ac:grpSpMkLst>
        </pc:grpChg>
        <pc:picChg chg="add del mod">
          <ac:chgData name="Cecilie Rubach" userId="9e612b3f-6d9c-4479-9c95-1be016640a44" providerId="ADAL" clId="{59339ECA-BB39-1849-ACFF-8DC5C98F5EFA}" dt="2020-01-03T08:02:13.643" v="258" actId="478"/>
          <ac:picMkLst>
            <pc:docMk/>
            <pc:sldMk cId="3863764061" sldId="269"/>
            <ac:picMk id="7" creationId="{EFC190B4-32F9-9C41-9018-E3B2C29F7FD7}"/>
          </ac:picMkLst>
        </pc:picChg>
        <pc:picChg chg="add del mod">
          <ac:chgData name="Cecilie Rubach" userId="9e612b3f-6d9c-4479-9c95-1be016640a44" providerId="ADAL" clId="{59339ECA-BB39-1849-ACFF-8DC5C98F5EFA}" dt="2020-01-03T08:02:28.186" v="263" actId="931"/>
          <ac:picMkLst>
            <pc:docMk/>
            <pc:sldMk cId="3863764061" sldId="269"/>
            <ac:picMk id="22" creationId="{EB7EBAD8-90B6-3F41-8D5A-F783F5383D39}"/>
          </ac:picMkLst>
        </pc:picChg>
        <pc:picChg chg="add del mod">
          <ac:chgData name="Cecilie Rubach" userId="9e612b3f-6d9c-4479-9c95-1be016640a44" providerId="ADAL" clId="{59339ECA-BB39-1849-ACFF-8DC5C98F5EFA}" dt="2020-01-03T08:04:59.067" v="279" actId="478"/>
          <ac:picMkLst>
            <pc:docMk/>
            <pc:sldMk cId="3863764061" sldId="269"/>
            <ac:picMk id="33" creationId="{98141AED-7178-4A40-B827-FBF324A89FE8}"/>
          </ac:picMkLst>
        </pc:picChg>
        <pc:picChg chg="add del mod">
          <ac:chgData name="Cecilie Rubach" userId="9e612b3f-6d9c-4479-9c95-1be016640a44" providerId="ADAL" clId="{59339ECA-BB39-1849-ACFF-8DC5C98F5EFA}" dt="2020-01-03T08:11:00.192" v="316" actId="478"/>
          <ac:picMkLst>
            <pc:docMk/>
            <pc:sldMk cId="3863764061" sldId="269"/>
            <ac:picMk id="37" creationId="{1AEA5E1C-83A8-C445-B443-4A000C62877E}"/>
          </ac:picMkLst>
        </pc:picChg>
        <pc:picChg chg="add mod">
          <ac:chgData name="Cecilie Rubach" userId="9e612b3f-6d9c-4479-9c95-1be016640a44" providerId="ADAL" clId="{59339ECA-BB39-1849-ACFF-8DC5C98F5EFA}" dt="2020-01-03T08:15:35" v="327" actId="1076"/>
          <ac:picMkLst>
            <pc:docMk/>
            <pc:sldMk cId="3863764061" sldId="269"/>
            <ac:picMk id="41" creationId="{55CF379F-24F7-754B-9DD7-F6723AEB7588}"/>
          </ac:picMkLst>
        </pc:picChg>
      </pc:sldChg>
      <pc:sldChg chg="addSp delSp modSp add del setBg">
        <pc:chgData name="Cecilie Rubach" userId="9e612b3f-6d9c-4479-9c95-1be016640a44" providerId="ADAL" clId="{59339ECA-BB39-1849-ACFF-8DC5C98F5EFA}" dt="2020-01-03T08:09:33.774" v="306" actId="2696"/>
        <pc:sldMkLst>
          <pc:docMk/>
          <pc:sldMk cId="207434900" sldId="270"/>
        </pc:sldMkLst>
        <pc:spChg chg="add del mod">
          <ac:chgData name="Cecilie Rubach" userId="9e612b3f-6d9c-4479-9c95-1be016640a44" providerId="ADAL" clId="{59339ECA-BB39-1849-ACFF-8DC5C98F5EFA}" dt="2020-01-03T08:07:59.253" v="300" actId="478"/>
          <ac:spMkLst>
            <pc:docMk/>
            <pc:sldMk cId="207434900" sldId="270"/>
            <ac:spMk id="3" creationId="{C5D6292A-7C4E-DA43-817C-7186F4C624E4}"/>
          </ac:spMkLst>
        </pc:spChg>
        <pc:spChg chg="mod">
          <ac:chgData name="Cecilie Rubach" userId="9e612b3f-6d9c-4479-9c95-1be016640a44" providerId="ADAL" clId="{59339ECA-BB39-1849-ACFF-8DC5C98F5EFA}" dt="2020-01-03T08:08:04.429" v="301" actId="1076"/>
          <ac:spMkLst>
            <pc:docMk/>
            <pc:sldMk cId="207434900" sldId="270"/>
            <ac:spMk id="4" creationId="{17AF18A6-1743-49E9-855F-EBFDA4ABA4F7}"/>
          </ac:spMkLst>
        </pc:spChg>
        <pc:spChg chg="add mod">
          <ac:chgData name="Cecilie Rubach" userId="9e612b3f-6d9c-4479-9c95-1be016640a44" providerId="ADAL" clId="{59339ECA-BB39-1849-ACFF-8DC5C98F5EFA}" dt="2020-01-03T08:09:06.315" v="304" actId="1076"/>
          <ac:spMkLst>
            <pc:docMk/>
            <pc:sldMk cId="207434900" sldId="270"/>
            <ac:spMk id="13" creationId="{E5EB186D-02AF-C848-9228-9B39045806BA}"/>
          </ac:spMkLst>
        </pc:spChg>
        <pc:spChg chg="add mod">
          <ac:chgData name="Cecilie Rubach" userId="9e612b3f-6d9c-4479-9c95-1be016640a44" providerId="ADAL" clId="{59339ECA-BB39-1849-ACFF-8DC5C98F5EFA}" dt="2020-01-03T08:09:06.315" v="304" actId="1076"/>
          <ac:spMkLst>
            <pc:docMk/>
            <pc:sldMk cId="207434900" sldId="270"/>
            <ac:spMk id="14" creationId="{4B0C02C2-40C1-2B4B-B32A-3B58DC4E2BC1}"/>
          </ac:spMkLst>
        </pc:spChg>
        <pc:spChg chg="add mod">
          <ac:chgData name="Cecilie Rubach" userId="9e612b3f-6d9c-4479-9c95-1be016640a44" providerId="ADAL" clId="{59339ECA-BB39-1849-ACFF-8DC5C98F5EFA}" dt="2020-01-03T08:09:06.315" v="304" actId="1076"/>
          <ac:spMkLst>
            <pc:docMk/>
            <pc:sldMk cId="207434900" sldId="270"/>
            <ac:spMk id="15" creationId="{30DC1C95-0601-2C48-B36B-77ED3B4393A6}"/>
          </ac:spMkLst>
        </pc:spChg>
        <pc:grpChg chg="mod">
          <ac:chgData name="Cecilie Rubach" userId="9e612b3f-6d9c-4479-9c95-1be016640a44" providerId="ADAL" clId="{59339ECA-BB39-1849-ACFF-8DC5C98F5EFA}" dt="2020-01-03T08:08:12.147" v="302" actId="1076"/>
          <ac:grpSpMkLst>
            <pc:docMk/>
            <pc:sldMk cId="207434900" sldId="270"/>
            <ac:grpSpMk id="30" creationId="{D4B2541E-BD41-4E82-A5FF-82A271C310AA}"/>
          </ac:grpSpMkLst>
        </pc:grpChg>
        <pc:picChg chg="add">
          <ac:chgData name="Cecilie Rubach" userId="9e612b3f-6d9c-4479-9c95-1be016640a44" providerId="ADAL" clId="{59339ECA-BB39-1849-ACFF-8DC5C98F5EFA}" dt="2020-01-03T08:09:17.515" v="305"/>
          <ac:picMkLst>
            <pc:docMk/>
            <pc:sldMk cId="207434900" sldId="270"/>
            <ac:picMk id="16" creationId="{259FAC15-0CB2-574B-87D7-0721D3EBBC4A}"/>
          </ac:picMkLst>
        </pc:picChg>
        <pc:picChg chg="del">
          <ac:chgData name="Cecilie Rubach" userId="9e612b3f-6d9c-4479-9c95-1be016640a44" providerId="ADAL" clId="{59339ECA-BB39-1849-ACFF-8DC5C98F5EFA}" dt="2020-01-03T08:07:57.087" v="299" actId="478"/>
          <ac:picMkLst>
            <pc:docMk/>
            <pc:sldMk cId="207434900" sldId="270"/>
            <ac:picMk id="37" creationId="{1AEA5E1C-83A8-C445-B443-4A000C62877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FCF37-4A14-4D74-BEF1-B6ADD37FF2EF}" type="datetimeFigureOut">
              <a:rPr lang="id-ID" smtClean="0"/>
              <a:t>02/01/20</a:t>
            </a:fld>
            <a:endParaRPr lang="id-ID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2387B-D71A-4569-AC77-4693D1D797FC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897053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2CBEA1-1B5F-4120-A7AB-1F49CA60ABF2}" type="datetimeFigureOut">
              <a:rPr lang="id-ID" smtClean="0"/>
              <a:t>02/01/20</a:t>
            </a:fld>
            <a:endParaRPr lang="id-ID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6398A-6359-4BA4-B430-F6D3BD927B34}" type="slidenum">
              <a:rPr lang="id-ID" smtClean="0"/>
              <a:t>‹#›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919672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35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709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063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417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1771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126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480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4834" algn="l" defTabSz="1828709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1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702561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3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4734670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4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4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11868591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5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1898510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B6398A-6359-4BA4-B430-F6D3BD927B34}" type="slidenum">
              <a:rPr lang="id-ID" smtClean="0"/>
              <a:t>7</a:t>
            </a:fld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2665448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5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236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824499B-90EE-450A-9F54-1FE8EB91AF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950732" y="-2301940"/>
            <a:ext cx="17037567" cy="15895040"/>
          </a:xfrm>
          <a:custGeom>
            <a:avLst/>
            <a:gdLst>
              <a:gd name="connsiteX0" fmla="*/ 2253492 w 8519338"/>
              <a:gd name="connsiteY0" fmla="*/ 1932 h 7947520"/>
              <a:gd name="connsiteX1" fmla="*/ 3675629 w 8519338"/>
              <a:gd name="connsiteY1" fmla="*/ 385728 h 7947520"/>
              <a:gd name="connsiteX2" fmla="*/ 4842821 w 8519338"/>
              <a:gd name="connsiteY2" fmla="*/ 2365308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519338" h="7947520">
                <a:moveTo>
                  <a:pt x="2253492" y="1932"/>
                </a:moveTo>
                <a:cubicBezTo>
                  <a:pt x="2712134" y="-16741"/>
                  <a:pt x="3200837" y="99055"/>
                  <a:pt x="3675629" y="385728"/>
                </a:cubicBezTo>
                <a:cubicBezTo>
                  <a:pt x="4690641" y="1005217"/>
                  <a:pt x="4842821" y="2365308"/>
                  <a:pt x="4842821" y="2365308"/>
                </a:cubicBezTo>
                <a:cubicBezTo>
                  <a:pt x="4842821" y="2365308"/>
                  <a:pt x="6046581" y="1788058"/>
                  <a:pt x="7108970" y="2267501"/>
                </a:cubicBezTo>
                <a:cubicBezTo>
                  <a:pt x="8433071" y="2931522"/>
                  <a:pt x="8815126" y="4357370"/>
                  <a:pt x="8296064" y="5430363"/>
                </a:cubicBezTo>
                <a:cubicBezTo>
                  <a:pt x="7816610" y="6492745"/>
                  <a:pt x="6552018" y="7001393"/>
                  <a:pt x="5622666" y="7335313"/>
                </a:cubicBezTo>
                <a:cubicBezTo>
                  <a:pt x="4376456" y="7754135"/>
                  <a:pt x="2688879" y="7951617"/>
                  <a:pt x="1753842" y="7947456"/>
                </a:cubicBezTo>
                <a:cubicBezTo>
                  <a:pt x="1293332" y="7179388"/>
                  <a:pt x="541356" y="5640408"/>
                  <a:pt x="241359" y="4362375"/>
                </a:cubicBezTo>
                <a:cubicBezTo>
                  <a:pt x="-13344" y="3411810"/>
                  <a:pt x="-205132" y="2062332"/>
                  <a:pt x="414370" y="1047327"/>
                </a:cubicBezTo>
                <a:cubicBezTo>
                  <a:pt x="808191" y="437702"/>
                  <a:pt x="1489090" y="33054"/>
                  <a:pt x="2253492" y="193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42140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52EC28E-2DA5-4FB9-877B-2507E164FB9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877242" y="-669217"/>
            <a:ext cx="16930934" cy="15843554"/>
          </a:xfrm>
          <a:custGeom>
            <a:avLst/>
            <a:gdLst>
              <a:gd name="connsiteX0" fmla="*/ 6075796 w 8466018"/>
              <a:gd name="connsiteY0" fmla="*/ 0 h 7921777"/>
              <a:gd name="connsiteX1" fmla="*/ 7986917 w 8466018"/>
              <a:gd name="connsiteY1" fmla="*/ 996290 h 7921777"/>
              <a:gd name="connsiteX2" fmla="*/ 8299953 w 8466018"/>
              <a:gd name="connsiteY2" fmla="*/ 4263996 h 7921777"/>
              <a:gd name="connsiteX3" fmla="*/ 6895672 w 8466018"/>
              <a:gd name="connsiteY3" fmla="*/ 7920567 h 7921777"/>
              <a:gd name="connsiteX4" fmla="*/ 3034659 w 8466018"/>
              <a:gd name="connsiteY4" fmla="*/ 7437875 h 7921777"/>
              <a:gd name="connsiteX5" fmla="*/ 250249 w 8466018"/>
              <a:gd name="connsiteY5" fmla="*/ 5630519 h 7921777"/>
              <a:gd name="connsiteX6" fmla="*/ 264471 w 8466018"/>
              <a:gd name="connsiteY6" fmla="*/ 3515095 h 7921777"/>
              <a:gd name="connsiteX7" fmla="*/ 1307917 w 8466018"/>
              <a:gd name="connsiteY7" fmla="*/ 2475386 h 7921777"/>
              <a:gd name="connsiteX8" fmla="*/ 3605880 w 8466018"/>
              <a:gd name="connsiteY8" fmla="*/ 2454359 h 7921777"/>
              <a:gd name="connsiteX9" fmla="*/ 4654251 w 8466018"/>
              <a:gd name="connsiteY9" fmla="*/ 442913 h 7921777"/>
              <a:gd name="connsiteX10" fmla="*/ 6075796 w 8466018"/>
              <a:gd name="connsiteY10" fmla="*/ 0 h 792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66018" h="7921777">
                <a:moveTo>
                  <a:pt x="6075796" y="0"/>
                </a:moveTo>
                <a:cubicBezTo>
                  <a:pt x="6854414" y="-309"/>
                  <a:pt x="7568350" y="380029"/>
                  <a:pt x="7986917" y="996290"/>
                </a:cubicBezTo>
                <a:cubicBezTo>
                  <a:pt x="8667240" y="1942700"/>
                  <a:pt x="8475446" y="3292193"/>
                  <a:pt x="8299953" y="4263996"/>
                </a:cubicBezTo>
                <a:cubicBezTo>
                  <a:pt x="8039558" y="5552656"/>
                  <a:pt x="7366794" y="7112882"/>
                  <a:pt x="6895672" y="7920567"/>
                </a:cubicBezTo>
                <a:cubicBezTo>
                  <a:pt x="6000251" y="7935346"/>
                  <a:pt x="4291467" y="7817087"/>
                  <a:pt x="3034659" y="7437875"/>
                </a:cubicBezTo>
                <a:cubicBezTo>
                  <a:pt x="2084094" y="7183172"/>
                  <a:pt x="819518" y="6674526"/>
                  <a:pt x="250249" y="5630519"/>
                </a:cubicBezTo>
                <a:cubicBezTo>
                  <a:pt x="-80791" y="4984648"/>
                  <a:pt x="-90777" y="4192648"/>
                  <a:pt x="264471" y="3515095"/>
                </a:cubicBezTo>
                <a:cubicBezTo>
                  <a:pt x="477621" y="3108563"/>
                  <a:pt x="822255" y="2743232"/>
                  <a:pt x="1307917" y="2475386"/>
                </a:cubicBezTo>
                <a:cubicBezTo>
                  <a:pt x="2351916" y="1906105"/>
                  <a:pt x="3605880" y="2454359"/>
                  <a:pt x="3605880" y="2454359"/>
                </a:cubicBezTo>
                <a:cubicBezTo>
                  <a:pt x="3605880" y="2454359"/>
                  <a:pt x="3707847" y="1123247"/>
                  <a:pt x="4654251" y="442913"/>
                </a:cubicBezTo>
                <a:cubicBezTo>
                  <a:pt x="5118167" y="137402"/>
                  <a:pt x="5608624" y="184"/>
                  <a:pt x="6075796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244311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
Andre nivå
Tredje nivå
Fjerde nivå
Femte nivå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6691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4" r:id="rId2"/>
    <p:sldLayoutId id="2147483715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hf hdr="0" ftr="0" dt="0"/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emf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20000"/>
                <a:lumOff val="80000"/>
              </a:schemeClr>
            </a:gs>
            <a:gs pos="92000">
              <a:schemeClr val="tx1">
                <a:lumMod val="5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A pink flower on a table&#10;&#10;Description automatically generated">
            <a:extLst>
              <a:ext uri="{FF2B5EF4-FFF2-40B4-BE49-F238E27FC236}">
                <a16:creationId xmlns:a16="http://schemas.microsoft.com/office/drawing/2014/main" id="{2C58D7F0-EE02-9748-88C6-0754B37340C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3" r="5583"/>
          <a:stretch>
            <a:fillRect/>
          </a:stretch>
        </p:blipFill>
        <p:spPr>
          <a:xfrm>
            <a:off x="-2950733" y="-1883455"/>
            <a:ext cx="16666734" cy="15549075"/>
          </a:xfrm>
          <a:solidFill>
            <a:schemeClr val="tx1">
              <a:lumMod val="65000"/>
            </a:schemeClr>
          </a:solidFill>
        </p:spPr>
      </p:pic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1B78E13-1CE2-44C1-9B3D-442926577840}"/>
              </a:ext>
            </a:extLst>
          </p:cNvPr>
          <p:cNvSpPr/>
          <p:nvPr/>
        </p:nvSpPr>
        <p:spPr>
          <a:xfrm>
            <a:off x="-2312325" y="-1633342"/>
            <a:ext cx="15760750" cy="14702887"/>
          </a:xfrm>
          <a:custGeom>
            <a:avLst/>
            <a:gdLst>
              <a:gd name="connsiteX0" fmla="*/ 2426806 w 8519338"/>
              <a:gd name="connsiteY0" fmla="*/ 1304 h 7947520"/>
              <a:gd name="connsiteX1" fmla="*/ 3675629 w 8519338"/>
              <a:gd name="connsiteY1" fmla="*/ 385728 h 7947520"/>
              <a:gd name="connsiteX2" fmla="*/ 4842821 w 8519338"/>
              <a:gd name="connsiteY2" fmla="*/ 2365308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  <a:gd name="connsiteX10" fmla="*/ 2426806 w 8519338"/>
              <a:gd name="connsiteY10" fmla="*/ 1304 h 7947520"/>
              <a:gd name="connsiteX0" fmla="*/ 2426806 w 8519338"/>
              <a:gd name="connsiteY0" fmla="*/ 1304 h 7947520"/>
              <a:gd name="connsiteX1" fmla="*/ 3675629 w 8519338"/>
              <a:gd name="connsiteY1" fmla="*/ 385728 h 7947520"/>
              <a:gd name="connsiteX2" fmla="*/ 4657482 w 8519338"/>
              <a:gd name="connsiteY2" fmla="*/ 2633021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  <a:gd name="connsiteX10" fmla="*/ 2426806 w 8519338"/>
              <a:gd name="connsiteY10" fmla="*/ 1304 h 7947520"/>
              <a:gd name="connsiteX0" fmla="*/ 2426806 w 8519338"/>
              <a:gd name="connsiteY0" fmla="*/ 1304 h 7947520"/>
              <a:gd name="connsiteX1" fmla="*/ 3675629 w 8519338"/>
              <a:gd name="connsiteY1" fmla="*/ 385728 h 7947520"/>
              <a:gd name="connsiteX2" fmla="*/ 4657482 w 8519338"/>
              <a:gd name="connsiteY2" fmla="*/ 2633021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  <a:gd name="connsiteX10" fmla="*/ 2426806 w 8519338"/>
              <a:gd name="connsiteY10" fmla="*/ 1304 h 7947520"/>
              <a:gd name="connsiteX0" fmla="*/ 2426806 w 8519338"/>
              <a:gd name="connsiteY0" fmla="*/ 1304 h 7947520"/>
              <a:gd name="connsiteX1" fmla="*/ 3675629 w 8519338"/>
              <a:gd name="connsiteY1" fmla="*/ 385728 h 7947520"/>
              <a:gd name="connsiteX2" fmla="*/ 4636889 w 8519338"/>
              <a:gd name="connsiteY2" fmla="*/ 2756581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  <a:gd name="connsiteX10" fmla="*/ 2426806 w 8519338"/>
              <a:gd name="connsiteY10" fmla="*/ 1304 h 7947520"/>
              <a:gd name="connsiteX0" fmla="*/ 2426806 w 8519338"/>
              <a:gd name="connsiteY0" fmla="*/ 1304 h 7947520"/>
              <a:gd name="connsiteX1" fmla="*/ 3675629 w 8519338"/>
              <a:gd name="connsiteY1" fmla="*/ 385728 h 7947520"/>
              <a:gd name="connsiteX2" fmla="*/ 4636889 w 8519338"/>
              <a:gd name="connsiteY2" fmla="*/ 2756581 h 7947520"/>
              <a:gd name="connsiteX3" fmla="*/ 7108970 w 8519338"/>
              <a:gd name="connsiteY3" fmla="*/ 2267501 h 7947520"/>
              <a:gd name="connsiteX4" fmla="*/ 8296064 w 8519338"/>
              <a:gd name="connsiteY4" fmla="*/ 5430363 h 7947520"/>
              <a:gd name="connsiteX5" fmla="*/ 5622666 w 8519338"/>
              <a:gd name="connsiteY5" fmla="*/ 7335313 h 7947520"/>
              <a:gd name="connsiteX6" fmla="*/ 1753842 w 8519338"/>
              <a:gd name="connsiteY6" fmla="*/ 7947456 h 7947520"/>
              <a:gd name="connsiteX7" fmla="*/ 241359 w 8519338"/>
              <a:gd name="connsiteY7" fmla="*/ 4362375 h 7947520"/>
              <a:gd name="connsiteX8" fmla="*/ 414370 w 8519338"/>
              <a:gd name="connsiteY8" fmla="*/ 1047327 h 7947520"/>
              <a:gd name="connsiteX9" fmla="*/ 2253492 w 8519338"/>
              <a:gd name="connsiteY9" fmla="*/ 1932 h 7947520"/>
              <a:gd name="connsiteX10" fmla="*/ 2426806 w 8519338"/>
              <a:gd name="connsiteY10" fmla="*/ 1304 h 7947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519338" h="7947520">
                <a:moveTo>
                  <a:pt x="2426806" y="1304"/>
                </a:moveTo>
                <a:cubicBezTo>
                  <a:pt x="2834092" y="14878"/>
                  <a:pt x="3253985" y="-25091"/>
                  <a:pt x="3675629" y="385728"/>
                </a:cubicBezTo>
                <a:cubicBezTo>
                  <a:pt x="4146942" y="844941"/>
                  <a:pt x="4636889" y="2756581"/>
                  <a:pt x="4636889" y="2756581"/>
                </a:cubicBezTo>
                <a:cubicBezTo>
                  <a:pt x="4636889" y="2756581"/>
                  <a:pt x="6046581" y="1788058"/>
                  <a:pt x="7108970" y="2267501"/>
                </a:cubicBezTo>
                <a:cubicBezTo>
                  <a:pt x="8433071" y="2931522"/>
                  <a:pt x="8815126" y="4357370"/>
                  <a:pt x="8296064" y="5430363"/>
                </a:cubicBezTo>
                <a:cubicBezTo>
                  <a:pt x="7816610" y="6492745"/>
                  <a:pt x="6552018" y="7001393"/>
                  <a:pt x="5622666" y="7335313"/>
                </a:cubicBezTo>
                <a:cubicBezTo>
                  <a:pt x="4376456" y="7754135"/>
                  <a:pt x="2688879" y="7951617"/>
                  <a:pt x="1753842" y="7947456"/>
                </a:cubicBezTo>
                <a:cubicBezTo>
                  <a:pt x="1293332" y="7179388"/>
                  <a:pt x="541356" y="5640408"/>
                  <a:pt x="241359" y="4362375"/>
                </a:cubicBezTo>
                <a:cubicBezTo>
                  <a:pt x="-13344" y="3411810"/>
                  <a:pt x="-205132" y="2062332"/>
                  <a:pt x="414370" y="1047327"/>
                </a:cubicBezTo>
                <a:cubicBezTo>
                  <a:pt x="808191" y="437702"/>
                  <a:pt x="1489090" y="33054"/>
                  <a:pt x="2253492" y="1932"/>
                </a:cubicBezTo>
                <a:cubicBezTo>
                  <a:pt x="2310822" y="-402"/>
                  <a:pt x="2368622" y="-635"/>
                  <a:pt x="2426806" y="1304"/>
                </a:cubicBezTo>
                <a:close/>
              </a:path>
            </a:pathLst>
          </a:custGeom>
          <a:noFill/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7200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269A9748-DDDD-420A-ADF8-D4F1BA45D548}"/>
              </a:ext>
            </a:extLst>
          </p:cNvPr>
          <p:cNvSpPr>
            <a:spLocks/>
          </p:cNvSpPr>
          <p:nvPr/>
        </p:nvSpPr>
        <p:spPr bwMode="auto">
          <a:xfrm rot="1800000">
            <a:off x="10204766" y="339109"/>
            <a:ext cx="12122618" cy="12063338"/>
          </a:xfrm>
          <a:custGeom>
            <a:avLst/>
            <a:gdLst>
              <a:gd name="T0" fmla="*/ 80 w 204"/>
              <a:gd name="T1" fmla="*/ 81 h 203"/>
              <a:gd name="T2" fmla="*/ 92 w 204"/>
              <a:gd name="T3" fmla="*/ 27 h 203"/>
              <a:gd name="T4" fmla="*/ 174 w 204"/>
              <a:gd name="T5" fmla="*/ 19 h 203"/>
              <a:gd name="T6" fmla="*/ 202 w 204"/>
              <a:gd name="T7" fmla="*/ 94 h 203"/>
              <a:gd name="T8" fmla="*/ 192 w 204"/>
              <a:gd name="T9" fmla="*/ 189 h 203"/>
              <a:gd name="T10" fmla="*/ 98 w 204"/>
              <a:gd name="T11" fmla="*/ 202 h 203"/>
              <a:gd name="T12" fmla="*/ 21 w 204"/>
              <a:gd name="T13" fmla="*/ 177 h 203"/>
              <a:gd name="T14" fmla="*/ 26 w 204"/>
              <a:gd name="T15" fmla="*/ 96 h 203"/>
              <a:gd name="T16" fmla="*/ 80 w 204"/>
              <a:gd name="T17" fmla="*/ 81 h 2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04" h="203">
                <a:moveTo>
                  <a:pt x="80" y="81"/>
                </a:moveTo>
                <a:cubicBezTo>
                  <a:pt x="80" y="81"/>
                  <a:pt x="74" y="49"/>
                  <a:pt x="92" y="27"/>
                </a:cubicBezTo>
                <a:cubicBezTo>
                  <a:pt x="116" y="0"/>
                  <a:pt x="152" y="0"/>
                  <a:pt x="174" y="19"/>
                </a:cubicBezTo>
                <a:cubicBezTo>
                  <a:pt x="196" y="37"/>
                  <a:pt x="200" y="70"/>
                  <a:pt x="202" y="94"/>
                </a:cubicBezTo>
                <a:cubicBezTo>
                  <a:pt x="204" y="126"/>
                  <a:pt x="198" y="167"/>
                  <a:pt x="192" y="189"/>
                </a:cubicBezTo>
                <a:cubicBezTo>
                  <a:pt x="171" y="195"/>
                  <a:pt x="130" y="203"/>
                  <a:pt x="98" y="202"/>
                </a:cubicBezTo>
                <a:cubicBezTo>
                  <a:pt x="74" y="202"/>
                  <a:pt x="41" y="198"/>
                  <a:pt x="21" y="177"/>
                </a:cubicBezTo>
                <a:cubicBezTo>
                  <a:pt x="2" y="156"/>
                  <a:pt x="0" y="121"/>
                  <a:pt x="26" y="96"/>
                </a:cubicBezTo>
                <a:cubicBezTo>
                  <a:pt x="47" y="76"/>
                  <a:pt x="80" y="81"/>
                  <a:pt x="80" y="81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482600" dist="139700" dir="2400000" algn="ctr" rotWithShape="0">
              <a:srgbClr val="000000">
                <a:alpha val="10000"/>
              </a:srgbClr>
            </a:outerShdw>
          </a:effectLst>
        </p:spPr>
        <p:txBody>
          <a:bodyPr vert="horz" wrap="square" lIns="182868" tIns="91434" rIns="182868" bIns="91434" numCol="1" anchor="t" anchorCtr="0" compatLnSpc="1">
            <a:prstTxWarp prst="textNoShape">
              <a:avLst/>
            </a:prstTxWarp>
          </a:bodyPr>
          <a:lstStyle/>
          <a:p>
            <a:endParaRPr lang="en-ID" sz="7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812DEC-53A7-5F42-8836-7AE04D42B850}"/>
              </a:ext>
            </a:extLst>
          </p:cNvPr>
          <p:cNvSpPr txBox="1"/>
          <p:nvPr/>
        </p:nvSpPr>
        <p:spPr>
          <a:xfrm>
            <a:off x="9659953" y="6235935"/>
            <a:ext cx="139958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VALENTINE`S </a:t>
            </a:r>
          </a:p>
          <a:p>
            <a:pPr algn="ctr"/>
            <a:r>
              <a:rPr lang="id-ID" sz="10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A11049-DC9C-9F4C-8EAC-43A138410586}"/>
              </a:ext>
            </a:extLst>
          </p:cNvPr>
          <p:cNvSpPr txBox="1"/>
          <p:nvPr/>
        </p:nvSpPr>
        <p:spPr>
          <a:xfrm>
            <a:off x="13214713" y="9706601"/>
            <a:ext cx="6884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the gifts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0E0C7A-6E45-C14B-B18D-F71F43F934F4}"/>
              </a:ext>
            </a:extLst>
          </p:cNvPr>
          <p:cNvSpPr txBox="1"/>
          <p:nvPr/>
        </p:nvSpPr>
        <p:spPr>
          <a:xfrm>
            <a:off x="12576199" y="11239687"/>
            <a:ext cx="86625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000" spc="600" dirty="0">
                <a:highlight>
                  <a:srgbClr val="DFCF9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Date: 14/2-2020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854A3C1F-8B60-1945-8ADE-1B7994B67B65}"/>
              </a:ext>
            </a:extLst>
          </p:cNvPr>
          <p:cNvSpPr txBox="1"/>
          <p:nvPr/>
        </p:nvSpPr>
        <p:spPr>
          <a:xfrm>
            <a:off x="14354409" y="5144715"/>
            <a:ext cx="460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2890352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00ED"/>
            </a:gs>
            <a:gs pos="90000">
              <a:srgbClr val="C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080DE1B-9A52-4AD7-B88D-80351229D59A}"/>
              </a:ext>
            </a:extLst>
          </p:cNvPr>
          <p:cNvSpPr/>
          <p:nvPr/>
        </p:nvSpPr>
        <p:spPr>
          <a:xfrm>
            <a:off x="11406251" y="-2058956"/>
            <a:ext cx="15687303" cy="14678840"/>
          </a:xfrm>
          <a:custGeom>
            <a:avLst/>
            <a:gdLst>
              <a:gd name="connsiteX0" fmla="*/ 6075796 w 8466018"/>
              <a:gd name="connsiteY0" fmla="*/ 0 h 7921777"/>
              <a:gd name="connsiteX1" fmla="*/ 7986917 w 8466018"/>
              <a:gd name="connsiteY1" fmla="*/ 996290 h 7921777"/>
              <a:gd name="connsiteX2" fmla="*/ 8299953 w 8466018"/>
              <a:gd name="connsiteY2" fmla="*/ 4263996 h 7921777"/>
              <a:gd name="connsiteX3" fmla="*/ 6895672 w 8466018"/>
              <a:gd name="connsiteY3" fmla="*/ 7920567 h 7921777"/>
              <a:gd name="connsiteX4" fmla="*/ 3034659 w 8466018"/>
              <a:gd name="connsiteY4" fmla="*/ 7437875 h 7921777"/>
              <a:gd name="connsiteX5" fmla="*/ 250249 w 8466018"/>
              <a:gd name="connsiteY5" fmla="*/ 5630519 h 7921777"/>
              <a:gd name="connsiteX6" fmla="*/ 264471 w 8466018"/>
              <a:gd name="connsiteY6" fmla="*/ 3515095 h 7921777"/>
              <a:gd name="connsiteX7" fmla="*/ 1307917 w 8466018"/>
              <a:gd name="connsiteY7" fmla="*/ 2475386 h 7921777"/>
              <a:gd name="connsiteX8" fmla="*/ 3605880 w 8466018"/>
              <a:gd name="connsiteY8" fmla="*/ 2454359 h 7921777"/>
              <a:gd name="connsiteX9" fmla="*/ 4654251 w 8466018"/>
              <a:gd name="connsiteY9" fmla="*/ 442913 h 7921777"/>
              <a:gd name="connsiteX10" fmla="*/ 6075796 w 8466018"/>
              <a:gd name="connsiteY10" fmla="*/ 0 h 792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66018" h="7921777">
                <a:moveTo>
                  <a:pt x="6075796" y="0"/>
                </a:moveTo>
                <a:cubicBezTo>
                  <a:pt x="6854414" y="-309"/>
                  <a:pt x="7568350" y="380029"/>
                  <a:pt x="7986917" y="996290"/>
                </a:cubicBezTo>
                <a:cubicBezTo>
                  <a:pt x="8667240" y="1942700"/>
                  <a:pt x="8475446" y="3292193"/>
                  <a:pt x="8299953" y="4263996"/>
                </a:cubicBezTo>
                <a:cubicBezTo>
                  <a:pt x="8039558" y="5552656"/>
                  <a:pt x="7366794" y="7112882"/>
                  <a:pt x="6895672" y="7920567"/>
                </a:cubicBezTo>
                <a:cubicBezTo>
                  <a:pt x="6000251" y="7935346"/>
                  <a:pt x="4291467" y="7817087"/>
                  <a:pt x="3034659" y="7437875"/>
                </a:cubicBezTo>
                <a:cubicBezTo>
                  <a:pt x="2084094" y="7183172"/>
                  <a:pt x="819518" y="6674526"/>
                  <a:pt x="250249" y="5630519"/>
                </a:cubicBezTo>
                <a:cubicBezTo>
                  <a:pt x="-80791" y="4984648"/>
                  <a:pt x="-90777" y="4192648"/>
                  <a:pt x="264471" y="3515095"/>
                </a:cubicBezTo>
                <a:cubicBezTo>
                  <a:pt x="477621" y="3108563"/>
                  <a:pt x="822255" y="2743232"/>
                  <a:pt x="1307917" y="2475386"/>
                </a:cubicBezTo>
                <a:cubicBezTo>
                  <a:pt x="2351916" y="1906105"/>
                  <a:pt x="3605880" y="2454359"/>
                  <a:pt x="3605880" y="2454359"/>
                </a:cubicBezTo>
                <a:cubicBezTo>
                  <a:pt x="3605880" y="2454359"/>
                  <a:pt x="3707847" y="1123247"/>
                  <a:pt x="4654251" y="442913"/>
                </a:cubicBezTo>
                <a:cubicBezTo>
                  <a:pt x="5118167" y="137402"/>
                  <a:pt x="5608624" y="184"/>
                  <a:pt x="6075796" y="0"/>
                </a:cubicBezTo>
                <a:close/>
              </a:path>
            </a:pathLst>
          </a:cu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720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5E727FF5-F673-4EA7-886C-A48147F78789}"/>
              </a:ext>
            </a:extLst>
          </p:cNvPr>
          <p:cNvSpPr/>
          <p:nvPr/>
        </p:nvSpPr>
        <p:spPr>
          <a:xfrm>
            <a:off x="11406250" y="-1328212"/>
            <a:ext cx="15687303" cy="14678840"/>
          </a:xfrm>
          <a:custGeom>
            <a:avLst/>
            <a:gdLst>
              <a:gd name="connsiteX0" fmla="*/ 6075796 w 8466018"/>
              <a:gd name="connsiteY0" fmla="*/ 0 h 7921777"/>
              <a:gd name="connsiteX1" fmla="*/ 7986917 w 8466018"/>
              <a:gd name="connsiteY1" fmla="*/ 996290 h 7921777"/>
              <a:gd name="connsiteX2" fmla="*/ 8299953 w 8466018"/>
              <a:gd name="connsiteY2" fmla="*/ 4263996 h 7921777"/>
              <a:gd name="connsiteX3" fmla="*/ 6895672 w 8466018"/>
              <a:gd name="connsiteY3" fmla="*/ 7920567 h 7921777"/>
              <a:gd name="connsiteX4" fmla="*/ 3034659 w 8466018"/>
              <a:gd name="connsiteY4" fmla="*/ 7437875 h 7921777"/>
              <a:gd name="connsiteX5" fmla="*/ 250249 w 8466018"/>
              <a:gd name="connsiteY5" fmla="*/ 5630519 h 7921777"/>
              <a:gd name="connsiteX6" fmla="*/ 264471 w 8466018"/>
              <a:gd name="connsiteY6" fmla="*/ 3515095 h 7921777"/>
              <a:gd name="connsiteX7" fmla="*/ 1307917 w 8466018"/>
              <a:gd name="connsiteY7" fmla="*/ 2475386 h 7921777"/>
              <a:gd name="connsiteX8" fmla="*/ 3605880 w 8466018"/>
              <a:gd name="connsiteY8" fmla="*/ 2454359 h 7921777"/>
              <a:gd name="connsiteX9" fmla="*/ 4654251 w 8466018"/>
              <a:gd name="connsiteY9" fmla="*/ 442913 h 7921777"/>
              <a:gd name="connsiteX10" fmla="*/ 6075796 w 8466018"/>
              <a:gd name="connsiteY10" fmla="*/ 0 h 792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66018" h="7921777">
                <a:moveTo>
                  <a:pt x="6075796" y="0"/>
                </a:moveTo>
                <a:cubicBezTo>
                  <a:pt x="6854414" y="-309"/>
                  <a:pt x="7568350" y="380029"/>
                  <a:pt x="7986917" y="996290"/>
                </a:cubicBezTo>
                <a:cubicBezTo>
                  <a:pt x="8667240" y="1942700"/>
                  <a:pt x="8475446" y="3292193"/>
                  <a:pt x="8299953" y="4263996"/>
                </a:cubicBezTo>
                <a:cubicBezTo>
                  <a:pt x="8039558" y="5552656"/>
                  <a:pt x="7366794" y="7112882"/>
                  <a:pt x="6895672" y="7920567"/>
                </a:cubicBezTo>
                <a:cubicBezTo>
                  <a:pt x="6000251" y="7935346"/>
                  <a:pt x="4291467" y="7817087"/>
                  <a:pt x="3034659" y="7437875"/>
                </a:cubicBezTo>
                <a:cubicBezTo>
                  <a:pt x="2084094" y="7183172"/>
                  <a:pt x="819518" y="6674526"/>
                  <a:pt x="250249" y="5630519"/>
                </a:cubicBezTo>
                <a:cubicBezTo>
                  <a:pt x="-80791" y="4984648"/>
                  <a:pt x="-90777" y="4192648"/>
                  <a:pt x="264471" y="3515095"/>
                </a:cubicBezTo>
                <a:cubicBezTo>
                  <a:pt x="477621" y="3108563"/>
                  <a:pt x="822255" y="2743232"/>
                  <a:pt x="1307917" y="2475386"/>
                </a:cubicBezTo>
                <a:cubicBezTo>
                  <a:pt x="2351916" y="1906105"/>
                  <a:pt x="3605880" y="2454359"/>
                  <a:pt x="3605880" y="2454359"/>
                </a:cubicBezTo>
                <a:cubicBezTo>
                  <a:pt x="3605880" y="2454359"/>
                  <a:pt x="3707847" y="1123247"/>
                  <a:pt x="4654251" y="442913"/>
                </a:cubicBezTo>
                <a:cubicBezTo>
                  <a:pt x="5118167" y="137402"/>
                  <a:pt x="5608624" y="184"/>
                  <a:pt x="6075796" y="0"/>
                </a:cubicBezTo>
                <a:close/>
              </a:path>
            </a:pathLst>
          </a:cu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7200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5417935D-D4E6-4EE3-B5F7-3FD53CE971F9}"/>
              </a:ext>
            </a:extLst>
          </p:cNvPr>
          <p:cNvSpPr/>
          <p:nvPr/>
        </p:nvSpPr>
        <p:spPr>
          <a:xfrm>
            <a:off x="11502560" y="-962840"/>
            <a:ext cx="15687303" cy="14678840"/>
          </a:xfrm>
          <a:custGeom>
            <a:avLst/>
            <a:gdLst>
              <a:gd name="connsiteX0" fmla="*/ 6075796 w 8466018"/>
              <a:gd name="connsiteY0" fmla="*/ 0 h 7921777"/>
              <a:gd name="connsiteX1" fmla="*/ 7986917 w 8466018"/>
              <a:gd name="connsiteY1" fmla="*/ 996290 h 7921777"/>
              <a:gd name="connsiteX2" fmla="*/ 8299953 w 8466018"/>
              <a:gd name="connsiteY2" fmla="*/ 4263996 h 7921777"/>
              <a:gd name="connsiteX3" fmla="*/ 6895672 w 8466018"/>
              <a:gd name="connsiteY3" fmla="*/ 7920567 h 7921777"/>
              <a:gd name="connsiteX4" fmla="*/ 3034659 w 8466018"/>
              <a:gd name="connsiteY4" fmla="*/ 7437875 h 7921777"/>
              <a:gd name="connsiteX5" fmla="*/ 250249 w 8466018"/>
              <a:gd name="connsiteY5" fmla="*/ 5630519 h 7921777"/>
              <a:gd name="connsiteX6" fmla="*/ 264471 w 8466018"/>
              <a:gd name="connsiteY6" fmla="*/ 3515095 h 7921777"/>
              <a:gd name="connsiteX7" fmla="*/ 1307917 w 8466018"/>
              <a:gd name="connsiteY7" fmla="*/ 2475386 h 7921777"/>
              <a:gd name="connsiteX8" fmla="*/ 3605880 w 8466018"/>
              <a:gd name="connsiteY8" fmla="*/ 2454359 h 7921777"/>
              <a:gd name="connsiteX9" fmla="*/ 4654251 w 8466018"/>
              <a:gd name="connsiteY9" fmla="*/ 442913 h 7921777"/>
              <a:gd name="connsiteX10" fmla="*/ 6075796 w 8466018"/>
              <a:gd name="connsiteY10" fmla="*/ 0 h 7921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466018" h="7921777">
                <a:moveTo>
                  <a:pt x="6075796" y="0"/>
                </a:moveTo>
                <a:cubicBezTo>
                  <a:pt x="6854414" y="-309"/>
                  <a:pt x="7568350" y="380029"/>
                  <a:pt x="7986917" y="996290"/>
                </a:cubicBezTo>
                <a:cubicBezTo>
                  <a:pt x="8667240" y="1942700"/>
                  <a:pt x="8475446" y="3292193"/>
                  <a:pt x="8299953" y="4263996"/>
                </a:cubicBezTo>
                <a:cubicBezTo>
                  <a:pt x="8039558" y="5552656"/>
                  <a:pt x="7366794" y="7112882"/>
                  <a:pt x="6895672" y="7920567"/>
                </a:cubicBezTo>
                <a:cubicBezTo>
                  <a:pt x="6000251" y="7935346"/>
                  <a:pt x="4291467" y="7817087"/>
                  <a:pt x="3034659" y="7437875"/>
                </a:cubicBezTo>
                <a:cubicBezTo>
                  <a:pt x="2084094" y="7183172"/>
                  <a:pt x="819518" y="6674526"/>
                  <a:pt x="250249" y="5630519"/>
                </a:cubicBezTo>
                <a:cubicBezTo>
                  <a:pt x="-80791" y="4984648"/>
                  <a:pt x="-90777" y="4192648"/>
                  <a:pt x="264471" y="3515095"/>
                </a:cubicBezTo>
                <a:cubicBezTo>
                  <a:pt x="477621" y="3108563"/>
                  <a:pt x="822255" y="2743232"/>
                  <a:pt x="1307917" y="2475386"/>
                </a:cubicBezTo>
                <a:cubicBezTo>
                  <a:pt x="2351916" y="1906105"/>
                  <a:pt x="3605880" y="2454359"/>
                  <a:pt x="3605880" y="2454359"/>
                </a:cubicBezTo>
                <a:cubicBezTo>
                  <a:pt x="3605880" y="2454359"/>
                  <a:pt x="3707847" y="1123247"/>
                  <a:pt x="4654251" y="442913"/>
                </a:cubicBezTo>
                <a:cubicBezTo>
                  <a:pt x="5118167" y="137402"/>
                  <a:pt x="5608624" y="184"/>
                  <a:pt x="6075796" y="0"/>
                </a:cubicBezTo>
                <a:close/>
              </a:path>
            </a:pathLst>
          </a:custGeom>
          <a:solidFill>
            <a:schemeClr val="tx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7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7AF18A6-1743-49E9-855F-EBFDA4ABA4F7}"/>
              </a:ext>
            </a:extLst>
          </p:cNvPr>
          <p:cNvSpPr txBox="1"/>
          <p:nvPr/>
        </p:nvSpPr>
        <p:spPr>
          <a:xfrm rot="20700000">
            <a:off x="714641" y="2922341"/>
            <a:ext cx="15369272" cy="2123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6000" b="1">
                <a:solidFill>
                  <a:schemeClr val="accent6"/>
                </a:solidFill>
                <a:latin typeface="+mj-lt"/>
                <a:cs typeface="Poppins SemiBold" panose="00000700000000000000" pitchFamily="2" charset="0"/>
              </a:defRPr>
            </a:lvl1pPr>
          </a:lstStyle>
          <a:p>
            <a:r>
              <a:rPr lang="en-ID" sz="13199" dirty="0">
                <a:solidFill>
                  <a:schemeClr val="tx1"/>
                </a:solidFill>
              </a:rPr>
              <a:t>Happy Valentine´s Day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4B2541E-BD41-4E82-A5FF-82A271C310AA}"/>
              </a:ext>
            </a:extLst>
          </p:cNvPr>
          <p:cNvGrpSpPr/>
          <p:nvPr/>
        </p:nvGrpSpPr>
        <p:grpSpPr>
          <a:xfrm rot="20700000">
            <a:off x="-3586519" y="10135792"/>
            <a:ext cx="9740098" cy="9167843"/>
            <a:chOff x="7718942" y="2201131"/>
            <a:chExt cx="4870366" cy="4584220"/>
          </a:xfrm>
          <a:solidFill>
            <a:schemeClr val="tx1"/>
          </a:solidFill>
        </p:grpSpPr>
        <p:sp>
          <p:nvSpPr>
            <p:cNvPr id="31" name="Freeform 5">
              <a:extLst>
                <a:ext uri="{FF2B5EF4-FFF2-40B4-BE49-F238E27FC236}">
                  <a16:creationId xmlns:a16="http://schemas.microsoft.com/office/drawing/2014/main" id="{5C950E05-3511-4479-9A66-D2CD10F0921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2481" y="2201131"/>
              <a:ext cx="802031" cy="798109"/>
            </a:xfrm>
            <a:custGeom>
              <a:avLst/>
              <a:gdLst>
                <a:gd name="T0" fmla="*/ 80 w 204"/>
                <a:gd name="T1" fmla="*/ 81 h 203"/>
                <a:gd name="T2" fmla="*/ 92 w 204"/>
                <a:gd name="T3" fmla="*/ 27 h 203"/>
                <a:gd name="T4" fmla="*/ 174 w 204"/>
                <a:gd name="T5" fmla="*/ 19 h 203"/>
                <a:gd name="T6" fmla="*/ 202 w 204"/>
                <a:gd name="T7" fmla="*/ 94 h 203"/>
                <a:gd name="T8" fmla="*/ 192 w 204"/>
                <a:gd name="T9" fmla="*/ 189 h 203"/>
                <a:gd name="T10" fmla="*/ 98 w 204"/>
                <a:gd name="T11" fmla="*/ 202 h 203"/>
                <a:gd name="T12" fmla="*/ 21 w 204"/>
                <a:gd name="T13" fmla="*/ 177 h 203"/>
                <a:gd name="T14" fmla="*/ 26 w 204"/>
                <a:gd name="T15" fmla="*/ 96 h 203"/>
                <a:gd name="T16" fmla="*/ 80 w 204"/>
                <a:gd name="T17" fmla="*/ 81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203">
                  <a:moveTo>
                    <a:pt x="80" y="81"/>
                  </a:moveTo>
                  <a:cubicBezTo>
                    <a:pt x="80" y="81"/>
                    <a:pt x="74" y="49"/>
                    <a:pt x="92" y="27"/>
                  </a:cubicBezTo>
                  <a:cubicBezTo>
                    <a:pt x="116" y="0"/>
                    <a:pt x="152" y="0"/>
                    <a:pt x="174" y="19"/>
                  </a:cubicBezTo>
                  <a:cubicBezTo>
                    <a:pt x="196" y="37"/>
                    <a:pt x="200" y="70"/>
                    <a:pt x="202" y="94"/>
                  </a:cubicBezTo>
                  <a:cubicBezTo>
                    <a:pt x="204" y="126"/>
                    <a:pt x="198" y="167"/>
                    <a:pt x="192" y="189"/>
                  </a:cubicBezTo>
                  <a:cubicBezTo>
                    <a:pt x="171" y="195"/>
                    <a:pt x="130" y="203"/>
                    <a:pt x="98" y="202"/>
                  </a:cubicBezTo>
                  <a:cubicBezTo>
                    <a:pt x="74" y="202"/>
                    <a:pt x="41" y="198"/>
                    <a:pt x="21" y="177"/>
                  </a:cubicBezTo>
                  <a:cubicBezTo>
                    <a:pt x="2" y="156"/>
                    <a:pt x="0" y="121"/>
                    <a:pt x="26" y="96"/>
                  </a:cubicBezTo>
                  <a:cubicBezTo>
                    <a:pt x="47" y="76"/>
                    <a:pt x="80" y="81"/>
                    <a:pt x="80" y="8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ID" sz="7200">
                <a:solidFill>
                  <a:schemeClr val="accent6"/>
                </a:solidFill>
              </a:endParaRPr>
            </a:p>
          </p:txBody>
        </p:sp>
        <p:sp>
          <p:nvSpPr>
            <p:cNvPr id="32" name="Freeform 7">
              <a:extLst>
                <a:ext uri="{FF2B5EF4-FFF2-40B4-BE49-F238E27FC236}">
                  <a16:creationId xmlns:a16="http://schemas.microsoft.com/office/drawing/2014/main" id="{0E00E11B-315C-4F88-A28D-7D963F2CDE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718942" y="2855010"/>
              <a:ext cx="4870366" cy="3930341"/>
            </a:xfrm>
            <a:custGeom>
              <a:avLst/>
              <a:gdLst>
                <a:gd name="T0" fmla="*/ 252 w 656"/>
                <a:gd name="T1" fmla="*/ 524 h 529"/>
                <a:gd name="T2" fmla="*/ 228 w 656"/>
                <a:gd name="T3" fmla="*/ 527 h 529"/>
                <a:gd name="T4" fmla="*/ 228 w 656"/>
                <a:gd name="T5" fmla="*/ 522 h 529"/>
                <a:gd name="T6" fmla="*/ 300 w 656"/>
                <a:gd name="T7" fmla="*/ 521 h 529"/>
                <a:gd name="T8" fmla="*/ 300 w 656"/>
                <a:gd name="T9" fmla="*/ 526 h 529"/>
                <a:gd name="T10" fmla="*/ 158 w 656"/>
                <a:gd name="T11" fmla="*/ 505 h 529"/>
                <a:gd name="T12" fmla="*/ 345 w 656"/>
                <a:gd name="T13" fmla="*/ 513 h 529"/>
                <a:gd name="T14" fmla="*/ 348 w 656"/>
                <a:gd name="T15" fmla="*/ 514 h 529"/>
                <a:gd name="T16" fmla="*/ 111 w 656"/>
                <a:gd name="T17" fmla="*/ 485 h 529"/>
                <a:gd name="T18" fmla="*/ 450 w 656"/>
                <a:gd name="T19" fmla="*/ 500 h 529"/>
                <a:gd name="T20" fmla="*/ 470 w 656"/>
                <a:gd name="T21" fmla="*/ 494 h 529"/>
                <a:gd name="T22" fmla="*/ 421 w 656"/>
                <a:gd name="T23" fmla="*/ 498 h 529"/>
                <a:gd name="T24" fmla="*/ 424 w 656"/>
                <a:gd name="T25" fmla="*/ 496 h 529"/>
                <a:gd name="T26" fmla="*/ 516 w 656"/>
                <a:gd name="T27" fmla="*/ 483 h 529"/>
                <a:gd name="T28" fmla="*/ 390 w 656"/>
                <a:gd name="T29" fmla="*/ 492 h 529"/>
                <a:gd name="T30" fmla="*/ 410 w 656"/>
                <a:gd name="T31" fmla="*/ 475 h 529"/>
                <a:gd name="T32" fmla="*/ 354 w 656"/>
                <a:gd name="T33" fmla="*/ 470 h 529"/>
                <a:gd name="T34" fmla="*/ 376 w 656"/>
                <a:gd name="T35" fmla="*/ 483 h 529"/>
                <a:gd name="T36" fmla="*/ 563 w 656"/>
                <a:gd name="T37" fmla="*/ 462 h 529"/>
                <a:gd name="T38" fmla="*/ 92 w 656"/>
                <a:gd name="T39" fmla="*/ 475 h 529"/>
                <a:gd name="T40" fmla="*/ 95 w 656"/>
                <a:gd name="T41" fmla="*/ 474 h 529"/>
                <a:gd name="T42" fmla="*/ 428 w 656"/>
                <a:gd name="T43" fmla="*/ 430 h 529"/>
                <a:gd name="T44" fmla="*/ 336 w 656"/>
                <a:gd name="T45" fmla="*/ 455 h 529"/>
                <a:gd name="T46" fmla="*/ 322 w 656"/>
                <a:gd name="T47" fmla="*/ 433 h 529"/>
                <a:gd name="T48" fmla="*/ 580 w 656"/>
                <a:gd name="T49" fmla="*/ 451 h 529"/>
                <a:gd name="T50" fmla="*/ 599 w 656"/>
                <a:gd name="T51" fmla="*/ 433 h 529"/>
                <a:gd name="T52" fmla="*/ 39 w 656"/>
                <a:gd name="T53" fmla="*/ 423 h 529"/>
                <a:gd name="T54" fmla="*/ 57 w 656"/>
                <a:gd name="T55" fmla="*/ 443 h 529"/>
                <a:gd name="T56" fmla="*/ 298 w 656"/>
                <a:gd name="T57" fmla="*/ 392 h 529"/>
                <a:gd name="T58" fmla="*/ 612 w 656"/>
                <a:gd name="T59" fmla="*/ 415 h 529"/>
                <a:gd name="T60" fmla="*/ 615 w 656"/>
                <a:gd name="T61" fmla="*/ 415 h 529"/>
                <a:gd name="T62" fmla="*/ 428 w 656"/>
                <a:gd name="T63" fmla="*/ 380 h 529"/>
                <a:gd name="T64" fmla="*/ 28 w 656"/>
                <a:gd name="T65" fmla="*/ 404 h 529"/>
                <a:gd name="T66" fmla="*/ 30 w 656"/>
                <a:gd name="T67" fmla="*/ 401 h 529"/>
                <a:gd name="T68" fmla="*/ 636 w 656"/>
                <a:gd name="T69" fmla="*/ 370 h 529"/>
                <a:gd name="T70" fmla="*/ 638 w 656"/>
                <a:gd name="T71" fmla="*/ 374 h 529"/>
                <a:gd name="T72" fmla="*/ 299 w 656"/>
                <a:gd name="T73" fmla="*/ 343 h 529"/>
                <a:gd name="T74" fmla="*/ 418 w 656"/>
                <a:gd name="T75" fmla="*/ 361 h 529"/>
                <a:gd name="T76" fmla="*/ 421 w 656"/>
                <a:gd name="T77" fmla="*/ 362 h 529"/>
                <a:gd name="T78" fmla="*/ 2 w 656"/>
                <a:gd name="T79" fmla="*/ 347 h 529"/>
                <a:gd name="T80" fmla="*/ 315 w 656"/>
                <a:gd name="T81" fmla="*/ 331 h 529"/>
                <a:gd name="T82" fmla="*/ 338 w 656"/>
                <a:gd name="T83" fmla="*/ 323 h 529"/>
                <a:gd name="T84" fmla="*/ 362 w 656"/>
                <a:gd name="T85" fmla="*/ 322 h 529"/>
                <a:gd name="T86" fmla="*/ 385 w 656"/>
                <a:gd name="T87" fmla="*/ 329 h 529"/>
                <a:gd name="T88" fmla="*/ 651 w 656"/>
                <a:gd name="T89" fmla="*/ 301 h 529"/>
                <a:gd name="T90" fmla="*/ 651 w 656"/>
                <a:gd name="T91" fmla="*/ 327 h 529"/>
                <a:gd name="T92" fmla="*/ 654 w 656"/>
                <a:gd name="T93" fmla="*/ 252 h 529"/>
                <a:gd name="T94" fmla="*/ 645 w 656"/>
                <a:gd name="T95" fmla="*/ 229 h 529"/>
                <a:gd name="T96" fmla="*/ 647 w 656"/>
                <a:gd name="T97" fmla="*/ 231 h 529"/>
                <a:gd name="T98" fmla="*/ 623 w 656"/>
                <a:gd name="T99" fmla="*/ 157 h 529"/>
                <a:gd name="T100" fmla="*/ 613 w 656"/>
                <a:gd name="T101" fmla="*/ 140 h 529"/>
                <a:gd name="T102" fmla="*/ 615 w 656"/>
                <a:gd name="T103" fmla="*/ 136 h 529"/>
                <a:gd name="T104" fmla="*/ 573 w 656"/>
                <a:gd name="T105" fmla="*/ 77 h 529"/>
                <a:gd name="T106" fmla="*/ 589 w 656"/>
                <a:gd name="T107" fmla="*/ 98 h 529"/>
                <a:gd name="T108" fmla="*/ 546 w 656"/>
                <a:gd name="T109" fmla="*/ 36 h 529"/>
                <a:gd name="T110" fmla="*/ 526 w 656"/>
                <a:gd name="T111" fmla="*/ 22 h 529"/>
                <a:gd name="T112" fmla="*/ 529 w 656"/>
                <a:gd name="T113" fmla="*/ 22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56" h="529">
                  <a:moveTo>
                    <a:pt x="261" y="529"/>
                  </a:moveTo>
                  <a:cubicBezTo>
                    <a:pt x="258" y="529"/>
                    <a:pt x="255" y="529"/>
                    <a:pt x="252" y="528"/>
                  </a:cubicBezTo>
                  <a:cubicBezTo>
                    <a:pt x="251" y="528"/>
                    <a:pt x="250" y="527"/>
                    <a:pt x="250" y="526"/>
                  </a:cubicBezTo>
                  <a:cubicBezTo>
                    <a:pt x="250" y="525"/>
                    <a:pt x="251" y="524"/>
                    <a:pt x="252" y="524"/>
                  </a:cubicBezTo>
                  <a:cubicBezTo>
                    <a:pt x="252" y="524"/>
                    <a:pt x="252" y="524"/>
                    <a:pt x="252" y="524"/>
                  </a:cubicBezTo>
                  <a:cubicBezTo>
                    <a:pt x="260" y="524"/>
                    <a:pt x="268" y="524"/>
                    <a:pt x="276" y="523"/>
                  </a:cubicBezTo>
                  <a:cubicBezTo>
                    <a:pt x="277" y="523"/>
                    <a:pt x="279" y="524"/>
                    <a:pt x="279" y="526"/>
                  </a:cubicBezTo>
                  <a:cubicBezTo>
                    <a:pt x="279" y="527"/>
                    <a:pt x="278" y="528"/>
                    <a:pt x="276" y="528"/>
                  </a:cubicBezTo>
                  <a:cubicBezTo>
                    <a:pt x="271" y="528"/>
                    <a:pt x="266" y="529"/>
                    <a:pt x="261" y="529"/>
                  </a:cubicBezTo>
                  <a:close/>
                  <a:moveTo>
                    <a:pt x="228" y="527"/>
                  </a:moveTo>
                  <a:cubicBezTo>
                    <a:pt x="228" y="527"/>
                    <a:pt x="228" y="527"/>
                    <a:pt x="227" y="527"/>
                  </a:cubicBezTo>
                  <a:cubicBezTo>
                    <a:pt x="219" y="526"/>
                    <a:pt x="211" y="524"/>
                    <a:pt x="203" y="523"/>
                  </a:cubicBezTo>
                  <a:cubicBezTo>
                    <a:pt x="202" y="523"/>
                    <a:pt x="201" y="521"/>
                    <a:pt x="201" y="520"/>
                  </a:cubicBezTo>
                  <a:cubicBezTo>
                    <a:pt x="202" y="519"/>
                    <a:pt x="203" y="518"/>
                    <a:pt x="204" y="518"/>
                  </a:cubicBezTo>
                  <a:cubicBezTo>
                    <a:pt x="212" y="520"/>
                    <a:pt x="220" y="521"/>
                    <a:pt x="228" y="522"/>
                  </a:cubicBezTo>
                  <a:cubicBezTo>
                    <a:pt x="229" y="522"/>
                    <a:pt x="230" y="523"/>
                    <a:pt x="230" y="525"/>
                  </a:cubicBezTo>
                  <a:cubicBezTo>
                    <a:pt x="230" y="526"/>
                    <a:pt x="229" y="527"/>
                    <a:pt x="228" y="527"/>
                  </a:cubicBezTo>
                  <a:close/>
                  <a:moveTo>
                    <a:pt x="300" y="526"/>
                  </a:moveTo>
                  <a:cubicBezTo>
                    <a:pt x="299" y="526"/>
                    <a:pt x="298" y="525"/>
                    <a:pt x="298" y="524"/>
                  </a:cubicBezTo>
                  <a:cubicBezTo>
                    <a:pt x="298" y="522"/>
                    <a:pt x="299" y="521"/>
                    <a:pt x="300" y="521"/>
                  </a:cubicBezTo>
                  <a:cubicBezTo>
                    <a:pt x="308" y="520"/>
                    <a:pt x="316" y="518"/>
                    <a:pt x="324" y="516"/>
                  </a:cubicBezTo>
                  <a:cubicBezTo>
                    <a:pt x="325" y="516"/>
                    <a:pt x="326" y="517"/>
                    <a:pt x="327" y="518"/>
                  </a:cubicBezTo>
                  <a:cubicBezTo>
                    <a:pt x="327" y="520"/>
                    <a:pt x="326" y="521"/>
                    <a:pt x="325" y="521"/>
                  </a:cubicBezTo>
                  <a:cubicBezTo>
                    <a:pt x="317" y="523"/>
                    <a:pt x="309" y="525"/>
                    <a:pt x="301" y="526"/>
                  </a:cubicBezTo>
                  <a:cubicBezTo>
                    <a:pt x="301" y="526"/>
                    <a:pt x="301" y="526"/>
                    <a:pt x="300" y="526"/>
                  </a:cubicBezTo>
                  <a:close/>
                  <a:moveTo>
                    <a:pt x="180" y="517"/>
                  </a:moveTo>
                  <a:cubicBezTo>
                    <a:pt x="180" y="517"/>
                    <a:pt x="180" y="517"/>
                    <a:pt x="179" y="517"/>
                  </a:cubicBezTo>
                  <a:cubicBezTo>
                    <a:pt x="172" y="515"/>
                    <a:pt x="164" y="512"/>
                    <a:pt x="156" y="510"/>
                  </a:cubicBezTo>
                  <a:cubicBezTo>
                    <a:pt x="155" y="509"/>
                    <a:pt x="154" y="508"/>
                    <a:pt x="155" y="506"/>
                  </a:cubicBezTo>
                  <a:cubicBezTo>
                    <a:pt x="155" y="505"/>
                    <a:pt x="157" y="505"/>
                    <a:pt x="158" y="505"/>
                  </a:cubicBezTo>
                  <a:cubicBezTo>
                    <a:pt x="165" y="508"/>
                    <a:pt x="173" y="510"/>
                    <a:pt x="181" y="513"/>
                  </a:cubicBezTo>
                  <a:cubicBezTo>
                    <a:pt x="182" y="513"/>
                    <a:pt x="183" y="514"/>
                    <a:pt x="182" y="516"/>
                  </a:cubicBezTo>
                  <a:cubicBezTo>
                    <a:pt x="182" y="517"/>
                    <a:pt x="181" y="517"/>
                    <a:pt x="180" y="517"/>
                  </a:cubicBezTo>
                  <a:close/>
                  <a:moveTo>
                    <a:pt x="348" y="514"/>
                  </a:moveTo>
                  <a:cubicBezTo>
                    <a:pt x="347" y="514"/>
                    <a:pt x="346" y="514"/>
                    <a:pt x="345" y="513"/>
                  </a:cubicBezTo>
                  <a:cubicBezTo>
                    <a:pt x="345" y="511"/>
                    <a:pt x="345" y="510"/>
                    <a:pt x="347" y="510"/>
                  </a:cubicBezTo>
                  <a:cubicBezTo>
                    <a:pt x="354" y="507"/>
                    <a:pt x="362" y="504"/>
                    <a:pt x="369" y="500"/>
                  </a:cubicBezTo>
                  <a:cubicBezTo>
                    <a:pt x="370" y="499"/>
                    <a:pt x="371" y="500"/>
                    <a:pt x="372" y="501"/>
                  </a:cubicBezTo>
                  <a:cubicBezTo>
                    <a:pt x="373" y="502"/>
                    <a:pt x="372" y="504"/>
                    <a:pt x="371" y="504"/>
                  </a:cubicBezTo>
                  <a:cubicBezTo>
                    <a:pt x="364" y="508"/>
                    <a:pt x="356" y="511"/>
                    <a:pt x="348" y="514"/>
                  </a:cubicBezTo>
                  <a:cubicBezTo>
                    <a:pt x="348" y="514"/>
                    <a:pt x="348" y="514"/>
                    <a:pt x="348" y="514"/>
                  </a:cubicBezTo>
                  <a:close/>
                  <a:moveTo>
                    <a:pt x="135" y="500"/>
                  </a:moveTo>
                  <a:cubicBezTo>
                    <a:pt x="134" y="500"/>
                    <a:pt x="134" y="500"/>
                    <a:pt x="134" y="500"/>
                  </a:cubicBezTo>
                  <a:cubicBezTo>
                    <a:pt x="126" y="496"/>
                    <a:pt x="119" y="493"/>
                    <a:pt x="112" y="488"/>
                  </a:cubicBezTo>
                  <a:cubicBezTo>
                    <a:pt x="111" y="488"/>
                    <a:pt x="111" y="486"/>
                    <a:pt x="111" y="485"/>
                  </a:cubicBezTo>
                  <a:cubicBezTo>
                    <a:pt x="112" y="484"/>
                    <a:pt x="113" y="484"/>
                    <a:pt x="115" y="484"/>
                  </a:cubicBezTo>
                  <a:cubicBezTo>
                    <a:pt x="121" y="488"/>
                    <a:pt x="129" y="492"/>
                    <a:pt x="136" y="496"/>
                  </a:cubicBezTo>
                  <a:cubicBezTo>
                    <a:pt x="137" y="496"/>
                    <a:pt x="138" y="498"/>
                    <a:pt x="137" y="499"/>
                  </a:cubicBezTo>
                  <a:cubicBezTo>
                    <a:pt x="137" y="500"/>
                    <a:pt x="136" y="500"/>
                    <a:pt x="135" y="500"/>
                  </a:cubicBezTo>
                  <a:close/>
                  <a:moveTo>
                    <a:pt x="450" y="500"/>
                  </a:moveTo>
                  <a:cubicBezTo>
                    <a:pt x="448" y="500"/>
                    <a:pt x="447" y="500"/>
                    <a:pt x="446" y="500"/>
                  </a:cubicBezTo>
                  <a:cubicBezTo>
                    <a:pt x="445" y="500"/>
                    <a:pt x="444" y="499"/>
                    <a:pt x="444" y="497"/>
                  </a:cubicBezTo>
                  <a:cubicBezTo>
                    <a:pt x="444" y="496"/>
                    <a:pt x="445" y="495"/>
                    <a:pt x="446" y="495"/>
                  </a:cubicBezTo>
                  <a:cubicBezTo>
                    <a:pt x="446" y="495"/>
                    <a:pt x="446" y="495"/>
                    <a:pt x="446" y="495"/>
                  </a:cubicBezTo>
                  <a:cubicBezTo>
                    <a:pt x="454" y="495"/>
                    <a:pt x="462" y="495"/>
                    <a:pt x="470" y="494"/>
                  </a:cubicBezTo>
                  <a:cubicBezTo>
                    <a:pt x="471" y="494"/>
                    <a:pt x="472" y="495"/>
                    <a:pt x="473" y="496"/>
                  </a:cubicBezTo>
                  <a:cubicBezTo>
                    <a:pt x="473" y="497"/>
                    <a:pt x="472" y="499"/>
                    <a:pt x="470" y="499"/>
                  </a:cubicBezTo>
                  <a:cubicBezTo>
                    <a:pt x="464" y="500"/>
                    <a:pt x="457" y="500"/>
                    <a:pt x="450" y="500"/>
                  </a:cubicBezTo>
                  <a:close/>
                  <a:moveTo>
                    <a:pt x="422" y="498"/>
                  </a:moveTo>
                  <a:cubicBezTo>
                    <a:pt x="422" y="498"/>
                    <a:pt x="422" y="498"/>
                    <a:pt x="421" y="498"/>
                  </a:cubicBezTo>
                  <a:cubicBezTo>
                    <a:pt x="413" y="496"/>
                    <a:pt x="405" y="494"/>
                    <a:pt x="397" y="492"/>
                  </a:cubicBezTo>
                  <a:cubicBezTo>
                    <a:pt x="396" y="491"/>
                    <a:pt x="396" y="490"/>
                    <a:pt x="396" y="489"/>
                  </a:cubicBezTo>
                  <a:cubicBezTo>
                    <a:pt x="396" y="488"/>
                    <a:pt x="398" y="487"/>
                    <a:pt x="399" y="487"/>
                  </a:cubicBezTo>
                  <a:cubicBezTo>
                    <a:pt x="406" y="490"/>
                    <a:pt x="414" y="492"/>
                    <a:pt x="422" y="493"/>
                  </a:cubicBezTo>
                  <a:cubicBezTo>
                    <a:pt x="424" y="493"/>
                    <a:pt x="424" y="494"/>
                    <a:pt x="424" y="496"/>
                  </a:cubicBezTo>
                  <a:cubicBezTo>
                    <a:pt x="424" y="497"/>
                    <a:pt x="423" y="498"/>
                    <a:pt x="422" y="498"/>
                  </a:cubicBezTo>
                  <a:close/>
                  <a:moveTo>
                    <a:pt x="494" y="495"/>
                  </a:moveTo>
                  <a:cubicBezTo>
                    <a:pt x="493" y="495"/>
                    <a:pt x="492" y="494"/>
                    <a:pt x="492" y="493"/>
                  </a:cubicBezTo>
                  <a:cubicBezTo>
                    <a:pt x="491" y="491"/>
                    <a:pt x="492" y="490"/>
                    <a:pt x="494" y="490"/>
                  </a:cubicBezTo>
                  <a:cubicBezTo>
                    <a:pt x="501" y="488"/>
                    <a:pt x="509" y="486"/>
                    <a:pt x="516" y="483"/>
                  </a:cubicBezTo>
                  <a:cubicBezTo>
                    <a:pt x="518" y="482"/>
                    <a:pt x="519" y="483"/>
                    <a:pt x="520" y="484"/>
                  </a:cubicBezTo>
                  <a:cubicBezTo>
                    <a:pt x="520" y="485"/>
                    <a:pt x="519" y="487"/>
                    <a:pt x="518" y="487"/>
                  </a:cubicBezTo>
                  <a:cubicBezTo>
                    <a:pt x="510" y="490"/>
                    <a:pt x="503" y="493"/>
                    <a:pt x="495" y="494"/>
                  </a:cubicBezTo>
                  <a:cubicBezTo>
                    <a:pt x="495" y="495"/>
                    <a:pt x="494" y="495"/>
                    <a:pt x="494" y="495"/>
                  </a:cubicBezTo>
                  <a:close/>
                  <a:moveTo>
                    <a:pt x="390" y="492"/>
                  </a:moveTo>
                  <a:cubicBezTo>
                    <a:pt x="390" y="492"/>
                    <a:pt x="389" y="491"/>
                    <a:pt x="388" y="491"/>
                  </a:cubicBezTo>
                  <a:cubicBezTo>
                    <a:pt x="388" y="490"/>
                    <a:pt x="388" y="488"/>
                    <a:pt x="389" y="487"/>
                  </a:cubicBezTo>
                  <a:cubicBezTo>
                    <a:pt x="396" y="483"/>
                    <a:pt x="402" y="477"/>
                    <a:pt x="407" y="471"/>
                  </a:cubicBezTo>
                  <a:cubicBezTo>
                    <a:pt x="407" y="470"/>
                    <a:pt x="409" y="470"/>
                    <a:pt x="410" y="471"/>
                  </a:cubicBezTo>
                  <a:cubicBezTo>
                    <a:pt x="411" y="472"/>
                    <a:pt x="411" y="474"/>
                    <a:pt x="410" y="475"/>
                  </a:cubicBezTo>
                  <a:cubicBezTo>
                    <a:pt x="405" y="481"/>
                    <a:pt x="399" y="486"/>
                    <a:pt x="392" y="491"/>
                  </a:cubicBezTo>
                  <a:cubicBezTo>
                    <a:pt x="391" y="492"/>
                    <a:pt x="391" y="492"/>
                    <a:pt x="390" y="492"/>
                  </a:cubicBezTo>
                  <a:close/>
                  <a:moveTo>
                    <a:pt x="376" y="483"/>
                  </a:moveTo>
                  <a:cubicBezTo>
                    <a:pt x="375" y="483"/>
                    <a:pt x="375" y="483"/>
                    <a:pt x="375" y="483"/>
                  </a:cubicBezTo>
                  <a:cubicBezTo>
                    <a:pt x="367" y="479"/>
                    <a:pt x="360" y="475"/>
                    <a:pt x="354" y="470"/>
                  </a:cubicBezTo>
                  <a:cubicBezTo>
                    <a:pt x="353" y="469"/>
                    <a:pt x="352" y="467"/>
                    <a:pt x="353" y="466"/>
                  </a:cubicBezTo>
                  <a:cubicBezTo>
                    <a:pt x="354" y="465"/>
                    <a:pt x="355" y="465"/>
                    <a:pt x="356" y="466"/>
                  </a:cubicBezTo>
                  <a:cubicBezTo>
                    <a:pt x="363" y="470"/>
                    <a:pt x="370" y="475"/>
                    <a:pt x="377" y="478"/>
                  </a:cubicBezTo>
                  <a:cubicBezTo>
                    <a:pt x="378" y="479"/>
                    <a:pt x="379" y="480"/>
                    <a:pt x="378" y="481"/>
                  </a:cubicBezTo>
                  <a:cubicBezTo>
                    <a:pt x="378" y="482"/>
                    <a:pt x="377" y="483"/>
                    <a:pt x="376" y="483"/>
                  </a:cubicBezTo>
                  <a:close/>
                  <a:moveTo>
                    <a:pt x="540" y="478"/>
                  </a:moveTo>
                  <a:cubicBezTo>
                    <a:pt x="539" y="478"/>
                    <a:pt x="538" y="477"/>
                    <a:pt x="537" y="476"/>
                  </a:cubicBezTo>
                  <a:cubicBezTo>
                    <a:pt x="537" y="475"/>
                    <a:pt x="537" y="474"/>
                    <a:pt x="538" y="473"/>
                  </a:cubicBezTo>
                  <a:cubicBezTo>
                    <a:pt x="546" y="469"/>
                    <a:pt x="553" y="465"/>
                    <a:pt x="559" y="461"/>
                  </a:cubicBezTo>
                  <a:cubicBezTo>
                    <a:pt x="560" y="460"/>
                    <a:pt x="562" y="460"/>
                    <a:pt x="563" y="462"/>
                  </a:cubicBezTo>
                  <a:cubicBezTo>
                    <a:pt x="563" y="463"/>
                    <a:pt x="563" y="464"/>
                    <a:pt x="562" y="465"/>
                  </a:cubicBezTo>
                  <a:cubicBezTo>
                    <a:pt x="555" y="469"/>
                    <a:pt x="548" y="474"/>
                    <a:pt x="541" y="477"/>
                  </a:cubicBezTo>
                  <a:cubicBezTo>
                    <a:pt x="540" y="477"/>
                    <a:pt x="540" y="478"/>
                    <a:pt x="540" y="478"/>
                  </a:cubicBezTo>
                  <a:close/>
                  <a:moveTo>
                    <a:pt x="93" y="475"/>
                  </a:moveTo>
                  <a:cubicBezTo>
                    <a:pt x="93" y="475"/>
                    <a:pt x="92" y="475"/>
                    <a:pt x="92" y="475"/>
                  </a:cubicBezTo>
                  <a:cubicBezTo>
                    <a:pt x="85" y="470"/>
                    <a:pt x="79" y="465"/>
                    <a:pt x="73" y="460"/>
                  </a:cubicBezTo>
                  <a:cubicBezTo>
                    <a:pt x="72" y="459"/>
                    <a:pt x="72" y="457"/>
                    <a:pt x="72" y="456"/>
                  </a:cubicBezTo>
                  <a:cubicBezTo>
                    <a:pt x="73" y="455"/>
                    <a:pt x="75" y="455"/>
                    <a:pt x="76" y="456"/>
                  </a:cubicBezTo>
                  <a:cubicBezTo>
                    <a:pt x="82" y="461"/>
                    <a:pt x="88" y="466"/>
                    <a:pt x="95" y="471"/>
                  </a:cubicBezTo>
                  <a:cubicBezTo>
                    <a:pt x="96" y="472"/>
                    <a:pt x="96" y="473"/>
                    <a:pt x="95" y="474"/>
                  </a:cubicBezTo>
                  <a:cubicBezTo>
                    <a:pt x="95" y="475"/>
                    <a:pt x="94" y="475"/>
                    <a:pt x="93" y="475"/>
                  </a:cubicBezTo>
                  <a:close/>
                  <a:moveTo>
                    <a:pt x="422" y="456"/>
                  </a:moveTo>
                  <a:cubicBezTo>
                    <a:pt x="422" y="456"/>
                    <a:pt x="422" y="456"/>
                    <a:pt x="421" y="455"/>
                  </a:cubicBezTo>
                  <a:cubicBezTo>
                    <a:pt x="420" y="455"/>
                    <a:pt x="420" y="453"/>
                    <a:pt x="420" y="452"/>
                  </a:cubicBezTo>
                  <a:cubicBezTo>
                    <a:pt x="424" y="445"/>
                    <a:pt x="426" y="438"/>
                    <a:pt x="428" y="430"/>
                  </a:cubicBezTo>
                  <a:cubicBezTo>
                    <a:pt x="428" y="429"/>
                    <a:pt x="430" y="428"/>
                    <a:pt x="431" y="428"/>
                  </a:cubicBezTo>
                  <a:cubicBezTo>
                    <a:pt x="432" y="428"/>
                    <a:pt x="433" y="430"/>
                    <a:pt x="433" y="431"/>
                  </a:cubicBezTo>
                  <a:cubicBezTo>
                    <a:pt x="431" y="439"/>
                    <a:pt x="428" y="447"/>
                    <a:pt x="424" y="454"/>
                  </a:cubicBezTo>
                  <a:cubicBezTo>
                    <a:pt x="424" y="455"/>
                    <a:pt x="423" y="456"/>
                    <a:pt x="422" y="456"/>
                  </a:cubicBezTo>
                  <a:close/>
                  <a:moveTo>
                    <a:pt x="336" y="455"/>
                  </a:moveTo>
                  <a:cubicBezTo>
                    <a:pt x="336" y="455"/>
                    <a:pt x="335" y="455"/>
                    <a:pt x="335" y="454"/>
                  </a:cubicBezTo>
                  <a:cubicBezTo>
                    <a:pt x="329" y="449"/>
                    <a:pt x="324" y="444"/>
                    <a:pt x="320" y="438"/>
                  </a:cubicBezTo>
                  <a:cubicBezTo>
                    <a:pt x="318" y="436"/>
                    <a:pt x="318" y="436"/>
                    <a:pt x="318" y="436"/>
                  </a:cubicBezTo>
                  <a:cubicBezTo>
                    <a:pt x="317" y="435"/>
                    <a:pt x="317" y="433"/>
                    <a:pt x="318" y="432"/>
                  </a:cubicBezTo>
                  <a:cubicBezTo>
                    <a:pt x="320" y="432"/>
                    <a:pt x="321" y="432"/>
                    <a:pt x="322" y="433"/>
                  </a:cubicBezTo>
                  <a:cubicBezTo>
                    <a:pt x="323" y="435"/>
                    <a:pt x="323" y="435"/>
                    <a:pt x="323" y="435"/>
                  </a:cubicBezTo>
                  <a:cubicBezTo>
                    <a:pt x="328" y="440"/>
                    <a:pt x="333" y="446"/>
                    <a:pt x="338" y="451"/>
                  </a:cubicBezTo>
                  <a:cubicBezTo>
                    <a:pt x="339" y="451"/>
                    <a:pt x="339" y="453"/>
                    <a:pt x="338" y="454"/>
                  </a:cubicBezTo>
                  <a:cubicBezTo>
                    <a:pt x="338" y="454"/>
                    <a:pt x="337" y="455"/>
                    <a:pt x="336" y="455"/>
                  </a:cubicBezTo>
                  <a:close/>
                  <a:moveTo>
                    <a:pt x="580" y="451"/>
                  </a:moveTo>
                  <a:cubicBezTo>
                    <a:pt x="579" y="451"/>
                    <a:pt x="579" y="450"/>
                    <a:pt x="578" y="450"/>
                  </a:cubicBezTo>
                  <a:cubicBezTo>
                    <a:pt x="577" y="449"/>
                    <a:pt x="577" y="447"/>
                    <a:pt x="578" y="447"/>
                  </a:cubicBezTo>
                  <a:cubicBezTo>
                    <a:pt x="585" y="441"/>
                    <a:pt x="590" y="436"/>
                    <a:pt x="596" y="430"/>
                  </a:cubicBezTo>
                  <a:cubicBezTo>
                    <a:pt x="597" y="429"/>
                    <a:pt x="598" y="429"/>
                    <a:pt x="599" y="430"/>
                  </a:cubicBezTo>
                  <a:cubicBezTo>
                    <a:pt x="600" y="431"/>
                    <a:pt x="600" y="432"/>
                    <a:pt x="599" y="433"/>
                  </a:cubicBezTo>
                  <a:cubicBezTo>
                    <a:pt x="594" y="439"/>
                    <a:pt x="588" y="445"/>
                    <a:pt x="582" y="450"/>
                  </a:cubicBezTo>
                  <a:cubicBezTo>
                    <a:pt x="581" y="451"/>
                    <a:pt x="581" y="451"/>
                    <a:pt x="580" y="451"/>
                  </a:cubicBezTo>
                  <a:close/>
                  <a:moveTo>
                    <a:pt x="57" y="443"/>
                  </a:moveTo>
                  <a:cubicBezTo>
                    <a:pt x="56" y="443"/>
                    <a:pt x="56" y="443"/>
                    <a:pt x="55" y="442"/>
                  </a:cubicBezTo>
                  <a:cubicBezTo>
                    <a:pt x="50" y="436"/>
                    <a:pt x="44" y="430"/>
                    <a:pt x="39" y="423"/>
                  </a:cubicBezTo>
                  <a:cubicBezTo>
                    <a:pt x="39" y="422"/>
                    <a:pt x="39" y="421"/>
                    <a:pt x="40" y="420"/>
                  </a:cubicBezTo>
                  <a:cubicBezTo>
                    <a:pt x="41" y="419"/>
                    <a:pt x="43" y="419"/>
                    <a:pt x="43" y="421"/>
                  </a:cubicBezTo>
                  <a:cubicBezTo>
                    <a:pt x="48" y="427"/>
                    <a:pt x="53" y="433"/>
                    <a:pt x="59" y="439"/>
                  </a:cubicBezTo>
                  <a:cubicBezTo>
                    <a:pt x="60" y="440"/>
                    <a:pt x="60" y="442"/>
                    <a:pt x="59" y="442"/>
                  </a:cubicBezTo>
                  <a:cubicBezTo>
                    <a:pt x="58" y="443"/>
                    <a:pt x="58" y="443"/>
                    <a:pt x="57" y="443"/>
                  </a:cubicBezTo>
                  <a:close/>
                  <a:moveTo>
                    <a:pt x="306" y="417"/>
                  </a:moveTo>
                  <a:cubicBezTo>
                    <a:pt x="305" y="417"/>
                    <a:pt x="304" y="417"/>
                    <a:pt x="304" y="416"/>
                  </a:cubicBezTo>
                  <a:cubicBezTo>
                    <a:pt x="299" y="408"/>
                    <a:pt x="296" y="401"/>
                    <a:pt x="293" y="393"/>
                  </a:cubicBezTo>
                  <a:cubicBezTo>
                    <a:pt x="293" y="392"/>
                    <a:pt x="294" y="391"/>
                    <a:pt x="295" y="390"/>
                  </a:cubicBezTo>
                  <a:cubicBezTo>
                    <a:pt x="296" y="390"/>
                    <a:pt x="298" y="391"/>
                    <a:pt x="298" y="392"/>
                  </a:cubicBezTo>
                  <a:cubicBezTo>
                    <a:pt x="300" y="399"/>
                    <a:pt x="304" y="406"/>
                    <a:pt x="308" y="413"/>
                  </a:cubicBezTo>
                  <a:cubicBezTo>
                    <a:pt x="309" y="414"/>
                    <a:pt x="308" y="416"/>
                    <a:pt x="307" y="417"/>
                  </a:cubicBezTo>
                  <a:cubicBezTo>
                    <a:pt x="307" y="417"/>
                    <a:pt x="306" y="417"/>
                    <a:pt x="306" y="417"/>
                  </a:cubicBezTo>
                  <a:close/>
                  <a:moveTo>
                    <a:pt x="613" y="416"/>
                  </a:moveTo>
                  <a:cubicBezTo>
                    <a:pt x="613" y="416"/>
                    <a:pt x="612" y="416"/>
                    <a:pt x="612" y="415"/>
                  </a:cubicBezTo>
                  <a:cubicBezTo>
                    <a:pt x="611" y="414"/>
                    <a:pt x="611" y="413"/>
                    <a:pt x="611" y="412"/>
                  </a:cubicBezTo>
                  <a:cubicBezTo>
                    <a:pt x="616" y="405"/>
                    <a:pt x="621" y="399"/>
                    <a:pt x="625" y="392"/>
                  </a:cubicBezTo>
                  <a:cubicBezTo>
                    <a:pt x="625" y="391"/>
                    <a:pt x="627" y="390"/>
                    <a:pt x="628" y="391"/>
                  </a:cubicBezTo>
                  <a:cubicBezTo>
                    <a:pt x="629" y="392"/>
                    <a:pt x="630" y="393"/>
                    <a:pt x="629" y="394"/>
                  </a:cubicBezTo>
                  <a:cubicBezTo>
                    <a:pt x="625" y="401"/>
                    <a:pt x="620" y="408"/>
                    <a:pt x="615" y="415"/>
                  </a:cubicBezTo>
                  <a:cubicBezTo>
                    <a:pt x="615" y="415"/>
                    <a:pt x="614" y="416"/>
                    <a:pt x="613" y="416"/>
                  </a:cubicBezTo>
                  <a:close/>
                  <a:moveTo>
                    <a:pt x="432" y="409"/>
                  </a:moveTo>
                  <a:cubicBezTo>
                    <a:pt x="431" y="409"/>
                    <a:pt x="430" y="408"/>
                    <a:pt x="430" y="406"/>
                  </a:cubicBezTo>
                  <a:cubicBezTo>
                    <a:pt x="429" y="398"/>
                    <a:pt x="428" y="390"/>
                    <a:pt x="426" y="383"/>
                  </a:cubicBezTo>
                  <a:cubicBezTo>
                    <a:pt x="426" y="382"/>
                    <a:pt x="427" y="380"/>
                    <a:pt x="428" y="380"/>
                  </a:cubicBezTo>
                  <a:cubicBezTo>
                    <a:pt x="429" y="380"/>
                    <a:pt x="431" y="380"/>
                    <a:pt x="431" y="382"/>
                  </a:cubicBezTo>
                  <a:cubicBezTo>
                    <a:pt x="433" y="389"/>
                    <a:pt x="434" y="398"/>
                    <a:pt x="434" y="406"/>
                  </a:cubicBezTo>
                  <a:cubicBezTo>
                    <a:pt x="435" y="408"/>
                    <a:pt x="433" y="409"/>
                    <a:pt x="432" y="409"/>
                  </a:cubicBezTo>
                  <a:cubicBezTo>
                    <a:pt x="432" y="409"/>
                    <a:pt x="432" y="409"/>
                    <a:pt x="432" y="409"/>
                  </a:cubicBezTo>
                  <a:close/>
                  <a:moveTo>
                    <a:pt x="28" y="404"/>
                  </a:moveTo>
                  <a:cubicBezTo>
                    <a:pt x="27" y="404"/>
                    <a:pt x="26" y="404"/>
                    <a:pt x="26" y="403"/>
                  </a:cubicBezTo>
                  <a:cubicBezTo>
                    <a:pt x="21" y="396"/>
                    <a:pt x="18" y="389"/>
                    <a:pt x="14" y="382"/>
                  </a:cubicBezTo>
                  <a:cubicBezTo>
                    <a:pt x="13" y="381"/>
                    <a:pt x="14" y="379"/>
                    <a:pt x="15" y="378"/>
                  </a:cubicBezTo>
                  <a:cubicBezTo>
                    <a:pt x="16" y="378"/>
                    <a:pt x="18" y="378"/>
                    <a:pt x="18" y="380"/>
                  </a:cubicBezTo>
                  <a:cubicBezTo>
                    <a:pt x="22" y="387"/>
                    <a:pt x="26" y="394"/>
                    <a:pt x="30" y="401"/>
                  </a:cubicBezTo>
                  <a:cubicBezTo>
                    <a:pt x="31" y="402"/>
                    <a:pt x="30" y="403"/>
                    <a:pt x="29" y="404"/>
                  </a:cubicBezTo>
                  <a:cubicBezTo>
                    <a:pt x="29" y="404"/>
                    <a:pt x="28" y="404"/>
                    <a:pt x="28" y="404"/>
                  </a:cubicBezTo>
                  <a:close/>
                  <a:moveTo>
                    <a:pt x="638" y="374"/>
                  </a:moveTo>
                  <a:cubicBezTo>
                    <a:pt x="638" y="374"/>
                    <a:pt x="637" y="374"/>
                    <a:pt x="637" y="374"/>
                  </a:cubicBezTo>
                  <a:cubicBezTo>
                    <a:pt x="636" y="373"/>
                    <a:pt x="635" y="372"/>
                    <a:pt x="636" y="370"/>
                  </a:cubicBezTo>
                  <a:cubicBezTo>
                    <a:pt x="639" y="363"/>
                    <a:pt x="641" y="355"/>
                    <a:pt x="644" y="348"/>
                  </a:cubicBezTo>
                  <a:cubicBezTo>
                    <a:pt x="644" y="347"/>
                    <a:pt x="645" y="346"/>
                    <a:pt x="647" y="346"/>
                  </a:cubicBezTo>
                  <a:cubicBezTo>
                    <a:pt x="648" y="347"/>
                    <a:pt x="649" y="348"/>
                    <a:pt x="648" y="349"/>
                  </a:cubicBezTo>
                  <a:cubicBezTo>
                    <a:pt x="646" y="357"/>
                    <a:pt x="643" y="365"/>
                    <a:pt x="640" y="372"/>
                  </a:cubicBezTo>
                  <a:cubicBezTo>
                    <a:pt x="640" y="373"/>
                    <a:pt x="639" y="374"/>
                    <a:pt x="638" y="374"/>
                  </a:cubicBezTo>
                  <a:close/>
                  <a:moveTo>
                    <a:pt x="292" y="371"/>
                  </a:moveTo>
                  <a:cubicBezTo>
                    <a:pt x="292" y="371"/>
                    <a:pt x="292" y="371"/>
                    <a:pt x="292" y="371"/>
                  </a:cubicBezTo>
                  <a:cubicBezTo>
                    <a:pt x="290" y="371"/>
                    <a:pt x="289" y="370"/>
                    <a:pt x="289" y="369"/>
                  </a:cubicBezTo>
                  <a:cubicBezTo>
                    <a:pt x="290" y="360"/>
                    <a:pt x="292" y="352"/>
                    <a:pt x="296" y="344"/>
                  </a:cubicBezTo>
                  <a:cubicBezTo>
                    <a:pt x="297" y="343"/>
                    <a:pt x="298" y="343"/>
                    <a:pt x="299" y="343"/>
                  </a:cubicBezTo>
                  <a:cubicBezTo>
                    <a:pt x="300" y="344"/>
                    <a:pt x="301" y="346"/>
                    <a:pt x="300" y="347"/>
                  </a:cubicBezTo>
                  <a:cubicBezTo>
                    <a:pt x="296" y="353"/>
                    <a:pt x="294" y="361"/>
                    <a:pt x="294" y="369"/>
                  </a:cubicBezTo>
                  <a:cubicBezTo>
                    <a:pt x="294" y="370"/>
                    <a:pt x="293" y="371"/>
                    <a:pt x="292" y="371"/>
                  </a:cubicBezTo>
                  <a:close/>
                  <a:moveTo>
                    <a:pt x="420" y="362"/>
                  </a:moveTo>
                  <a:cubicBezTo>
                    <a:pt x="419" y="362"/>
                    <a:pt x="418" y="362"/>
                    <a:pt x="418" y="361"/>
                  </a:cubicBezTo>
                  <a:cubicBezTo>
                    <a:pt x="414" y="354"/>
                    <a:pt x="409" y="348"/>
                    <a:pt x="403" y="342"/>
                  </a:cubicBezTo>
                  <a:cubicBezTo>
                    <a:pt x="402" y="342"/>
                    <a:pt x="402" y="340"/>
                    <a:pt x="403" y="339"/>
                  </a:cubicBezTo>
                  <a:cubicBezTo>
                    <a:pt x="404" y="338"/>
                    <a:pt x="406" y="338"/>
                    <a:pt x="407" y="339"/>
                  </a:cubicBezTo>
                  <a:cubicBezTo>
                    <a:pt x="413" y="345"/>
                    <a:pt x="418" y="351"/>
                    <a:pt x="422" y="359"/>
                  </a:cubicBezTo>
                  <a:cubicBezTo>
                    <a:pt x="423" y="360"/>
                    <a:pt x="422" y="361"/>
                    <a:pt x="421" y="362"/>
                  </a:cubicBezTo>
                  <a:cubicBezTo>
                    <a:pt x="421" y="362"/>
                    <a:pt x="420" y="362"/>
                    <a:pt x="420" y="362"/>
                  </a:cubicBezTo>
                  <a:close/>
                  <a:moveTo>
                    <a:pt x="6" y="361"/>
                  </a:moveTo>
                  <a:cubicBezTo>
                    <a:pt x="6" y="361"/>
                    <a:pt x="5" y="360"/>
                    <a:pt x="4" y="359"/>
                  </a:cubicBezTo>
                  <a:cubicBezTo>
                    <a:pt x="3" y="356"/>
                    <a:pt x="2" y="353"/>
                    <a:pt x="1" y="350"/>
                  </a:cubicBezTo>
                  <a:cubicBezTo>
                    <a:pt x="0" y="349"/>
                    <a:pt x="1" y="347"/>
                    <a:pt x="2" y="347"/>
                  </a:cubicBezTo>
                  <a:cubicBezTo>
                    <a:pt x="4" y="346"/>
                    <a:pt x="5" y="347"/>
                    <a:pt x="5" y="348"/>
                  </a:cubicBezTo>
                  <a:cubicBezTo>
                    <a:pt x="7" y="351"/>
                    <a:pt x="8" y="355"/>
                    <a:pt x="9" y="358"/>
                  </a:cubicBezTo>
                  <a:cubicBezTo>
                    <a:pt x="9" y="359"/>
                    <a:pt x="9" y="360"/>
                    <a:pt x="7" y="361"/>
                  </a:cubicBezTo>
                  <a:cubicBezTo>
                    <a:pt x="7" y="361"/>
                    <a:pt x="7" y="361"/>
                    <a:pt x="6" y="361"/>
                  </a:cubicBezTo>
                  <a:close/>
                  <a:moveTo>
                    <a:pt x="315" y="331"/>
                  </a:moveTo>
                  <a:cubicBezTo>
                    <a:pt x="314" y="331"/>
                    <a:pt x="313" y="331"/>
                    <a:pt x="313" y="330"/>
                  </a:cubicBezTo>
                  <a:cubicBezTo>
                    <a:pt x="312" y="329"/>
                    <a:pt x="313" y="327"/>
                    <a:pt x="314" y="326"/>
                  </a:cubicBezTo>
                  <a:cubicBezTo>
                    <a:pt x="321" y="322"/>
                    <a:pt x="329" y="319"/>
                    <a:pt x="337" y="318"/>
                  </a:cubicBezTo>
                  <a:cubicBezTo>
                    <a:pt x="339" y="318"/>
                    <a:pt x="340" y="319"/>
                    <a:pt x="340" y="320"/>
                  </a:cubicBezTo>
                  <a:cubicBezTo>
                    <a:pt x="340" y="321"/>
                    <a:pt x="339" y="322"/>
                    <a:pt x="338" y="323"/>
                  </a:cubicBezTo>
                  <a:cubicBezTo>
                    <a:pt x="330" y="324"/>
                    <a:pt x="323" y="327"/>
                    <a:pt x="316" y="331"/>
                  </a:cubicBezTo>
                  <a:cubicBezTo>
                    <a:pt x="316" y="331"/>
                    <a:pt x="315" y="331"/>
                    <a:pt x="315" y="331"/>
                  </a:cubicBezTo>
                  <a:close/>
                  <a:moveTo>
                    <a:pt x="385" y="329"/>
                  </a:moveTo>
                  <a:cubicBezTo>
                    <a:pt x="385" y="329"/>
                    <a:pt x="384" y="329"/>
                    <a:pt x="384" y="329"/>
                  </a:cubicBezTo>
                  <a:cubicBezTo>
                    <a:pt x="377" y="326"/>
                    <a:pt x="369" y="324"/>
                    <a:pt x="362" y="322"/>
                  </a:cubicBezTo>
                  <a:cubicBezTo>
                    <a:pt x="360" y="322"/>
                    <a:pt x="359" y="321"/>
                    <a:pt x="359" y="320"/>
                  </a:cubicBezTo>
                  <a:cubicBezTo>
                    <a:pt x="360" y="318"/>
                    <a:pt x="361" y="317"/>
                    <a:pt x="362" y="318"/>
                  </a:cubicBezTo>
                  <a:cubicBezTo>
                    <a:pt x="371" y="319"/>
                    <a:pt x="379" y="321"/>
                    <a:pt x="386" y="325"/>
                  </a:cubicBezTo>
                  <a:cubicBezTo>
                    <a:pt x="387" y="325"/>
                    <a:pt x="388" y="327"/>
                    <a:pt x="387" y="328"/>
                  </a:cubicBezTo>
                  <a:cubicBezTo>
                    <a:pt x="387" y="329"/>
                    <a:pt x="386" y="329"/>
                    <a:pt x="385" y="329"/>
                  </a:cubicBezTo>
                  <a:close/>
                  <a:moveTo>
                    <a:pt x="651" y="327"/>
                  </a:moveTo>
                  <a:cubicBezTo>
                    <a:pt x="651" y="327"/>
                    <a:pt x="651" y="327"/>
                    <a:pt x="651" y="327"/>
                  </a:cubicBezTo>
                  <a:cubicBezTo>
                    <a:pt x="650" y="327"/>
                    <a:pt x="649" y="326"/>
                    <a:pt x="649" y="324"/>
                  </a:cubicBezTo>
                  <a:cubicBezTo>
                    <a:pt x="650" y="317"/>
                    <a:pt x="651" y="310"/>
                    <a:pt x="651" y="302"/>
                  </a:cubicBezTo>
                  <a:cubicBezTo>
                    <a:pt x="651" y="301"/>
                    <a:pt x="651" y="301"/>
                    <a:pt x="651" y="301"/>
                  </a:cubicBezTo>
                  <a:cubicBezTo>
                    <a:pt x="651" y="299"/>
                    <a:pt x="652" y="298"/>
                    <a:pt x="654" y="298"/>
                  </a:cubicBezTo>
                  <a:cubicBezTo>
                    <a:pt x="655" y="298"/>
                    <a:pt x="656" y="299"/>
                    <a:pt x="656" y="301"/>
                  </a:cubicBezTo>
                  <a:cubicBezTo>
                    <a:pt x="656" y="302"/>
                    <a:pt x="656" y="302"/>
                    <a:pt x="656" y="302"/>
                  </a:cubicBezTo>
                  <a:cubicBezTo>
                    <a:pt x="656" y="310"/>
                    <a:pt x="655" y="318"/>
                    <a:pt x="654" y="325"/>
                  </a:cubicBezTo>
                  <a:cubicBezTo>
                    <a:pt x="654" y="326"/>
                    <a:pt x="652" y="327"/>
                    <a:pt x="651" y="327"/>
                  </a:cubicBezTo>
                  <a:close/>
                  <a:moveTo>
                    <a:pt x="653" y="279"/>
                  </a:moveTo>
                  <a:cubicBezTo>
                    <a:pt x="652" y="279"/>
                    <a:pt x="651" y="278"/>
                    <a:pt x="651" y="277"/>
                  </a:cubicBezTo>
                  <a:cubicBezTo>
                    <a:pt x="651" y="269"/>
                    <a:pt x="650" y="261"/>
                    <a:pt x="649" y="253"/>
                  </a:cubicBezTo>
                  <a:cubicBezTo>
                    <a:pt x="649" y="251"/>
                    <a:pt x="650" y="250"/>
                    <a:pt x="651" y="250"/>
                  </a:cubicBezTo>
                  <a:cubicBezTo>
                    <a:pt x="652" y="250"/>
                    <a:pt x="653" y="251"/>
                    <a:pt x="654" y="252"/>
                  </a:cubicBezTo>
                  <a:cubicBezTo>
                    <a:pt x="655" y="260"/>
                    <a:pt x="655" y="268"/>
                    <a:pt x="656" y="276"/>
                  </a:cubicBezTo>
                  <a:cubicBezTo>
                    <a:pt x="656" y="278"/>
                    <a:pt x="655" y="279"/>
                    <a:pt x="654" y="279"/>
                  </a:cubicBezTo>
                  <a:cubicBezTo>
                    <a:pt x="654" y="279"/>
                    <a:pt x="653" y="279"/>
                    <a:pt x="653" y="279"/>
                  </a:cubicBezTo>
                  <a:close/>
                  <a:moveTo>
                    <a:pt x="647" y="231"/>
                  </a:moveTo>
                  <a:cubicBezTo>
                    <a:pt x="646" y="231"/>
                    <a:pt x="645" y="230"/>
                    <a:pt x="645" y="229"/>
                  </a:cubicBezTo>
                  <a:cubicBezTo>
                    <a:pt x="643" y="221"/>
                    <a:pt x="641" y="213"/>
                    <a:pt x="639" y="205"/>
                  </a:cubicBezTo>
                  <a:cubicBezTo>
                    <a:pt x="638" y="204"/>
                    <a:pt x="639" y="203"/>
                    <a:pt x="640" y="202"/>
                  </a:cubicBezTo>
                  <a:cubicBezTo>
                    <a:pt x="641" y="202"/>
                    <a:pt x="643" y="203"/>
                    <a:pt x="643" y="204"/>
                  </a:cubicBezTo>
                  <a:cubicBezTo>
                    <a:pt x="646" y="212"/>
                    <a:pt x="648" y="220"/>
                    <a:pt x="649" y="228"/>
                  </a:cubicBezTo>
                  <a:cubicBezTo>
                    <a:pt x="650" y="229"/>
                    <a:pt x="649" y="230"/>
                    <a:pt x="647" y="231"/>
                  </a:cubicBezTo>
                  <a:cubicBezTo>
                    <a:pt x="647" y="231"/>
                    <a:pt x="647" y="231"/>
                    <a:pt x="647" y="231"/>
                  </a:cubicBezTo>
                  <a:close/>
                  <a:moveTo>
                    <a:pt x="633" y="184"/>
                  </a:moveTo>
                  <a:cubicBezTo>
                    <a:pt x="632" y="184"/>
                    <a:pt x="631" y="184"/>
                    <a:pt x="631" y="183"/>
                  </a:cubicBezTo>
                  <a:cubicBezTo>
                    <a:pt x="628" y="175"/>
                    <a:pt x="625" y="168"/>
                    <a:pt x="622" y="160"/>
                  </a:cubicBezTo>
                  <a:cubicBezTo>
                    <a:pt x="621" y="159"/>
                    <a:pt x="622" y="158"/>
                    <a:pt x="623" y="157"/>
                  </a:cubicBezTo>
                  <a:cubicBezTo>
                    <a:pt x="624" y="157"/>
                    <a:pt x="626" y="157"/>
                    <a:pt x="626" y="158"/>
                  </a:cubicBezTo>
                  <a:cubicBezTo>
                    <a:pt x="629" y="166"/>
                    <a:pt x="633" y="173"/>
                    <a:pt x="635" y="181"/>
                  </a:cubicBezTo>
                  <a:cubicBezTo>
                    <a:pt x="636" y="182"/>
                    <a:pt x="635" y="184"/>
                    <a:pt x="634" y="184"/>
                  </a:cubicBezTo>
                  <a:cubicBezTo>
                    <a:pt x="634" y="184"/>
                    <a:pt x="633" y="184"/>
                    <a:pt x="633" y="184"/>
                  </a:cubicBezTo>
                  <a:close/>
                  <a:moveTo>
                    <a:pt x="613" y="140"/>
                  </a:moveTo>
                  <a:cubicBezTo>
                    <a:pt x="612" y="140"/>
                    <a:pt x="612" y="139"/>
                    <a:pt x="611" y="139"/>
                  </a:cubicBezTo>
                  <a:cubicBezTo>
                    <a:pt x="607" y="132"/>
                    <a:pt x="604" y="124"/>
                    <a:pt x="599" y="117"/>
                  </a:cubicBezTo>
                  <a:cubicBezTo>
                    <a:pt x="599" y="116"/>
                    <a:pt x="599" y="115"/>
                    <a:pt x="600" y="114"/>
                  </a:cubicBezTo>
                  <a:cubicBezTo>
                    <a:pt x="601" y="113"/>
                    <a:pt x="603" y="114"/>
                    <a:pt x="604" y="115"/>
                  </a:cubicBezTo>
                  <a:cubicBezTo>
                    <a:pt x="608" y="122"/>
                    <a:pt x="612" y="129"/>
                    <a:pt x="615" y="136"/>
                  </a:cubicBezTo>
                  <a:cubicBezTo>
                    <a:pt x="616" y="137"/>
                    <a:pt x="616" y="139"/>
                    <a:pt x="614" y="140"/>
                  </a:cubicBezTo>
                  <a:cubicBezTo>
                    <a:pt x="614" y="140"/>
                    <a:pt x="614" y="140"/>
                    <a:pt x="613" y="140"/>
                  </a:cubicBezTo>
                  <a:close/>
                  <a:moveTo>
                    <a:pt x="589" y="98"/>
                  </a:moveTo>
                  <a:cubicBezTo>
                    <a:pt x="588" y="98"/>
                    <a:pt x="587" y="98"/>
                    <a:pt x="586" y="97"/>
                  </a:cubicBezTo>
                  <a:cubicBezTo>
                    <a:pt x="582" y="90"/>
                    <a:pt x="577" y="84"/>
                    <a:pt x="573" y="77"/>
                  </a:cubicBezTo>
                  <a:cubicBezTo>
                    <a:pt x="572" y="76"/>
                    <a:pt x="572" y="75"/>
                    <a:pt x="573" y="74"/>
                  </a:cubicBezTo>
                  <a:cubicBezTo>
                    <a:pt x="574" y="73"/>
                    <a:pt x="576" y="73"/>
                    <a:pt x="577" y="74"/>
                  </a:cubicBezTo>
                  <a:cubicBezTo>
                    <a:pt x="581" y="81"/>
                    <a:pt x="586" y="88"/>
                    <a:pt x="591" y="94"/>
                  </a:cubicBezTo>
                  <a:cubicBezTo>
                    <a:pt x="591" y="95"/>
                    <a:pt x="591" y="97"/>
                    <a:pt x="590" y="98"/>
                  </a:cubicBezTo>
                  <a:cubicBezTo>
                    <a:pt x="589" y="98"/>
                    <a:pt x="589" y="98"/>
                    <a:pt x="589" y="98"/>
                  </a:cubicBezTo>
                  <a:close/>
                  <a:moveTo>
                    <a:pt x="560" y="59"/>
                  </a:moveTo>
                  <a:cubicBezTo>
                    <a:pt x="559" y="59"/>
                    <a:pt x="558" y="59"/>
                    <a:pt x="558" y="58"/>
                  </a:cubicBezTo>
                  <a:cubicBezTo>
                    <a:pt x="553" y="52"/>
                    <a:pt x="548" y="45"/>
                    <a:pt x="542" y="39"/>
                  </a:cubicBezTo>
                  <a:cubicBezTo>
                    <a:pt x="541" y="38"/>
                    <a:pt x="541" y="37"/>
                    <a:pt x="542" y="36"/>
                  </a:cubicBezTo>
                  <a:cubicBezTo>
                    <a:pt x="543" y="35"/>
                    <a:pt x="545" y="35"/>
                    <a:pt x="546" y="36"/>
                  </a:cubicBezTo>
                  <a:cubicBezTo>
                    <a:pt x="551" y="42"/>
                    <a:pt x="557" y="49"/>
                    <a:pt x="562" y="55"/>
                  </a:cubicBezTo>
                  <a:cubicBezTo>
                    <a:pt x="562" y="56"/>
                    <a:pt x="562" y="57"/>
                    <a:pt x="561" y="58"/>
                  </a:cubicBezTo>
                  <a:cubicBezTo>
                    <a:pt x="561" y="59"/>
                    <a:pt x="560" y="59"/>
                    <a:pt x="560" y="59"/>
                  </a:cubicBezTo>
                  <a:close/>
                  <a:moveTo>
                    <a:pt x="527" y="22"/>
                  </a:moveTo>
                  <a:cubicBezTo>
                    <a:pt x="527" y="22"/>
                    <a:pt x="526" y="22"/>
                    <a:pt x="526" y="22"/>
                  </a:cubicBezTo>
                  <a:cubicBezTo>
                    <a:pt x="515" y="11"/>
                    <a:pt x="508" y="5"/>
                    <a:pt x="508" y="5"/>
                  </a:cubicBezTo>
                  <a:cubicBezTo>
                    <a:pt x="507" y="4"/>
                    <a:pt x="507" y="3"/>
                    <a:pt x="508" y="1"/>
                  </a:cubicBezTo>
                  <a:cubicBezTo>
                    <a:pt x="509" y="0"/>
                    <a:pt x="510" y="0"/>
                    <a:pt x="511" y="1"/>
                  </a:cubicBezTo>
                  <a:cubicBezTo>
                    <a:pt x="512" y="1"/>
                    <a:pt x="519" y="7"/>
                    <a:pt x="529" y="18"/>
                  </a:cubicBezTo>
                  <a:cubicBezTo>
                    <a:pt x="530" y="19"/>
                    <a:pt x="530" y="21"/>
                    <a:pt x="529" y="22"/>
                  </a:cubicBezTo>
                  <a:cubicBezTo>
                    <a:pt x="529" y="22"/>
                    <a:pt x="528" y="22"/>
                    <a:pt x="527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82868" tIns="91434" rIns="182868" bIns="91434" numCol="1" anchor="t" anchorCtr="0" compatLnSpc="1">
              <a:prstTxWarp prst="textNoShape">
                <a:avLst/>
              </a:prstTxWarp>
            </a:bodyPr>
            <a:lstStyle/>
            <a:p>
              <a:endParaRPr lang="en-ID" sz="720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1EB39D68-CE42-8840-A99E-12EE19355C06}"/>
              </a:ext>
            </a:extLst>
          </p:cNvPr>
          <p:cNvSpPr txBox="1"/>
          <p:nvPr/>
        </p:nvSpPr>
        <p:spPr>
          <a:xfrm>
            <a:off x="3430082" y="7409963"/>
            <a:ext cx="688419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the </a:t>
            </a:r>
            <a:r>
              <a:rPr lang="id-ID" sz="7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gifts</a:t>
            </a:r>
          </a:p>
        </p:txBody>
      </p:sp>
      <p:pic>
        <p:nvPicPr>
          <p:cNvPr id="41" name="Picture Placeholder 40" descr="A pink flower on a table&#10;&#10;Description automatically generated">
            <a:extLst>
              <a:ext uri="{FF2B5EF4-FFF2-40B4-BE49-F238E27FC236}">
                <a16:creationId xmlns:a16="http://schemas.microsoft.com/office/drawing/2014/main" id="{55CF379F-24F7-754B-9DD7-F6723AEB758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9" r="5719"/>
          <a:stretch>
            <a:fillRect/>
          </a:stretch>
        </p:blipFill>
        <p:spPr>
          <a:xfrm rot="497164">
            <a:off x="12133437" y="805070"/>
            <a:ext cx="13237265" cy="12387109"/>
          </a:xfrm>
        </p:spPr>
      </p:pic>
    </p:spTree>
    <p:extLst>
      <p:ext uri="{BB962C8B-B14F-4D97-AF65-F5344CB8AC3E}">
        <p14:creationId xmlns:p14="http://schemas.microsoft.com/office/powerpoint/2010/main" val="386376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k 5">
            <a:extLst>
              <a:ext uri="{FF2B5EF4-FFF2-40B4-BE49-F238E27FC236}">
                <a16:creationId xmlns:a16="http://schemas.microsoft.com/office/drawing/2014/main" id="{ACFBCACF-F5A5-EF49-9B3F-A4FFF59DF2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7576" y="2344617"/>
            <a:ext cx="1673908" cy="1673908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54F2A8CE-2589-F149-A575-3B4909D6A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15502" y="1959959"/>
            <a:ext cx="1404108" cy="1404108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5C012A7F-AB68-F244-B48A-BAA20A8BA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18877" y="1300015"/>
            <a:ext cx="839340" cy="839340"/>
          </a:xfrm>
          <a:prstGeom prst="rect">
            <a:avLst/>
          </a:prstGeom>
        </p:spPr>
      </p:pic>
      <p:pic>
        <p:nvPicPr>
          <p:cNvPr id="9" name="Grafikk 8">
            <a:extLst>
              <a:ext uri="{FF2B5EF4-FFF2-40B4-BE49-F238E27FC236}">
                <a16:creationId xmlns:a16="http://schemas.microsoft.com/office/drawing/2014/main" id="{990D08AC-A760-6445-B53D-44094CB0E5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78643" y="3181571"/>
            <a:ext cx="1282731" cy="1282731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047E47C5-669C-024A-BF0D-CDE72BA518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10350" y="6592152"/>
            <a:ext cx="1673908" cy="1673908"/>
          </a:xfrm>
          <a:prstGeom prst="rect">
            <a:avLst/>
          </a:prstGeom>
        </p:spPr>
      </p:pic>
      <p:pic>
        <p:nvPicPr>
          <p:cNvPr id="11" name="Grafikk 10">
            <a:extLst>
              <a:ext uri="{FF2B5EF4-FFF2-40B4-BE49-F238E27FC236}">
                <a16:creationId xmlns:a16="http://schemas.microsoft.com/office/drawing/2014/main" id="{ED5A61D9-93AB-2F41-8CFC-9430F2575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885719" y="10453878"/>
            <a:ext cx="1673908" cy="1673908"/>
          </a:xfrm>
          <a:prstGeom prst="rect">
            <a:avLst/>
          </a:prstGeom>
        </p:spPr>
      </p:pic>
      <p:pic>
        <p:nvPicPr>
          <p:cNvPr id="12" name="Grafikk 11">
            <a:extLst>
              <a:ext uri="{FF2B5EF4-FFF2-40B4-BE49-F238E27FC236}">
                <a16:creationId xmlns:a16="http://schemas.microsoft.com/office/drawing/2014/main" id="{40D65B2A-DB10-234F-9BE8-C00EF6905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341837" y="9295039"/>
            <a:ext cx="1512842" cy="1512842"/>
          </a:xfrm>
          <a:prstGeom prst="rect">
            <a:avLst/>
          </a:prstGeom>
        </p:spPr>
      </p:pic>
      <p:pic>
        <p:nvPicPr>
          <p:cNvPr id="13" name="Grafikk 12">
            <a:extLst>
              <a:ext uri="{FF2B5EF4-FFF2-40B4-BE49-F238E27FC236}">
                <a16:creationId xmlns:a16="http://schemas.microsoft.com/office/drawing/2014/main" id="{30B888EB-1EB8-0E4A-9FAA-0554B8B8B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463658" y="4236228"/>
            <a:ext cx="1512841" cy="1512841"/>
          </a:xfrm>
          <a:prstGeom prst="rect">
            <a:avLst/>
          </a:prstGeom>
        </p:spPr>
      </p:pic>
      <p:pic>
        <p:nvPicPr>
          <p:cNvPr id="14" name="Grafikk 13">
            <a:extLst>
              <a:ext uri="{FF2B5EF4-FFF2-40B4-BE49-F238E27FC236}">
                <a16:creationId xmlns:a16="http://schemas.microsoft.com/office/drawing/2014/main" id="{2C214C48-82A2-0545-9322-BCDD893BE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840066" y="7429106"/>
            <a:ext cx="1028979" cy="1028979"/>
          </a:xfrm>
          <a:prstGeom prst="rect">
            <a:avLst/>
          </a:prstGeom>
        </p:spPr>
      </p:pic>
      <p:pic>
        <p:nvPicPr>
          <p:cNvPr id="15" name="Grafikk 14">
            <a:extLst>
              <a:ext uri="{FF2B5EF4-FFF2-40B4-BE49-F238E27FC236}">
                <a16:creationId xmlns:a16="http://schemas.microsoft.com/office/drawing/2014/main" id="{B83A26EC-0449-A84A-97A2-A497D00EC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4845" y="10453283"/>
            <a:ext cx="1282731" cy="1282731"/>
          </a:xfrm>
          <a:prstGeom prst="rect">
            <a:avLst/>
          </a:prstGeom>
        </p:spPr>
      </p:pic>
      <p:pic>
        <p:nvPicPr>
          <p:cNvPr id="16" name="Grafikk 15">
            <a:extLst>
              <a:ext uri="{FF2B5EF4-FFF2-40B4-BE49-F238E27FC236}">
                <a16:creationId xmlns:a16="http://schemas.microsoft.com/office/drawing/2014/main" id="{450D5AB8-535D-5C4D-AA82-00B181850E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74976" y="1381516"/>
            <a:ext cx="877935" cy="877935"/>
          </a:xfrm>
          <a:prstGeom prst="rect">
            <a:avLst/>
          </a:prstGeom>
        </p:spPr>
      </p:pic>
      <p:pic>
        <p:nvPicPr>
          <p:cNvPr id="17" name="Grafikk 16">
            <a:extLst>
              <a:ext uri="{FF2B5EF4-FFF2-40B4-BE49-F238E27FC236}">
                <a16:creationId xmlns:a16="http://schemas.microsoft.com/office/drawing/2014/main" id="{A62CEBB7-0379-E746-8684-D331CADD6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06113" y="5933135"/>
            <a:ext cx="877935" cy="877935"/>
          </a:xfrm>
          <a:prstGeom prst="rect">
            <a:avLst/>
          </a:prstGeom>
        </p:spPr>
      </p:pic>
      <p:pic>
        <p:nvPicPr>
          <p:cNvPr id="18" name="Grafikk 17">
            <a:extLst>
              <a:ext uri="{FF2B5EF4-FFF2-40B4-BE49-F238E27FC236}">
                <a16:creationId xmlns:a16="http://schemas.microsoft.com/office/drawing/2014/main" id="{0D76C69B-D760-7C4C-BC56-4ED2AF0BEF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8209" y="9040804"/>
            <a:ext cx="877935" cy="877935"/>
          </a:xfrm>
          <a:prstGeom prst="rect">
            <a:avLst/>
          </a:prstGeom>
        </p:spPr>
      </p:pic>
      <p:pic>
        <p:nvPicPr>
          <p:cNvPr id="19" name="Grafikk 18">
            <a:extLst>
              <a:ext uri="{FF2B5EF4-FFF2-40B4-BE49-F238E27FC236}">
                <a16:creationId xmlns:a16="http://schemas.microsoft.com/office/drawing/2014/main" id="{C3313238-9FF1-9C40-8CB9-7F519720CD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3496" y="11736014"/>
            <a:ext cx="877935" cy="877935"/>
          </a:xfrm>
          <a:prstGeom prst="rect">
            <a:avLst/>
          </a:prstGeom>
        </p:spPr>
      </p:pic>
      <p:pic>
        <p:nvPicPr>
          <p:cNvPr id="22" name="Grafikk 21">
            <a:extLst>
              <a:ext uri="{FF2B5EF4-FFF2-40B4-BE49-F238E27FC236}">
                <a16:creationId xmlns:a16="http://schemas.microsoft.com/office/drawing/2014/main" id="{49F4EB06-B1C8-0E4D-9190-506B68A3D3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993" y="3822936"/>
            <a:ext cx="507503" cy="507503"/>
          </a:xfrm>
          <a:prstGeom prst="rect">
            <a:avLst/>
          </a:prstGeom>
        </p:spPr>
      </p:pic>
      <p:pic>
        <p:nvPicPr>
          <p:cNvPr id="23" name="Grafikk 22">
            <a:extLst>
              <a:ext uri="{FF2B5EF4-FFF2-40B4-BE49-F238E27FC236}">
                <a16:creationId xmlns:a16="http://schemas.microsoft.com/office/drawing/2014/main" id="{1FCA03C3-B7DD-A04A-8AC2-5F5252924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183114" y="11588359"/>
            <a:ext cx="960708" cy="960708"/>
          </a:xfrm>
          <a:prstGeom prst="rect">
            <a:avLst/>
          </a:prstGeom>
        </p:spPr>
      </p:pic>
      <p:pic>
        <p:nvPicPr>
          <p:cNvPr id="24" name="Grafikk 23">
            <a:extLst>
              <a:ext uri="{FF2B5EF4-FFF2-40B4-BE49-F238E27FC236}">
                <a16:creationId xmlns:a16="http://schemas.microsoft.com/office/drawing/2014/main" id="{E101E4DC-194F-244C-A8D3-7028C8010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735280" y="3293240"/>
            <a:ext cx="507503" cy="507503"/>
          </a:xfrm>
          <a:prstGeom prst="rect">
            <a:avLst/>
          </a:prstGeom>
        </p:spPr>
      </p:pic>
      <p:pic>
        <p:nvPicPr>
          <p:cNvPr id="25" name="Grafikk 24">
            <a:extLst>
              <a:ext uri="{FF2B5EF4-FFF2-40B4-BE49-F238E27FC236}">
                <a16:creationId xmlns:a16="http://schemas.microsoft.com/office/drawing/2014/main" id="{723ED163-6196-A944-9573-6DB63973E5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989032" y="7429106"/>
            <a:ext cx="507503" cy="507503"/>
          </a:xfrm>
          <a:prstGeom prst="rect">
            <a:avLst/>
          </a:prstGeom>
        </p:spPr>
      </p:pic>
      <p:pic>
        <p:nvPicPr>
          <p:cNvPr id="26" name="Grafikk 25">
            <a:extLst>
              <a:ext uri="{FF2B5EF4-FFF2-40B4-BE49-F238E27FC236}">
                <a16:creationId xmlns:a16="http://schemas.microsoft.com/office/drawing/2014/main" id="{0E3441E7-0D30-3B49-97C3-4D1260575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254976" y="4967554"/>
            <a:ext cx="507503" cy="507503"/>
          </a:xfrm>
          <a:prstGeom prst="rect">
            <a:avLst/>
          </a:prstGeom>
        </p:spPr>
      </p:pic>
      <p:pic>
        <p:nvPicPr>
          <p:cNvPr id="27" name="Grafikk 26">
            <a:extLst>
              <a:ext uri="{FF2B5EF4-FFF2-40B4-BE49-F238E27FC236}">
                <a16:creationId xmlns:a16="http://schemas.microsoft.com/office/drawing/2014/main" id="{FD00FF7A-6816-784A-A2A5-FF0679C9CB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056412" y="9947941"/>
            <a:ext cx="507503" cy="507503"/>
          </a:xfrm>
          <a:prstGeom prst="rect">
            <a:avLst/>
          </a:prstGeom>
        </p:spPr>
      </p:pic>
      <p:pic>
        <p:nvPicPr>
          <p:cNvPr id="28" name="Grafikk 27">
            <a:extLst>
              <a:ext uri="{FF2B5EF4-FFF2-40B4-BE49-F238E27FC236}">
                <a16:creationId xmlns:a16="http://schemas.microsoft.com/office/drawing/2014/main" id="{7E8DDC24-D937-2248-8E03-BE8E012249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5993" y="9041288"/>
            <a:ext cx="507503" cy="507503"/>
          </a:xfrm>
          <a:prstGeom prst="rect">
            <a:avLst/>
          </a:prstGeom>
        </p:spPr>
      </p:pic>
      <p:pic>
        <p:nvPicPr>
          <p:cNvPr id="30" name="Grafikk 29">
            <a:extLst>
              <a:ext uri="{FF2B5EF4-FFF2-40B4-BE49-F238E27FC236}">
                <a16:creationId xmlns:a16="http://schemas.microsoft.com/office/drawing/2014/main" id="{1E4C89F3-DF26-B64D-926C-BF26103267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07784" y="500944"/>
            <a:ext cx="877935" cy="877935"/>
          </a:xfrm>
          <a:prstGeom prst="rect">
            <a:avLst/>
          </a:prstGeom>
        </p:spPr>
      </p:pic>
      <p:pic>
        <p:nvPicPr>
          <p:cNvPr id="31" name="Grafikk 30">
            <a:extLst>
              <a:ext uri="{FF2B5EF4-FFF2-40B4-BE49-F238E27FC236}">
                <a16:creationId xmlns:a16="http://schemas.microsoft.com/office/drawing/2014/main" id="{E3EB83C1-1AD8-EB43-8F1D-6C61E5AC5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957484" y="1631852"/>
            <a:ext cx="507503" cy="507503"/>
          </a:xfrm>
          <a:prstGeom prst="rect">
            <a:avLst/>
          </a:prstGeom>
        </p:spPr>
      </p:pic>
      <p:pic>
        <p:nvPicPr>
          <p:cNvPr id="32" name="Grafikk 31">
            <a:extLst>
              <a:ext uri="{FF2B5EF4-FFF2-40B4-BE49-F238E27FC236}">
                <a16:creationId xmlns:a16="http://schemas.microsoft.com/office/drawing/2014/main" id="{6BF56F31-9D2E-7848-942B-A310B947F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4884" y="740596"/>
            <a:ext cx="507503" cy="507503"/>
          </a:xfrm>
          <a:prstGeom prst="rect">
            <a:avLst/>
          </a:prstGeom>
        </p:spPr>
      </p:pic>
      <p:pic>
        <p:nvPicPr>
          <p:cNvPr id="33" name="Grafikk 32">
            <a:extLst>
              <a:ext uri="{FF2B5EF4-FFF2-40B4-BE49-F238E27FC236}">
                <a16:creationId xmlns:a16="http://schemas.microsoft.com/office/drawing/2014/main" id="{D7038093-7539-F14C-9B8C-3AD624AFFB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02891" y="12174981"/>
            <a:ext cx="507503" cy="507503"/>
          </a:xfrm>
          <a:prstGeom prst="rect">
            <a:avLst/>
          </a:prstGeom>
        </p:spPr>
      </p:pic>
      <p:pic>
        <p:nvPicPr>
          <p:cNvPr id="34" name="Grafikk 33">
            <a:extLst>
              <a:ext uri="{FF2B5EF4-FFF2-40B4-BE49-F238E27FC236}">
                <a16:creationId xmlns:a16="http://schemas.microsoft.com/office/drawing/2014/main" id="{AE09F6F3-3D44-E540-B9E0-1C295F315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71018" y="12585426"/>
            <a:ext cx="507503" cy="507503"/>
          </a:xfrm>
          <a:prstGeom prst="rect">
            <a:avLst/>
          </a:prstGeom>
        </p:spPr>
      </p:pic>
      <p:pic>
        <p:nvPicPr>
          <p:cNvPr id="35" name="Grafikk 34">
            <a:extLst>
              <a:ext uri="{FF2B5EF4-FFF2-40B4-BE49-F238E27FC236}">
                <a16:creationId xmlns:a16="http://schemas.microsoft.com/office/drawing/2014/main" id="{91478FC2-CF48-E848-9244-A6FA6EE5D8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350141" y="12331674"/>
            <a:ext cx="507503" cy="507503"/>
          </a:xfrm>
          <a:prstGeom prst="rect">
            <a:avLst/>
          </a:prstGeom>
        </p:spPr>
      </p:pic>
      <p:pic>
        <p:nvPicPr>
          <p:cNvPr id="36" name="Grafikk 35">
            <a:extLst>
              <a:ext uri="{FF2B5EF4-FFF2-40B4-BE49-F238E27FC236}">
                <a16:creationId xmlns:a16="http://schemas.microsoft.com/office/drawing/2014/main" id="{7DE42E73-18A0-C049-AFBA-332A0D084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42783" y="12682484"/>
            <a:ext cx="507503" cy="507503"/>
          </a:xfrm>
          <a:prstGeom prst="rect">
            <a:avLst/>
          </a:prstGeom>
        </p:spPr>
      </p:pic>
      <p:pic>
        <p:nvPicPr>
          <p:cNvPr id="37" name="Bilde 36">
            <a:extLst>
              <a:ext uri="{FF2B5EF4-FFF2-40B4-BE49-F238E27FC236}">
                <a16:creationId xmlns:a16="http://schemas.microsoft.com/office/drawing/2014/main" id="{A611D979-0B90-154E-8BBA-A085C3DC3A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3440" y="4865247"/>
            <a:ext cx="9195532" cy="3761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0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e 14" descr="Et bilde som inneholder blomst, plante, vase, rosa&#10;&#10;&#10;&#10;Automatisk generert beskrivelse">
            <a:extLst>
              <a:ext uri="{FF2B5EF4-FFF2-40B4-BE49-F238E27FC236}">
                <a16:creationId xmlns:a16="http://schemas.microsoft.com/office/drawing/2014/main" id="{CB0660BC-3D8F-4546-BCDD-AE27600D6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29805" cy="137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6446" y="3998062"/>
            <a:ext cx="139958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0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VALENTINE`S </a:t>
            </a:r>
          </a:p>
          <a:p>
            <a:pPr algn="ctr"/>
            <a:r>
              <a:rPr lang="id-ID" sz="10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1206" y="7468728"/>
            <a:ext cx="68841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have the gifts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290419" y="9281290"/>
            <a:ext cx="866251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7000" spc="600" dirty="0">
                <a:highlight>
                  <a:srgbClr val="DFCF9B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Date: 14/2-2020</a:t>
            </a:r>
          </a:p>
        </p:txBody>
      </p:sp>
      <p:sp>
        <p:nvSpPr>
          <p:cNvPr id="29" name="TextBox 4">
            <a:extLst>
              <a:ext uri="{FF2B5EF4-FFF2-40B4-BE49-F238E27FC236}">
                <a16:creationId xmlns:a16="http://schemas.microsoft.com/office/drawing/2014/main" id="{A2DCA993-BE77-8243-AD92-6ADCE9EBE97C}"/>
              </a:ext>
            </a:extLst>
          </p:cNvPr>
          <p:cNvSpPr txBox="1"/>
          <p:nvPr/>
        </p:nvSpPr>
        <p:spPr>
          <a:xfrm>
            <a:off x="13330902" y="2906842"/>
            <a:ext cx="460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solidFill>
                  <a:srgbClr val="DFCF9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Remember</a:t>
            </a:r>
          </a:p>
        </p:txBody>
      </p:sp>
    </p:spTree>
    <p:extLst>
      <p:ext uri="{BB962C8B-B14F-4D97-AF65-F5344CB8AC3E}">
        <p14:creationId xmlns:p14="http://schemas.microsoft.com/office/powerpoint/2010/main" val="399325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2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innendørs&#10;&#10;&#10;&#10;Automatisk generert beskrivelse">
            <a:extLst>
              <a:ext uri="{FF2B5EF4-FFF2-40B4-BE49-F238E27FC236}">
                <a16:creationId xmlns:a16="http://schemas.microsoft.com/office/drawing/2014/main" id="{5FC422A9-E7EB-5642-8505-1A26B9BDD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593647" cy="1371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947800">
            <a:off x="7728610" y="9081000"/>
            <a:ext cx="15739432" cy="2308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14399" dirty="0">
                <a:solidFill>
                  <a:srgbClr val="C00000"/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VALENTINE`S DAY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4B4FE9B7-7B6B-5843-87E4-D38ED32DF4A9}"/>
              </a:ext>
            </a:extLst>
          </p:cNvPr>
          <p:cNvSpPr txBox="1"/>
          <p:nvPr/>
        </p:nvSpPr>
        <p:spPr>
          <a:xfrm rot="20947800">
            <a:off x="7288736" y="9424775"/>
            <a:ext cx="4606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latin typeface="Impact" panose="020B0806030902050204" pitchFamily="34" charset="0"/>
                <a:cs typeface="Times New Roman" panose="02020603050405020304" pitchFamily="18" charset="0"/>
              </a:rPr>
              <a:t>Remember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5CD7DF6-AB95-E34D-AEF0-352987AED4F6}"/>
              </a:ext>
            </a:extLst>
          </p:cNvPr>
          <p:cNvSpPr txBox="1"/>
          <p:nvPr/>
        </p:nvSpPr>
        <p:spPr>
          <a:xfrm rot="20947800">
            <a:off x="16226601" y="10414679"/>
            <a:ext cx="82188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6000" dirty="0">
                <a:latin typeface="Impact" panose="020B0806030902050204" pitchFamily="34" charset="0"/>
                <a:cs typeface="Times New Roman" panose="02020603050405020304" pitchFamily="18" charset="0"/>
              </a:rPr>
              <a:t>We have the gifts!</a:t>
            </a:r>
          </a:p>
        </p:txBody>
      </p:sp>
    </p:spTree>
    <p:extLst>
      <p:ext uri="{BB962C8B-B14F-4D97-AF65-F5344CB8AC3E}">
        <p14:creationId xmlns:p14="http://schemas.microsoft.com/office/powerpoint/2010/main" val="17026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klær, innendørs, person, vegg&#10;&#10;&#10;&#10;Automatisk generert beskrivelse">
            <a:extLst>
              <a:ext uri="{FF2B5EF4-FFF2-40B4-BE49-F238E27FC236}">
                <a16:creationId xmlns:a16="http://schemas.microsoft.com/office/drawing/2014/main" id="{0D6F61DC-D44A-6D41-B55B-9518A6A67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24382413" cy="13715107"/>
          </a:xfrm>
          <a:prstGeom prst="rect">
            <a:avLst/>
          </a:prstGeom>
        </p:spPr>
      </p:pic>
      <p:pic>
        <p:nvPicPr>
          <p:cNvPr id="6" name="Bilde 5">
            <a:extLst>
              <a:ext uri="{FF2B5EF4-FFF2-40B4-BE49-F238E27FC236}">
                <a16:creationId xmlns:a16="http://schemas.microsoft.com/office/drawing/2014/main" id="{A0573463-F49A-1743-803A-3ED6B90A0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5873" y="1752161"/>
            <a:ext cx="10454592" cy="4276879"/>
          </a:xfrm>
          <a:prstGeom prst="rect">
            <a:avLst/>
          </a:prstGeom>
        </p:spPr>
      </p:pic>
      <p:pic>
        <p:nvPicPr>
          <p:cNvPr id="7" name="Grafikk 6">
            <a:extLst>
              <a:ext uri="{FF2B5EF4-FFF2-40B4-BE49-F238E27FC236}">
                <a16:creationId xmlns:a16="http://schemas.microsoft.com/office/drawing/2014/main" id="{5E8DC419-3AC9-5C4B-9707-C27D830CDF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993881">
            <a:off x="17417316" y="2854118"/>
            <a:ext cx="720167" cy="72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37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ld Confetti Transition 4K 6.mp4">
            <a:hlinkClick r:id="" action="ppaction://media"/>
            <a:extLst>
              <a:ext uri="{FF2B5EF4-FFF2-40B4-BE49-F238E27FC236}">
                <a16:creationId xmlns:a16="http://schemas.microsoft.com/office/drawing/2014/main" id="{9CDAF0C2-AF6D-0040-86AE-14DA25C4D0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587"/>
            <a:ext cx="24382413" cy="13714413"/>
          </a:xfrm>
          <a:prstGeom prst="rect">
            <a:avLst/>
          </a:prstGeom>
        </p:spPr>
      </p:pic>
      <p:grpSp>
        <p:nvGrpSpPr>
          <p:cNvPr id="3" name="Gruppe 2">
            <a:extLst>
              <a:ext uri="{FF2B5EF4-FFF2-40B4-BE49-F238E27FC236}">
                <a16:creationId xmlns:a16="http://schemas.microsoft.com/office/drawing/2014/main" id="{5452E05E-A135-C74F-8887-15631716A01B}"/>
              </a:ext>
            </a:extLst>
          </p:cNvPr>
          <p:cNvGrpSpPr/>
          <p:nvPr/>
        </p:nvGrpSpPr>
        <p:grpSpPr>
          <a:xfrm>
            <a:off x="6777030" y="1485376"/>
            <a:ext cx="11073076" cy="2969367"/>
            <a:chOff x="6784940" y="1450206"/>
            <a:chExt cx="11073076" cy="2969367"/>
          </a:xfrm>
        </p:grpSpPr>
        <p:pic>
          <p:nvPicPr>
            <p:cNvPr id="11" name="Bilde 10">
              <a:extLst>
                <a:ext uri="{FF2B5EF4-FFF2-40B4-BE49-F238E27FC236}">
                  <a16:creationId xmlns:a16="http://schemas.microsoft.com/office/drawing/2014/main" id="{AD42A32E-026A-E240-B2D4-E708D5E91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786380" y="2429391"/>
              <a:ext cx="1071636" cy="1990182"/>
            </a:xfrm>
            <a:prstGeom prst="rect">
              <a:avLst/>
            </a:prstGeom>
          </p:spPr>
        </p:pic>
        <p:pic>
          <p:nvPicPr>
            <p:cNvPr id="12" name="Bilde 11">
              <a:extLst>
                <a:ext uri="{FF2B5EF4-FFF2-40B4-BE49-F238E27FC236}">
                  <a16:creationId xmlns:a16="http://schemas.microsoft.com/office/drawing/2014/main" id="{5D0DEF5F-8712-5844-8CA5-C58390AA45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784940" y="1450206"/>
              <a:ext cx="9701892" cy="2969367"/>
            </a:xfrm>
            <a:prstGeom prst="rect">
              <a:avLst/>
            </a:prstGeom>
          </p:spPr>
        </p:pic>
      </p:grpSp>
      <p:pic>
        <p:nvPicPr>
          <p:cNvPr id="9" name="Grafikk 8">
            <a:extLst>
              <a:ext uri="{FF2B5EF4-FFF2-40B4-BE49-F238E27FC236}">
                <a16:creationId xmlns:a16="http://schemas.microsoft.com/office/drawing/2014/main" id="{11AD98FD-123B-604C-B61F-70D7985E91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93881">
            <a:off x="13606962" y="2252116"/>
            <a:ext cx="765395" cy="7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25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8D2B452CB365049A1D1075FB48FD5DF" ma:contentTypeVersion="10" ma:contentTypeDescription="Opprett et nytt dokument." ma:contentTypeScope="" ma:versionID="32e028b6e4b196fe45072bf36f2580af">
  <xsd:schema xmlns:xsd="http://www.w3.org/2001/XMLSchema" xmlns:xs="http://www.w3.org/2001/XMLSchema" xmlns:p="http://schemas.microsoft.com/office/2006/metadata/properties" xmlns:ns2="0b85a3eb-c435-4f42-b3c3-17884efef0eb" xmlns:ns3="fe72f129-59c4-42d9-8d51-c7d15b39dc8a" targetNamespace="http://schemas.microsoft.com/office/2006/metadata/properties" ma:root="true" ma:fieldsID="6ed8d00944b938648bda26bc10129d5e" ns2:_="" ns3:_="">
    <xsd:import namespace="0b85a3eb-c435-4f42-b3c3-17884efef0eb"/>
    <xsd:import namespace="fe72f129-59c4-42d9-8d51-c7d15b39dc8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85a3eb-c435-4f42-b3c3-17884efef0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72f129-59c4-42d9-8d51-c7d15b39dc8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36FC257-F370-4249-9D13-57EB3B5C4DCA}"/>
</file>

<file path=customXml/itemProps2.xml><?xml version="1.0" encoding="utf-8"?>
<ds:datastoreItem xmlns:ds="http://schemas.openxmlformats.org/officeDocument/2006/customXml" ds:itemID="{CE984078-D92F-4609-8832-B13B5D10ABA8}">
  <ds:schemaRefs>
    <ds:schemaRef ds:uri="0b85a3eb-c435-4f42-b3c3-17884efef0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e72f129-59c4-42d9-8d51-c7d15b39dc8a"/>
    <ds:schemaRef ds:uri="http://purl.org/dc/terms/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650680-B1C8-474E-9DA7-6178C5F7DB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8893</TotalTime>
  <Words>51</Words>
  <Application>Microsoft Macintosh PowerPoint</Application>
  <PresentationFormat>Custom</PresentationFormat>
  <Paragraphs>21</Paragraphs>
  <Slides>7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Impact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Fujitsu</dc:creator>
  <cp:lastModifiedBy>Cecilie Rubach</cp:lastModifiedBy>
  <cp:revision>751</cp:revision>
  <dcterms:created xsi:type="dcterms:W3CDTF">2015-09-25T06:14:41Z</dcterms:created>
  <dcterms:modified xsi:type="dcterms:W3CDTF">2020-01-03T08:16:08Z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uthorIds_UIVersion_1536">
    <vt:lpwstr>12</vt:lpwstr>
  </property>
  <property fmtid="{D5CDD505-2E9C-101B-9397-08002B2CF9AE}" pid="3" name="ContentTypeId">
    <vt:lpwstr>0x010100D8D2B452CB365049A1D1075FB48FD5DF</vt:lpwstr>
  </property>
  <property fmtid="{D5CDD505-2E9C-101B-9397-08002B2CF9AE}" pid="4" name="AuthorIds_UIVersion_512">
    <vt:lpwstr>12</vt:lpwstr>
  </property>
</Properties>
</file>