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12"/>
  </p:notesMasterIdLst>
  <p:handoutMasterIdLst>
    <p:handoutMasterId r:id="rId13"/>
  </p:handoutMasterIdLst>
  <p:sldIdLst>
    <p:sldId id="267" r:id="rId5"/>
    <p:sldId id="269" r:id="rId6"/>
    <p:sldId id="263" r:id="rId7"/>
    <p:sldId id="260" r:id="rId8"/>
    <p:sldId id="265" r:id="rId9"/>
    <p:sldId id="266" r:id="rId10"/>
    <p:sldId id="264" r:id="rId11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F9B"/>
    <a:srgbClr val="3C4A5F"/>
    <a:srgbClr val="0A0404"/>
    <a:srgbClr val="F500ED"/>
    <a:srgbClr val="2E75B6"/>
    <a:srgbClr val="000E01"/>
    <a:srgbClr val="000000"/>
    <a:srgbClr val="0F0909"/>
    <a:srgbClr val="0D0708"/>
    <a:srgbClr val="0E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679F4C-7E61-6349-BB93-9006B2649804}" v="57" dt="2020-01-07T12:16:08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0884" autoAdjust="0"/>
  </p:normalViewPr>
  <p:slideViewPr>
    <p:cSldViewPr snapToGrid="0">
      <p:cViewPr varScale="1">
        <p:scale>
          <a:sx n="53" d="100"/>
          <a:sy n="53" d="100"/>
        </p:scale>
        <p:origin x="240" y="296"/>
      </p:cViewPr>
      <p:guideLst/>
    </p:cSldViewPr>
  </p:slideViewPr>
  <p:outlineViewPr>
    <p:cViewPr>
      <p:scale>
        <a:sx n="33" d="100"/>
        <a:sy n="33" d="100"/>
      </p:scale>
      <p:origin x="0" y="-38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e Rubach" userId="9e612b3f-6d9c-4479-9c95-1be016640a44" providerId="ADAL" clId="{9445D281-3096-CD45-B432-D5620110DB52}"/>
    <pc:docChg chg="undo custSel mod addSld delSld modSld sldOrd">
      <pc:chgData name="Cecilie Rubach" userId="9e612b3f-6d9c-4479-9c95-1be016640a44" providerId="ADAL" clId="{9445D281-3096-CD45-B432-D5620110DB52}" dt="2019-02-08T14:24:34.621" v="52" actId="2696"/>
      <pc:docMkLst>
        <pc:docMk/>
      </pc:docMkLst>
      <pc:sldChg chg="add del ord">
        <pc:chgData name="Cecilie Rubach" userId="9e612b3f-6d9c-4479-9c95-1be016640a44" providerId="ADAL" clId="{9445D281-3096-CD45-B432-D5620110DB52}" dt="2019-02-08T14:24:34.621" v="52" actId="2696"/>
        <pc:sldMkLst>
          <pc:docMk/>
          <pc:sldMk cId="258845463" sldId="262"/>
        </pc:sldMkLst>
      </pc:sldChg>
      <pc:sldChg chg="addSp delSp modSp">
        <pc:chgData name="Cecilie Rubach" userId="9e612b3f-6d9c-4479-9c95-1be016640a44" providerId="ADAL" clId="{9445D281-3096-CD45-B432-D5620110DB52}" dt="2019-02-08T13:50:37.846" v="32"/>
        <pc:sldMkLst>
          <pc:docMk/>
          <pc:sldMk cId="3613251127" sldId="264"/>
        </pc:sldMkLst>
        <pc:spChg chg="add del mod">
          <ac:chgData name="Cecilie Rubach" userId="9e612b3f-6d9c-4479-9c95-1be016640a44" providerId="ADAL" clId="{9445D281-3096-CD45-B432-D5620110DB52}" dt="2019-02-08T13:50:37.846" v="32"/>
          <ac:spMkLst>
            <pc:docMk/>
            <pc:sldMk cId="3613251127" sldId="264"/>
            <ac:spMk id="3" creationId="{85551CA8-A456-EB49-867D-273AC30EFBD7}"/>
          </ac:spMkLst>
        </pc:spChg>
      </pc:sldChg>
      <pc:sldChg chg="modSp">
        <pc:chgData name="Cecilie Rubach" userId="9e612b3f-6d9c-4479-9c95-1be016640a44" providerId="ADAL" clId="{9445D281-3096-CD45-B432-D5620110DB52}" dt="2019-02-08T13:53:30.617" v="48" actId="207"/>
        <pc:sldMkLst>
          <pc:docMk/>
          <pc:sldMk cId="1702689240" sldId="265"/>
        </pc:sldMkLst>
        <pc:spChg chg="mod">
          <ac:chgData name="Cecilie Rubach" userId="9e612b3f-6d9c-4479-9c95-1be016640a44" providerId="ADAL" clId="{9445D281-3096-CD45-B432-D5620110DB52}" dt="2019-02-08T13:53:30.617" v="48" actId="207"/>
          <ac:spMkLst>
            <pc:docMk/>
            <pc:sldMk cId="1702689240" sldId="265"/>
            <ac:spMk id="4" creationId="{00000000-0000-0000-0000-000000000000}"/>
          </ac:spMkLst>
        </pc:spChg>
      </pc:sldChg>
      <pc:sldChg chg="addSp delSp modSp add mod setBg delAnim modAnim">
        <pc:chgData name="Cecilie Rubach" userId="9e612b3f-6d9c-4479-9c95-1be016640a44" providerId="ADAL" clId="{9445D281-3096-CD45-B432-D5620110DB52}" dt="2019-02-08T13:52:58.096" v="47" actId="1035"/>
        <pc:sldMkLst>
          <pc:docMk/>
          <pc:sldMk cId="2692237452" sldId="266"/>
        </pc:sldMkLst>
        <pc:picChg chg="add del mod">
          <ac:chgData name="Cecilie Rubach" userId="9e612b3f-6d9c-4479-9c95-1be016640a44" providerId="ADAL" clId="{9445D281-3096-CD45-B432-D5620110DB52}" dt="2019-02-08T13:49:23.241" v="7" actId="478"/>
          <ac:picMkLst>
            <pc:docMk/>
            <pc:sldMk cId="2692237452" sldId="266"/>
            <ac:picMk id="3" creationId="{98A3B420-7E98-A142-A0E8-9A6A033DB838}"/>
          </ac:picMkLst>
        </pc:picChg>
        <pc:picChg chg="add mod">
          <ac:chgData name="Cecilie Rubach" userId="9e612b3f-6d9c-4479-9c95-1be016640a44" providerId="ADAL" clId="{9445D281-3096-CD45-B432-D5620110DB52}" dt="2019-02-08T13:50:46.524" v="33" actId="167"/>
          <ac:picMkLst>
            <pc:docMk/>
            <pc:sldMk cId="2692237452" sldId="266"/>
            <ac:picMk id="5" creationId="{0D6F61DC-D44A-6D41-B55B-9518A6A6791A}"/>
          </ac:picMkLst>
        </pc:picChg>
        <pc:picChg chg="add del mod">
          <ac:chgData name="Cecilie Rubach" userId="9e612b3f-6d9c-4479-9c95-1be016640a44" providerId="ADAL" clId="{9445D281-3096-CD45-B432-D5620110DB52}" dt="2019-02-08T13:52:46.411" v="40" actId="478"/>
          <ac:picMkLst>
            <pc:docMk/>
            <pc:sldMk cId="2692237452" sldId="266"/>
            <ac:picMk id="6" creationId="{A51D949F-D467-C84B-AF7F-C4A55F165117}"/>
          </ac:picMkLst>
        </pc:picChg>
        <pc:picChg chg="add del mod">
          <ac:chgData name="Cecilie Rubach" userId="9e612b3f-6d9c-4479-9c95-1be016640a44" providerId="ADAL" clId="{9445D281-3096-CD45-B432-D5620110DB52}" dt="2019-02-08T13:52:42.278" v="38" actId="478"/>
          <ac:picMkLst>
            <pc:docMk/>
            <pc:sldMk cId="2692237452" sldId="266"/>
            <ac:picMk id="7" creationId="{2B7772D9-84DD-DD49-BC15-A1680245D1B7}"/>
          </ac:picMkLst>
        </pc:picChg>
        <pc:picChg chg="add mod">
          <ac:chgData name="Cecilie Rubach" userId="9e612b3f-6d9c-4479-9c95-1be016640a44" providerId="ADAL" clId="{9445D281-3096-CD45-B432-D5620110DB52}" dt="2019-02-08T13:52:58.096" v="47" actId="1035"/>
          <ac:picMkLst>
            <pc:docMk/>
            <pc:sldMk cId="2692237452" sldId="266"/>
            <ac:picMk id="8" creationId="{5FD1CF52-5A5F-F247-9171-16D1D0C61DC8}"/>
          </ac:picMkLst>
        </pc:picChg>
        <pc:picChg chg="add mod">
          <ac:chgData name="Cecilie Rubach" userId="9e612b3f-6d9c-4479-9c95-1be016640a44" providerId="ADAL" clId="{9445D281-3096-CD45-B432-D5620110DB52}" dt="2019-02-08T13:52:52.395" v="41" actId="1076"/>
          <ac:picMkLst>
            <pc:docMk/>
            <pc:sldMk cId="2692237452" sldId="266"/>
            <ac:picMk id="9" creationId="{3C6FFF8D-0014-2F47-9F25-393C20E45C60}"/>
          </ac:picMkLst>
        </pc:picChg>
      </pc:sldChg>
    </pc:docChg>
  </pc:docChgLst>
  <pc:docChgLst>
    <pc:chgData name="Cecilie Rubach" userId="9e612b3f-6d9c-4479-9c95-1be016640a44" providerId="ADAL" clId="{B5679F4C-7E61-6349-BB93-9006B2649804}"/>
    <pc:docChg chg="undo custSel addSld modSld">
      <pc:chgData name="Cecilie Rubach" userId="9e612b3f-6d9c-4479-9c95-1be016640a44" providerId="ADAL" clId="{B5679F4C-7E61-6349-BB93-9006B2649804}" dt="2020-01-07T12:16:10.584" v="113" actId="1076"/>
      <pc:docMkLst>
        <pc:docMk/>
      </pc:docMkLst>
      <pc:sldChg chg="modSp add setBg">
        <pc:chgData name="Cecilie Rubach" userId="9e612b3f-6d9c-4479-9c95-1be016640a44" providerId="ADAL" clId="{B5679F4C-7E61-6349-BB93-9006B2649804}" dt="2020-01-07T12:16:10.584" v="113" actId="1076"/>
        <pc:sldMkLst>
          <pc:docMk/>
          <pc:sldMk cId="3695811253" sldId="267"/>
        </pc:sldMkLst>
        <pc:spChg chg="mod">
          <ac:chgData name="Cecilie Rubach" userId="9e612b3f-6d9c-4479-9c95-1be016640a44" providerId="ADAL" clId="{B5679F4C-7E61-6349-BB93-9006B2649804}" dt="2020-01-07T12:16:10.584" v="113" actId="1076"/>
          <ac:spMkLst>
            <pc:docMk/>
            <pc:sldMk cId="3695811253" sldId="267"/>
            <ac:spMk id="14" creationId="{269A9748-DDDD-420A-ADF8-D4F1BA45D548}"/>
          </ac:spMkLst>
        </pc:spChg>
        <pc:spChg chg="mod">
          <ac:chgData name="Cecilie Rubach" userId="9e612b3f-6d9c-4479-9c95-1be016640a44" providerId="ADAL" clId="{B5679F4C-7E61-6349-BB93-9006B2649804}" dt="2020-01-07T12:10:09.005" v="101" actId="1076"/>
          <ac:spMkLst>
            <pc:docMk/>
            <pc:sldMk cId="3695811253" sldId="267"/>
            <ac:spMk id="17" creationId="{8C812DEC-53A7-5F42-8836-7AE04D42B850}"/>
          </ac:spMkLst>
        </pc:spChg>
        <pc:spChg chg="mod">
          <ac:chgData name="Cecilie Rubach" userId="9e612b3f-6d9c-4479-9c95-1be016640a44" providerId="ADAL" clId="{B5679F4C-7E61-6349-BB93-9006B2649804}" dt="2020-01-07T12:16:04.197" v="110" actId="20577"/>
          <ac:spMkLst>
            <pc:docMk/>
            <pc:sldMk cId="3695811253" sldId="267"/>
            <ac:spMk id="18" creationId="{00A11049-DC9C-9F4C-8EAC-43A138410586}"/>
          </ac:spMkLst>
        </pc:spChg>
        <pc:spChg chg="mod">
          <ac:chgData name="Cecilie Rubach" userId="9e612b3f-6d9c-4479-9c95-1be016640a44" providerId="ADAL" clId="{B5679F4C-7E61-6349-BB93-9006B2649804}" dt="2020-01-07T12:16:08.037" v="111" actId="20577"/>
          <ac:spMkLst>
            <pc:docMk/>
            <pc:sldMk cId="3695811253" sldId="267"/>
            <ac:spMk id="19" creationId="{940E0C7A-6E45-C14B-B18D-F71F43F934F4}"/>
          </ac:spMkLst>
        </pc:spChg>
        <pc:spChg chg="mod">
          <ac:chgData name="Cecilie Rubach" userId="9e612b3f-6d9c-4479-9c95-1be016640a44" providerId="ADAL" clId="{B5679F4C-7E61-6349-BB93-9006B2649804}" dt="2020-01-07T12:16:00.556" v="109" actId="20577"/>
          <ac:spMkLst>
            <pc:docMk/>
            <pc:sldMk cId="3695811253" sldId="267"/>
            <ac:spMk id="20" creationId="{854A3C1F-8B60-1945-8ADE-1B7994B67B65}"/>
          </ac:spMkLst>
        </pc:spChg>
      </pc:sldChg>
      <pc:sldChg chg="modSp add setBg">
        <pc:chgData name="Cecilie Rubach" userId="9e612b3f-6d9c-4479-9c95-1be016640a44" providerId="ADAL" clId="{B5679F4C-7E61-6349-BB93-9006B2649804}" dt="2020-01-07T12:10:34.122" v="105" actId="20577"/>
        <pc:sldMkLst>
          <pc:docMk/>
          <pc:sldMk cId="792264798" sldId="269"/>
        </pc:sldMkLst>
        <pc:spChg chg="mod">
          <ac:chgData name="Cecilie Rubach" userId="9e612b3f-6d9c-4479-9c95-1be016640a44" providerId="ADAL" clId="{B5679F4C-7E61-6349-BB93-9006B2649804}" dt="2020-01-07T12:08:06.353" v="64" actId="790"/>
          <ac:spMkLst>
            <pc:docMk/>
            <pc:sldMk cId="792264798" sldId="269"/>
            <ac:spMk id="4" creationId="{17AF18A6-1743-49E9-855F-EBFDA4ABA4F7}"/>
          </ac:spMkLst>
        </pc:spChg>
        <pc:spChg chg="mod">
          <ac:chgData name="Cecilie Rubach" userId="9e612b3f-6d9c-4479-9c95-1be016640a44" providerId="ADAL" clId="{B5679F4C-7E61-6349-BB93-9006B2649804}" dt="2020-01-07T12:10:34.122" v="105" actId="20577"/>
          <ac:spMkLst>
            <pc:docMk/>
            <pc:sldMk cId="792264798" sldId="269"/>
            <ac:spMk id="29" creationId="{1EB39D68-CE42-8840-A99E-12EE19355C0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CF37-4A14-4D74-BEF1-B6ADD37FF2EF}" type="datetimeFigureOut">
              <a:rPr lang="id-ID" smtClean="0"/>
              <a:t>07/01/20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2387B-D71A-4569-AC77-4693D1D797FC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9705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CBEA1-1B5F-4120-A7AB-1F49CA60ABF2}" type="datetimeFigureOut">
              <a:rPr lang="id-ID" smtClean="0"/>
              <a:t>07/01/20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6398A-6359-4BA4-B430-F6D3BD927B34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967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6451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73467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685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9851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7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6544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2EC28E-2DA5-4FB9-877B-2507E164FB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877242" y="-669217"/>
            <a:ext cx="16930934" cy="15843554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2704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24499B-90EE-450A-9F54-1FE8EB91AF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50732" y="-2301940"/>
            <a:ext cx="17037567" cy="15895040"/>
          </a:xfrm>
          <a:custGeom>
            <a:avLst/>
            <a:gdLst>
              <a:gd name="connsiteX0" fmla="*/ 2253492 w 8519338"/>
              <a:gd name="connsiteY0" fmla="*/ 1932 h 7947520"/>
              <a:gd name="connsiteX1" fmla="*/ 3675629 w 8519338"/>
              <a:gd name="connsiteY1" fmla="*/ 385728 h 7947520"/>
              <a:gd name="connsiteX2" fmla="*/ 4842821 w 8519338"/>
              <a:gd name="connsiteY2" fmla="*/ 2365308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19338" h="7947520">
                <a:moveTo>
                  <a:pt x="2253492" y="1932"/>
                </a:moveTo>
                <a:cubicBezTo>
                  <a:pt x="2712134" y="-16741"/>
                  <a:pt x="3200837" y="99055"/>
                  <a:pt x="3675629" y="385728"/>
                </a:cubicBezTo>
                <a:cubicBezTo>
                  <a:pt x="4690641" y="1005217"/>
                  <a:pt x="4842821" y="2365308"/>
                  <a:pt x="4842821" y="2365308"/>
                </a:cubicBezTo>
                <a:cubicBezTo>
                  <a:pt x="4842821" y="2365308"/>
                  <a:pt x="6046581" y="1788058"/>
                  <a:pt x="7108970" y="2267501"/>
                </a:cubicBezTo>
                <a:cubicBezTo>
                  <a:pt x="8433071" y="2931522"/>
                  <a:pt x="8815126" y="4357370"/>
                  <a:pt x="8296064" y="5430363"/>
                </a:cubicBezTo>
                <a:cubicBezTo>
                  <a:pt x="7816610" y="6492745"/>
                  <a:pt x="6552018" y="7001393"/>
                  <a:pt x="5622666" y="7335313"/>
                </a:cubicBezTo>
                <a:cubicBezTo>
                  <a:pt x="4376456" y="7754135"/>
                  <a:pt x="2688879" y="7951617"/>
                  <a:pt x="1753842" y="7947456"/>
                </a:cubicBezTo>
                <a:cubicBezTo>
                  <a:pt x="1293332" y="7179388"/>
                  <a:pt x="541356" y="5640408"/>
                  <a:pt x="241359" y="4362375"/>
                </a:cubicBezTo>
                <a:cubicBezTo>
                  <a:pt x="-13344" y="3411810"/>
                  <a:pt x="-205132" y="2062332"/>
                  <a:pt x="414370" y="1047327"/>
                </a:cubicBezTo>
                <a:cubicBezTo>
                  <a:pt x="808191" y="437702"/>
                  <a:pt x="1489090" y="33054"/>
                  <a:pt x="2253492" y="19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272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69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4" r:id="rId2"/>
    <p:sldLayoutId id="2147483715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92000">
              <a:schemeClr val="tx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nk flower on a table&#10;&#10;Description automatically generated">
            <a:extLst>
              <a:ext uri="{FF2B5EF4-FFF2-40B4-BE49-F238E27FC236}">
                <a16:creationId xmlns:a16="http://schemas.microsoft.com/office/drawing/2014/main" id="{2C58D7F0-EE02-9748-88C6-0754B37340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r="5583"/>
          <a:stretch>
            <a:fillRect/>
          </a:stretch>
        </p:blipFill>
        <p:spPr>
          <a:xfrm>
            <a:off x="-2950733" y="-1883455"/>
            <a:ext cx="16666734" cy="15549075"/>
          </a:xfrm>
          <a:solidFill>
            <a:schemeClr val="tx1">
              <a:lumMod val="65000"/>
            </a:schemeClr>
          </a:solidFill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B78E13-1CE2-44C1-9B3D-442926577840}"/>
              </a:ext>
            </a:extLst>
          </p:cNvPr>
          <p:cNvSpPr/>
          <p:nvPr/>
        </p:nvSpPr>
        <p:spPr>
          <a:xfrm>
            <a:off x="-2312325" y="-1633342"/>
            <a:ext cx="15760750" cy="14702887"/>
          </a:xfrm>
          <a:custGeom>
            <a:avLst/>
            <a:gdLst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842821 w 8519338"/>
              <a:gd name="connsiteY2" fmla="*/ 2365308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57482 w 8519338"/>
              <a:gd name="connsiteY2" fmla="*/ 263302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57482 w 8519338"/>
              <a:gd name="connsiteY2" fmla="*/ 263302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36889 w 8519338"/>
              <a:gd name="connsiteY2" fmla="*/ 275658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36889 w 8519338"/>
              <a:gd name="connsiteY2" fmla="*/ 275658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19338" h="7947520">
                <a:moveTo>
                  <a:pt x="2426806" y="1304"/>
                </a:moveTo>
                <a:cubicBezTo>
                  <a:pt x="2834092" y="14878"/>
                  <a:pt x="3253985" y="-25091"/>
                  <a:pt x="3675629" y="385728"/>
                </a:cubicBezTo>
                <a:cubicBezTo>
                  <a:pt x="4146942" y="844941"/>
                  <a:pt x="4636889" y="2756581"/>
                  <a:pt x="4636889" y="2756581"/>
                </a:cubicBezTo>
                <a:cubicBezTo>
                  <a:pt x="4636889" y="2756581"/>
                  <a:pt x="6046581" y="1788058"/>
                  <a:pt x="7108970" y="2267501"/>
                </a:cubicBezTo>
                <a:cubicBezTo>
                  <a:pt x="8433071" y="2931522"/>
                  <a:pt x="8815126" y="4357370"/>
                  <a:pt x="8296064" y="5430363"/>
                </a:cubicBezTo>
                <a:cubicBezTo>
                  <a:pt x="7816610" y="6492745"/>
                  <a:pt x="6552018" y="7001393"/>
                  <a:pt x="5622666" y="7335313"/>
                </a:cubicBezTo>
                <a:cubicBezTo>
                  <a:pt x="4376456" y="7754135"/>
                  <a:pt x="2688879" y="7951617"/>
                  <a:pt x="1753842" y="7947456"/>
                </a:cubicBezTo>
                <a:cubicBezTo>
                  <a:pt x="1293332" y="7179388"/>
                  <a:pt x="541356" y="5640408"/>
                  <a:pt x="241359" y="4362375"/>
                </a:cubicBezTo>
                <a:cubicBezTo>
                  <a:pt x="-13344" y="3411810"/>
                  <a:pt x="-205132" y="2062332"/>
                  <a:pt x="414370" y="1047327"/>
                </a:cubicBezTo>
                <a:cubicBezTo>
                  <a:pt x="808191" y="437702"/>
                  <a:pt x="1489090" y="33054"/>
                  <a:pt x="2253492" y="1932"/>
                </a:cubicBezTo>
                <a:cubicBezTo>
                  <a:pt x="2310822" y="-402"/>
                  <a:pt x="2368622" y="-635"/>
                  <a:pt x="2426806" y="1304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69A9748-DDDD-420A-ADF8-D4F1BA45D548}"/>
              </a:ext>
            </a:extLst>
          </p:cNvPr>
          <p:cNvSpPr>
            <a:spLocks/>
          </p:cNvSpPr>
          <p:nvPr/>
        </p:nvSpPr>
        <p:spPr bwMode="auto">
          <a:xfrm rot="1800000">
            <a:off x="10204766" y="339109"/>
            <a:ext cx="12122618" cy="12063338"/>
          </a:xfrm>
          <a:custGeom>
            <a:avLst/>
            <a:gdLst>
              <a:gd name="T0" fmla="*/ 80 w 204"/>
              <a:gd name="T1" fmla="*/ 81 h 203"/>
              <a:gd name="T2" fmla="*/ 92 w 204"/>
              <a:gd name="T3" fmla="*/ 27 h 203"/>
              <a:gd name="T4" fmla="*/ 174 w 204"/>
              <a:gd name="T5" fmla="*/ 19 h 203"/>
              <a:gd name="T6" fmla="*/ 202 w 204"/>
              <a:gd name="T7" fmla="*/ 94 h 203"/>
              <a:gd name="T8" fmla="*/ 192 w 204"/>
              <a:gd name="T9" fmla="*/ 189 h 203"/>
              <a:gd name="T10" fmla="*/ 98 w 204"/>
              <a:gd name="T11" fmla="*/ 202 h 203"/>
              <a:gd name="T12" fmla="*/ 21 w 204"/>
              <a:gd name="T13" fmla="*/ 177 h 203"/>
              <a:gd name="T14" fmla="*/ 26 w 204"/>
              <a:gd name="T15" fmla="*/ 96 h 203"/>
              <a:gd name="T16" fmla="*/ 80 w 204"/>
              <a:gd name="T17" fmla="*/ 81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4" h="203">
                <a:moveTo>
                  <a:pt x="80" y="81"/>
                </a:moveTo>
                <a:cubicBezTo>
                  <a:pt x="80" y="81"/>
                  <a:pt x="74" y="49"/>
                  <a:pt x="92" y="27"/>
                </a:cubicBezTo>
                <a:cubicBezTo>
                  <a:pt x="116" y="0"/>
                  <a:pt x="152" y="0"/>
                  <a:pt x="174" y="19"/>
                </a:cubicBezTo>
                <a:cubicBezTo>
                  <a:pt x="196" y="37"/>
                  <a:pt x="200" y="70"/>
                  <a:pt x="202" y="94"/>
                </a:cubicBezTo>
                <a:cubicBezTo>
                  <a:pt x="204" y="126"/>
                  <a:pt x="198" y="167"/>
                  <a:pt x="192" y="189"/>
                </a:cubicBezTo>
                <a:cubicBezTo>
                  <a:pt x="171" y="195"/>
                  <a:pt x="130" y="203"/>
                  <a:pt x="98" y="202"/>
                </a:cubicBezTo>
                <a:cubicBezTo>
                  <a:pt x="74" y="202"/>
                  <a:pt x="41" y="198"/>
                  <a:pt x="21" y="177"/>
                </a:cubicBezTo>
                <a:cubicBezTo>
                  <a:pt x="2" y="156"/>
                  <a:pt x="0" y="121"/>
                  <a:pt x="26" y="96"/>
                </a:cubicBezTo>
                <a:cubicBezTo>
                  <a:pt x="47" y="76"/>
                  <a:pt x="80" y="81"/>
                  <a:pt x="80" y="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482600" dist="139700" dir="2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182868" tIns="91434" rIns="182868" bIns="91434" numCol="1" anchor="t" anchorCtr="0" compatLnSpc="1">
            <a:prstTxWarp prst="textNoShape">
              <a:avLst/>
            </a:prstTxWarp>
          </a:bodyPr>
          <a:lstStyle/>
          <a:p>
            <a:endParaRPr lang="en-ID" sz="7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12DEC-53A7-5F42-8836-7AE04D42B850}"/>
              </a:ext>
            </a:extLst>
          </p:cNvPr>
          <p:cNvSpPr txBox="1"/>
          <p:nvPr/>
        </p:nvSpPr>
        <p:spPr>
          <a:xfrm>
            <a:off x="9535423" y="6323090"/>
            <a:ext cx="13461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VALENTINS DAG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11049-DC9C-9F4C-8EAC-43A138410586}"/>
              </a:ext>
            </a:extLst>
          </p:cNvPr>
          <p:cNvSpPr txBox="1"/>
          <p:nvPr/>
        </p:nvSpPr>
        <p:spPr>
          <a:xfrm>
            <a:off x="13116741" y="8213017"/>
            <a:ext cx="6884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har gavene!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E0C7A-6E45-C14B-B18D-F71F43F934F4}"/>
              </a:ext>
            </a:extLst>
          </p:cNvPr>
          <p:cNvSpPr txBox="1"/>
          <p:nvPr/>
        </p:nvSpPr>
        <p:spPr>
          <a:xfrm>
            <a:off x="12478227" y="9746103"/>
            <a:ext cx="8662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spc="600" dirty="0">
                <a:highlight>
                  <a:srgbClr val="DFCF9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Dato: 14/2-2020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854A3C1F-8B60-1945-8ADE-1B7994B67B65}"/>
              </a:ext>
            </a:extLst>
          </p:cNvPr>
          <p:cNvSpPr txBox="1"/>
          <p:nvPr/>
        </p:nvSpPr>
        <p:spPr>
          <a:xfrm>
            <a:off x="14086833" y="5210269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Husk: </a:t>
            </a:r>
          </a:p>
        </p:txBody>
      </p:sp>
    </p:spTree>
    <p:extLst>
      <p:ext uri="{BB962C8B-B14F-4D97-AF65-F5344CB8AC3E}">
        <p14:creationId xmlns:p14="http://schemas.microsoft.com/office/powerpoint/2010/main" val="36958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00ED"/>
            </a:gs>
            <a:gs pos="9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080DE1B-9A52-4AD7-B88D-80351229D59A}"/>
              </a:ext>
            </a:extLst>
          </p:cNvPr>
          <p:cNvSpPr/>
          <p:nvPr/>
        </p:nvSpPr>
        <p:spPr>
          <a:xfrm>
            <a:off x="11406251" y="-2058956"/>
            <a:ext cx="15687303" cy="14678840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727FF5-F673-4EA7-886C-A48147F78789}"/>
              </a:ext>
            </a:extLst>
          </p:cNvPr>
          <p:cNvSpPr/>
          <p:nvPr/>
        </p:nvSpPr>
        <p:spPr>
          <a:xfrm>
            <a:off x="11406250" y="-1328212"/>
            <a:ext cx="15687303" cy="14678840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417935D-D4E6-4EE3-B5F7-3FD53CE971F9}"/>
              </a:ext>
            </a:extLst>
          </p:cNvPr>
          <p:cNvSpPr/>
          <p:nvPr/>
        </p:nvSpPr>
        <p:spPr>
          <a:xfrm>
            <a:off x="11502560" y="-962840"/>
            <a:ext cx="15687303" cy="14678840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F18A6-1743-49E9-855F-EBFDA4ABA4F7}"/>
              </a:ext>
            </a:extLst>
          </p:cNvPr>
          <p:cNvSpPr txBox="1"/>
          <p:nvPr/>
        </p:nvSpPr>
        <p:spPr>
          <a:xfrm rot="20700000">
            <a:off x="1241882" y="2827023"/>
            <a:ext cx="12176795" cy="2123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chemeClr val="accent6"/>
                </a:solidFill>
                <a:latin typeface="+mj-lt"/>
                <a:cs typeface="Poppins SemiBold" panose="00000700000000000000" pitchFamily="2" charset="0"/>
              </a:defRPr>
            </a:lvl1pPr>
          </a:lstStyle>
          <a:p>
            <a:r>
              <a:rPr lang="nb-NO" sz="13199" dirty="0">
                <a:solidFill>
                  <a:schemeClr val="tx1"/>
                </a:solidFill>
              </a:rPr>
              <a:t>Alle hjerters dag!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B2541E-BD41-4E82-A5FF-82A271C310AA}"/>
              </a:ext>
            </a:extLst>
          </p:cNvPr>
          <p:cNvGrpSpPr/>
          <p:nvPr/>
        </p:nvGrpSpPr>
        <p:grpSpPr>
          <a:xfrm rot="20700000">
            <a:off x="-3586519" y="10135792"/>
            <a:ext cx="9740098" cy="9167843"/>
            <a:chOff x="7718942" y="2201131"/>
            <a:chExt cx="4870366" cy="4584220"/>
          </a:xfrm>
          <a:solidFill>
            <a:schemeClr val="tx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C950E05-3511-4479-9A66-D2CD10F09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2481" y="2201131"/>
              <a:ext cx="802031" cy="798109"/>
            </a:xfrm>
            <a:custGeom>
              <a:avLst/>
              <a:gdLst>
                <a:gd name="T0" fmla="*/ 80 w 204"/>
                <a:gd name="T1" fmla="*/ 81 h 203"/>
                <a:gd name="T2" fmla="*/ 92 w 204"/>
                <a:gd name="T3" fmla="*/ 27 h 203"/>
                <a:gd name="T4" fmla="*/ 174 w 204"/>
                <a:gd name="T5" fmla="*/ 19 h 203"/>
                <a:gd name="T6" fmla="*/ 202 w 204"/>
                <a:gd name="T7" fmla="*/ 94 h 203"/>
                <a:gd name="T8" fmla="*/ 192 w 204"/>
                <a:gd name="T9" fmla="*/ 189 h 203"/>
                <a:gd name="T10" fmla="*/ 98 w 204"/>
                <a:gd name="T11" fmla="*/ 202 h 203"/>
                <a:gd name="T12" fmla="*/ 21 w 204"/>
                <a:gd name="T13" fmla="*/ 177 h 203"/>
                <a:gd name="T14" fmla="*/ 26 w 204"/>
                <a:gd name="T15" fmla="*/ 96 h 203"/>
                <a:gd name="T16" fmla="*/ 80 w 204"/>
                <a:gd name="T17" fmla="*/ 8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203">
                  <a:moveTo>
                    <a:pt x="80" y="81"/>
                  </a:moveTo>
                  <a:cubicBezTo>
                    <a:pt x="80" y="81"/>
                    <a:pt x="74" y="49"/>
                    <a:pt x="92" y="27"/>
                  </a:cubicBezTo>
                  <a:cubicBezTo>
                    <a:pt x="116" y="0"/>
                    <a:pt x="152" y="0"/>
                    <a:pt x="174" y="19"/>
                  </a:cubicBezTo>
                  <a:cubicBezTo>
                    <a:pt x="196" y="37"/>
                    <a:pt x="200" y="70"/>
                    <a:pt x="202" y="94"/>
                  </a:cubicBezTo>
                  <a:cubicBezTo>
                    <a:pt x="204" y="126"/>
                    <a:pt x="198" y="167"/>
                    <a:pt x="192" y="189"/>
                  </a:cubicBezTo>
                  <a:cubicBezTo>
                    <a:pt x="171" y="195"/>
                    <a:pt x="130" y="203"/>
                    <a:pt x="98" y="202"/>
                  </a:cubicBezTo>
                  <a:cubicBezTo>
                    <a:pt x="74" y="202"/>
                    <a:pt x="41" y="198"/>
                    <a:pt x="21" y="177"/>
                  </a:cubicBezTo>
                  <a:cubicBezTo>
                    <a:pt x="2" y="156"/>
                    <a:pt x="0" y="121"/>
                    <a:pt x="26" y="96"/>
                  </a:cubicBezTo>
                  <a:cubicBezTo>
                    <a:pt x="47" y="76"/>
                    <a:pt x="80" y="81"/>
                    <a:pt x="80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ID" sz="7200">
                <a:solidFill>
                  <a:schemeClr val="accent6"/>
                </a:solidFill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E00E11B-315C-4F88-A28D-7D963F2CD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8942" y="2855010"/>
              <a:ext cx="4870366" cy="3930341"/>
            </a:xfrm>
            <a:custGeom>
              <a:avLst/>
              <a:gdLst>
                <a:gd name="T0" fmla="*/ 252 w 656"/>
                <a:gd name="T1" fmla="*/ 524 h 529"/>
                <a:gd name="T2" fmla="*/ 228 w 656"/>
                <a:gd name="T3" fmla="*/ 527 h 529"/>
                <a:gd name="T4" fmla="*/ 228 w 656"/>
                <a:gd name="T5" fmla="*/ 522 h 529"/>
                <a:gd name="T6" fmla="*/ 300 w 656"/>
                <a:gd name="T7" fmla="*/ 521 h 529"/>
                <a:gd name="T8" fmla="*/ 300 w 656"/>
                <a:gd name="T9" fmla="*/ 526 h 529"/>
                <a:gd name="T10" fmla="*/ 158 w 656"/>
                <a:gd name="T11" fmla="*/ 505 h 529"/>
                <a:gd name="T12" fmla="*/ 345 w 656"/>
                <a:gd name="T13" fmla="*/ 513 h 529"/>
                <a:gd name="T14" fmla="*/ 348 w 656"/>
                <a:gd name="T15" fmla="*/ 514 h 529"/>
                <a:gd name="T16" fmla="*/ 111 w 656"/>
                <a:gd name="T17" fmla="*/ 485 h 529"/>
                <a:gd name="T18" fmla="*/ 450 w 656"/>
                <a:gd name="T19" fmla="*/ 500 h 529"/>
                <a:gd name="T20" fmla="*/ 470 w 656"/>
                <a:gd name="T21" fmla="*/ 494 h 529"/>
                <a:gd name="T22" fmla="*/ 421 w 656"/>
                <a:gd name="T23" fmla="*/ 498 h 529"/>
                <a:gd name="T24" fmla="*/ 424 w 656"/>
                <a:gd name="T25" fmla="*/ 496 h 529"/>
                <a:gd name="T26" fmla="*/ 516 w 656"/>
                <a:gd name="T27" fmla="*/ 483 h 529"/>
                <a:gd name="T28" fmla="*/ 390 w 656"/>
                <a:gd name="T29" fmla="*/ 492 h 529"/>
                <a:gd name="T30" fmla="*/ 410 w 656"/>
                <a:gd name="T31" fmla="*/ 475 h 529"/>
                <a:gd name="T32" fmla="*/ 354 w 656"/>
                <a:gd name="T33" fmla="*/ 470 h 529"/>
                <a:gd name="T34" fmla="*/ 376 w 656"/>
                <a:gd name="T35" fmla="*/ 483 h 529"/>
                <a:gd name="T36" fmla="*/ 563 w 656"/>
                <a:gd name="T37" fmla="*/ 462 h 529"/>
                <a:gd name="T38" fmla="*/ 92 w 656"/>
                <a:gd name="T39" fmla="*/ 475 h 529"/>
                <a:gd name="T40" fmla="*/ 95 w 656"/>
                <a:gd name="T41" fmla="*/ 474 h 529"/>
                <a:gd name="T42" fmla="*/ 428 w 656"/>
                <a:gd name="T43" fmla="*/ 430 h 529"/>
                <a:gd name="T44" fmla="*/ 336 w 656"/>
                <a:gd name="T45" fmla="*/ 455 h 529"/>
                <a:gd name="T46" fmla="*/ 322 w 656"/>
                <a:gd name="T47" fmla="*/ 433 h 529"/>
                <a:gd name="T48" fmla="*/ 580 w 656"/>
                <a:gd name="T49" fmla="*/ 451 h 529"/>
                <a:gd name="T50" fmla="*/ 599 w 656"/>
                <a:gd name="T51" fmla="*/ 433 h 529"/>
                <a:gd name="T52" fmla="*/ 39 w 656"/>
                <a:gd name="T53" fmla="*/ 423 h 529"/>
                <a:gd name="T54" fmla="*/ 57 w 656"/>
                <a:gd name="T55" fmla="*/ 443 h 529"/>
                <a:gd name="T56" fmla="*/ 298 w 656"/>
                <a:gd name="T57" fmla="*/ 392 h 529"/>
                <a:gd name="T58" fmla="*/ 612 w 656"/>
                <a:gd name="T59" fmla="*/ 415 h 529"/>
                <a:gd name="T60" fmla="*/ 615 w 656"/>
                <a:gd name="T61" fmla="*/ 415 h 529"/>
                <a:gd name="T62" fmla="*/ 428 w 656"/>
                <a:gd name="T63" fmla="*/ 380 h 529"/>
                <a:gd name="T64" fmla="*/ 28 w 656"/>
                <a:gd name="T65" fmla="*/ 404 h 529"/>
                <a:gd name="T66" fmla="*/ 30 w 656"/>
                <a:gd name="T67" fmla="*/ 401 h 529"/>
                <a:gd name="T68" fmla="*/ 636 w 656"/>
                <a:gd name="T69" fmla="*/ 370 h 529"/>
                <a:gd name="T70" fmla="*/ 638 w 656"/>
                <a:gd name="T71" fmla="*/ 374 h 529"/>
                <a:gd name="T72" fmla="*/ 299 w 656"/>
                <a:gd name="T73" fmla="*/ 343 h 529"/>
                <a:gd name="T74" fmla="*/ 418 w 656"/>
                <a:gd name="T75" fmla="*/ 361 h 529"/>
                <a:gd name="T76" fmla="*/ 421 w 656"/>
                <a:gd name="T77" fmla="*/ 362 h 529"/>
                <a:gd name="T78" fmla="*/ 2 w 656"/>
                <a:gd name="T79" fmla="*/ 347 h 529"/>
                <a:gd name="T80" fmla="*/ 315 w 656"/>
                <a:gd name="T81" fmla="*/ 331 h 529"/>
                <a:gd name="T82" fmla="*/ 338 w 656"/>
                <a:gd name="T83" fmla="*/ 323 h 529"/>
                <a:gd name="T84" fmla="*/ 362 w 656"/>
                <a:gd name="T85" fmla="*/ 322 h 529"/>
                <a:gd name="T86" fmla="*/ 385 w 656"/>
                <a:gd name="T87" fmla="*/ 329 h 529"/>
                <a:gd name="T88" fmla="*/ 651 w 656"/>
                <a:gd name="T89" fmla="*/ 301 h 529"/>
                <a:gd name="T90" fmla="*/ 651 w 656"/>
                <a:gd name="T91" fmla="*/ 327 h 529"/>
                <a:gd name="T92" fmla="*/ 654 w 656"/>
                <a:gd name="T93" fmla="*/ 252 h 529"/>
                <a:gd name="T94" fmla="*/ 645 w 656"/>
                <a:gd name="T95" fmla="*/ 229 h 529"/>
                <a:gd name="T96" fmla="*/ 647 w 656"/>
                <a:gd name="T97" fmla="*/ 231 h 529"/>
                <a:gd name="T98" fmla="*/ 623 w 656"/>
                <a:gd name="T99" fmla="*/ 157 h 529"/>
                <a:gd name="T100" fmla="*/ 613 w 656"/>
                <a:gd name="T101" fmla="*/ 140 h 529"/>
                <a:gd name="T102" fmla="*/ 615 w 656"/>
                <a:gd name="T103" fmla="*/ 136 h 529"/>
                <a:gd name="T104" fmla="*/ 573 w 656"/>
                <a:gd name="T105" fmla="*/ 77 h 529"/>
                <a:gd name="T106" fmla="*/ 589 w 656"/>
                <a:gd name="T107" fmla="*/ 98 h 529"/>
                <a:gd name="T108" fmla="*/ 546 w 656"/>
                <a:gd name="T109" fmla="*/ 36 h 529"/>
                <a:gd name="T110" fmla="*/ 526 w 656"/>
                <a:gd name="T111" fmla="*/ 22 h 529"/>
                <a:gd name="T112" fmla="*/ 529 w 656"/>
                <a:gd name="T113" fmla="*/ 2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6" h="529">
                  <a:moveTo>
                    <a:pt x="261" y="529"/>
                  </a:moveTo>
                  <a:cubicBezTo>
                    <a:pt x="258" y="529"/>
                    <a:pt x="255" y="529"/>
                    <a:pt x="252" y="528"/>
                  </a:cubicBezTo>
                  <a:cubicBezTo>
                    <a:pt x="251" y="528"/>
                    <a:pt x="250" y="527"/>
                    <a:pt x="250" y="526"/>
                  </a:cubicBezTo>
                  <a:cubicBezTo>
                    <a:pt x="250" y="525"/>
                    <a:pt x="251" y="524"/>
                    <a:pt x="252" y="524"/>
                  </a:cubicBezTo>
                  <a:cubicBezTo>
                    <a:pt x="252" y="524"/>
                    <a:pt x="252" y="524"/>
                    <a:pt x="252" y="524"/>
                  </a:cubicBezTo>
                  <a:cubicBezTo>
                    <a:pt x="260" y="524"/>
                    <a:pt x="268" y="524"/>
                    <a:pt x="276" y="523"/>
                  </a:cubicBezTo>
                  <a:cubicBezTo>
                    <a:pt x="277" y="523"/>
                    <a:pt x="279" y="524"/>
                    <a:pt x="279" y="526"/>
                  </a:cubicBezTo>
                  <a:cubicBezTo>
                    <a:pt x="279" y="527"/>
                    <a:pt x="278" y="528"/>
                    <a:pt x="276" y="528"/>
                  </a:cubicBezTo>
                  <a:cubicBezTo>
                    <a:pt x="271" y="528"/>
                    <a:pt x="266" y="529"/>
                    <a:pt x="261" y="529"/>
                  </a:cubicBezTo>
                  <a:close/>
                  <a:moveTo>
                    <a:pt x="228" y="527"/>
                  </a:moveTo>
                  <a:cubicBezTo>
                    <a:pt x="228" y="527"/>
                    <a:pt x="228" y="527"/>
                    <a:pt x="227" y="527"/>
                  </a:cubicBezTo>
                  <a:cubicBezTo>
                    <a:pt x="219" y="526"/>
                    <a:pt x="211" y="524"/>
                    <a:pt x="203" y="523"/>
                  </a:cubicBezTo>
                  <a:cubicBezTo>
                    <a:pt x="202" y="523"/>
                    <a:pt x="201" y="521"/>
                    <a:pt x="201" y="520"/>
                  </a:cubicBezTo>
                  <a:cubicBezTo>
                    <a:pt x="202" y="519"/>
                    <a:pt x="203" y="518"/>
                    <a:pt x="204" y="518"/>
                  </a:cubicBezTo>
                  <a:cubicBezTo>
                    <a:pt x="212" y="520"/>
                    <a:pt x="220" y="521"/>
                    <a:pt x="228" y="522"/>
                  </a:cubicBezTo>
                  <a:cubicBezTo>
                    <a:pt x="229" y="522"/>
                    <a:pt x="230" y="523"/>
                    <a:pt x="230" y="525"/>
                  </a:cubicBezTo>
                  <a:cubicBezTo>
                    <a:pt x="230" y="526"/>
                    <a:pt x="229" y="527"/>
                    <a:pt x="228" y="527"/>
                  </a:cubicBezTo>
                  <a:close/>
                  <a:moveTo>
                    <a:pt x="300" y="526"/>
                  </a:moveTo>
                  <a:cubicBezTo>
                    <a:pt x="299" y="526"/>
                    <a:pt x="298" y="525"/>
                    <a:pt x="298" y="524"/>
                  </a:cubicBezTo>
                  <a:cubicBezTo>
                    <a:pt x="298" y="522"/>
                    <a:pt x="299" y="521"/>
                    <a:pt x="300" y="521"/>
                  </a:cubicBezTo>
                  <a:cubicBezTo>
                    <a:pt x="308" y="520"/>
                    <a:pt x="316" y="518"/>
                    <a:pt x="324" y="516"/>
                  </a:cubicBezTo>
                  <a:cubicBezTo>
                    <a:pt x="325" y="516"/>
                    <a:pt x="326" y="517"/>
                    <a:pt x="327" y="518"/>
                  </a:cubicBezTo>
                  <a:cubicBezTo>
                    <a:pt x="327" y="520"/>
                    <a:pt x="326" y="521"/>
                    <a:pt x="325" y="521"/>
                  </a:cubicBezTo>
                  <a:cubicBezTo>
                    <a:pt x="317" y="523"/>
                    <a:pt x="309" y="525"/>
                    <a:pt x="301" y="526"/>
                  </a:cubicBezTo>
                  <a:cubicBezTo>
                    <a:pt x="301" y="526"/>
                    <a:pt x="301" y="526"/>
                    <a:pt x="300" y="526"/>
                  </a:cubicBezTo>
                  <a:close/>
                  <a:moveTo>
                    <a:pt x="180" y="517"/>
                  </a:moveTo>
                  <a:cubicBezTo>
                    <a:pt x="180" y="517"/>
                    <a:pt x="180" y="517"/>
                    <a:pt x="179" y="517"/>
                  </a:cubicBezTo>
                  <a:cubicBezTo>
                    <a:pt x="172" y="515"/>
                    <a:pt x="164" y="512"/>
                    <a:pt x="156" y="510"/>
                  </a:cubicBezTo>
                  <a:cubicBezTo>
                    <a:pt x="155" y="509"/>
                    <a:pt x="154" y="508"/>
                    <a:pt x="155" y="506"/>
                  </a:cubicBezTo>
                  <a:cubicBezTo>
                    <a:pt x="155" y="505"/>
                    <a:pt x="157" y="505"/>
                    <a:pt x="158" y="505"/>
                  </a:cubicBezTo>
                  <a:cubicBezTo>
                    <a:pt x="165" y="508"/>
                    <a:pt x="173" y="510"/>
                    <a:pt x="181" y="513"/>
                  </a:cubicBezTo>
                  <a:cubicBezTo>
                    <a:pt x="182" y="513"/>
                    <a:pt x="183" y="514"/>
                    <a:pt x="182" y="516"/>
                  </a:cubicBezTo>
                  <a:cubicBezTo>
                    <a:pt x="182" y="517"/>
                    <a:pt x="181" y="517"/>
                    <a:pt x="180" y="517"/>
                  </a:cubicBezTo>
                  <a:close/>
                  <a:moveTo>
                    <a:pt x="348" y="514"/>
                  </a:moveTo>
                  <a:cubicBezTo>
                    <a:pt x="347" y="514"/>
                    <a:pt x="346" y="514"/>
                    <a:pt x="345" y="513"/>
                  </a:cubicBezTo>
                  <a:cubicBezTo>
                    <a:pt x="345" y="511"/>
                    <a:pt x="345" y="510"/>
                    <a:pt x="347" y="510"/>
                  </a:cubicBezTo>
                  <a:cubicBezTo>
                    <a:pt x="354" y="507"/>
                    <a:pt x="362" y="504"/>
                    <a:pt x="369" y="500"/>
                  </a:cubicBezTo>
                  <a:cubicBezTo>
                    <a:pt x="370" y="499"/>
                    <a:pt x="371" y="500"/>
                    <a:pt x="372" y="501"/>
                  </a:cubicBezTo>
                  <a:cubicBezTo>
                    <a:pt x="373" y="502"/>
                    <a:pt x="372" y="504"/>
                    <a:pt x="371" y="504"/>
                  </a:cubicBezTo>
                  <a:cubicBezTo>
                    <a:pt x="364" y="508"/>
                    <a:pt x="356" y="511"/>
                    <a:pt x="348" y="514"/>
                  </a:cubicBezTo>
                  <a:cubicBezTo>
                    <a:pt x="348" y="514"/>
                    <a:pt x="348" y="514"/>
                    <a:pt x="348" y="514"/>
                  </a:cubicBezTo>
                  <a:close/>
                  <a:moveTo>
                    <a:pt x="135" y="500"/>
                  </a:moveTo>
                  <a:cubicBezTo>
                    <a:pt x="134" y="500"/>
                    <a:pt x="134" y="500"/>
                    <a:pt x="134" y="500"/>
                  </a:cubicBezTo>
                  <a:cubicBezTo>
                    <a:pt x="126" y="496"/>
                    <a:pt x="119" y="493"/>
                    <a:pt x="112" y="488"/>
                  </a:cubicBezTo>
                  <a:cubicBezTo>
                    <a:pt x="111" y="488"/>
                    <a:pt x="111" y="486"/>
                    <a:pt x="111" y="485"/>
                  </a:cubicBezTo>
                  <a:cubicBezTo>
                    <a:pt x="112" y="484"/>
                    <a:pt x="113" y="484"/>
                    <a:pt x="115" y="484"/>
                  </a:cubicBezTo>
                  <a:cubicBezTo>
                    <a:pt x="121" y="488"/>
                    <a:pt x="129" y="492"/>
                    <a:pt x="136" y="496"/>
                  </a:cubicBezTo>
                  <a:cubicBezTo>
                    <a:pt x="137" y="496"/>
                    <a:pt x="138" y="498"/>
                    <a:pt x="137" y="499"/>
                  </a:cubicBezTo>
                  <a:cubicBezTo>
                    <a:pt x="137" y="500"/>
                    <a:pt x="136" y="500"/>
                    <a:pt x="135" y="500"/>
                  </a:cubicBezTo>
                  <a:close/>
                  <a:moveTo>
                    <a:pt x="450" y="500"/>
                  </a:moveTo>
                  <a:cubicBezTo>
                    <a:pt x="448" y="500"/>
                    <a:pt x="447" y="500"/>
                    <a:pt x="446" y="500"/>
                  </a:cubicBezTo>
                  <a:cubicBezTo>
                    <a:pt x="445" y="500"/>
                    <a:pt x="444" y="499"/>
                    <a:pt x="444" y="497"/>
                  </a:cubicBezTo>
                  <a:cubicBezTo>
                    <a:pt x="444" y="496"/>
                    <a:pt x="445" y="495"/>
                    <a:pt x="446" y="495"/>
                  </a:cubicBezTo>
                  <a:cubicBezTo>
                    <a:pt x="446" y="495"/>
                    <a:pt x="446" y="495"/>
                    <a:pt x="446" y="495"/>
                  </a:cubicBezTo>
                  <a:cubicBezTo>
                    <a:pt x="454" y="495"/>
                    <a:pt x="462" y="495"/>
                    <a:pt x="470" y="494"/>
                  </a:cubicBezTo>
                  <a:cubicBezTo>
                    <a:pt x="471" y="494"/>
                    <a:pt x="472" y="495"/>
                    <a:pt x="473" y="496"/>
                  </a:cubicBezTo>
                  <a:cubicBezTo>
                    <a:pt x="473" y="497"/>
                    <a:pt x="472" y="499"/>
                    <a:pt x="470" y="499"/>
                  </a:cubicBezTo>
                  <a:cubicBezTo>
                    <a:pt x="464" y="500"/>
                    <a:pt x="457" y="500"/>
                    <a:pt x="450" y="500"/>
                  </a:cubicBezTo>
                  <a:close/>
                  <a:moveTo>
                    <a:pt x="422" y="498"/>
                  </a:moveTo>
                  <a:cubicBezTo>
                    <a:pt x="422" y="498"/>
                    <a:pt x="422" y="498"/>
                    <a:pt x="421" y="498"/>
                  </a:cubicBezTo>
                  <a:cubicBezTo>
                    <a:pt x="413" y="496"/>
                    <a:pt x="405" y="494"/>
                    <a:pt x="397" y="492"/>
                  </a:cubicBezTo>
                  <a:cubicBezTo>
                    <a:pt x="396" y="491"/>
                    <a:pt x="396" y="490"/>
                    <a:pt x="396" y="489"/>
                  </a:cubicBezTo>
                  <a:cubicBezTo>
                    <a:pt x="396" y="488"/>
                    <a:pt x="398" y="487"/>
                    <a:pt x="399" y="487"/>
                  </a:cubicBezTo>
                  <a:cubicBezTo>
                    <a:pt x="406" y="490"/>
                    <a:pt x="414" y="492"/>
                    <a:pt x="422" y="493"/>
                  </a:cubicBezTo>
                  <a:cubicBezTo>
                    <a:pt x="424" y="493"/>
                    <a:pt x="424" y="494"/>
                    <a:pt x="424" y="496"/>
                  </a:cubicBezTo>
                  <a:cubicBezTo>
                    <a:pt x="424" y="497"/>
                    <a:pt x="423" y="498"/>
                    <a:pt x="422" y="498"/>
                  </a:cubicBezTo>
                  <a:close/>
                  <a:moveTo>
                    <a:pt x="494" y="495"/>
                  </a:moveTo>
                  <a:cubicBezTo>
                    <a:pt x="493" y="495"/>
                    <a:pt x="492" y="494"/>
                    <a:pt x="492" y="493"/>
                  </a:cubicBezTo>
                  <a:cubicBezTo>
                    <a:pt x="491" y="491"/>
                    <a:pt x="492" y="490"/>
                    <a:pt x="494" y="490"/>
                  </a:cubicBezTo>
                  <a:cubicBezTo>
                    <a:pt x="501" y="488"/>
                    <a:pt x="509" y="486"/>
                    <a:pt x="516" y="483"/>
                  </a:cubicBezTo>
                  <a:cubicBezTo>
                    <a:pt x="518" y="482"/>
                    <a:pt x="519" y="483"/>
                    <a:pt x="520" y="484"/>
                  </a:cubicBezTo>
                  <a:cubicBezTo>
                    <a:pt x="520" y="485"/>
                    <a:pt x="519" y="487"/>
                    <a:pt x="518" y="487"/>
                  </a:cubicBezTo>
                  <a:cubicBezTo>
                    <a:pt x="510" y="490"/>
                    <a:pt x="503" y="493"/>
                    <a:pt x="495" y="494"/>
                  </a:cubicBezTo>
                  <a:cubicBezTo>
                    <a:pt x="495" y="495"/>
                    <a:pt x="494" y="495"/>
                    <a:pt x="494" y="495"/>
                  </a:cubicBezTo>
                  <a:close/>
                  <a:moveTo>
                    <a:pt x="390" y="492"/>
                  </a:moveTo>
                  <a:cubicBezTo>
                    <a:pt x="390" y="492"/>
                    <a:pt x="389" y="491"/>
                    <a:pt x="388" y="491"/>
                  </a:cubicBezTo>
                  <a:cubicBezTo>
                    <a:pt x="388" y="490"/>
                    <a:pt x="388" y="488"/>
                    <a:pt x="389" y="487"/>
                  </a:cubicBezTo>
                  <a:cubicBezTo>
                    <a:pt x="396" y="483"/>
                    <a:pt x="402" y="477"/>
                    <a:pt x="407" y="471"/>
                  </a:cubicBezTo>
                  <a:cubicBezTo>
                    <a:pt x="407" y="470"/>
                    <a:pt x="409" y="470"/>
                    <a:pt x="410" y="471"/>
                  </a:cubicBezTo>
                  <a:cubicBezTo>
                    <a:pt x="411" y="472"/>
                    <a:pt x="411" y="474"/>
                    <a:pt x="410" y="475"/>
                  </a:cubicBezTo>
                  <a:cubicBezTo>
                    <a:pt x="405" y="481"/>
                    <a:pt x="399" y="486"/>
                    <a:pt x="392" y="491"/>
                  </a:cubicBezTo>
                  <a:cubicBezTo>
                    <a:pt x="391" y="492"/>
                    <a:pt x="391" y="492"/>
                    <a:pt x="390" y="492"/>
                  </a:cubicBezTo>
                  <a:close/>
                  <a:moveTo>
                    <a:pt x="376" y="483"/>
                  </a:moveTo>
                  <a:cubicBezTo>
                    <a:pt x="375" y="483"/>
                    <a:pt x="375" y="483"/>
                    <a:pt x="375" y="483"/>
                  </a:cubicBezTo>
                  <a:cubicBezTo>
                    <a:pt x="367" y="479"/>
                    <a:pt x="360" y="475"/>
                    <a:pt x="354" y="470"/>
                  </a:cubicBezTo>
                  <a:cubicBezTo>
                    <a:pt x="353" y="469"/>
                    <a:pt x="352" y="467"/>
                    <a:pt x="353" y="466"/>
                  </a:cubicBezTo>
                  <a:cubicBezTo>
                    <a:pt x="354" y="465"/>
                    <a:pt x="355" y="465"/>
                    <a:pt x="356" y="466"/>
                  </a:cubicBezTo>
                  <a:cubicBezTo>
                    <a:pt x="363" y="470"/>
                    <a:pt x="370" y="475"/>
                    <a:pt x="377" y="478"/>
                  </a:cubicBezTo>
                  <a:cubicBezTo>
                    <a:pt x="378" y="479"/>
                    <a:pt x="379" y="480"/>
                    <a:pt x="378" y="481"/>
                  </a:cubicBezTo>
                  <a:cubicBezTo>
                    <a:pt x="378" y="482"/>
                    <a:pt x="377" y="483"/>
                    <a:pt x="376" y="483"/>
                  </a:cubicBezTo>
                  <a:close/>
                  <a:moveTo>
                    <a:pt x="540" y="478"/>
                  </a:moveTo>
                  <a:cubicBezTo>
                    <a:pt x="539" y="478"/>
                    <a:pt x="538" y="477"/>
                    <a:pt x="537" y="476"/>
                  </a:cubicBezTo>
                  <a:cubicBezTo>
                    <a:pt x="537" y="475"/>
                    <a:pt x="537" y="474"/>
                    <a:pt x="538" y="473"/>
                  </a:cubicBezTo>
                  <a:cubicBezTo>
                    <a:pt x="546" y="469"/>
                    <a:pt x="553" y="465"/>
                    <a:pt x="559" y="461"/>
                  </a:cubicBezTo>
                  <a:cubicBezTo>
                    <a:pt x="560" y="460"/>
                    <a:pt x="562" y="460"/>
                    <a:pt x="563" y="462"/>
                  </a:cubicBezTo>
                  <a:cubicBezTo>
                    <a:pt x="563" y="463"/>
                    <a:pt x="563" y="464"/>
                    <a:pt x="562" y="465"/>
                  </a:cubicBezTo>
                  <a:cubicBezTo>
                    <a:pt x="555" y="469"/>
                    <a:pt x="548" y="474"/>
                    <a:pt x="541" y="477"/>
                  </a:cubicBezTo>
                  <a:cubicBezTo>
                    <a:pt x="540" y="477"/>
                    <a:pt x="540" y="478"/>
                    <a:pt x="540" y="478"/>
                  </a:cubicBezTo>
                  <a:close/>
                  <a:moveTo>
                    <a:pt x="93" y="475"/>
                  </a:moveTo>
                  <a:cubicBezTo>
                    <a:pt x="93" y="475"/>
                    <a:pt x="92" y="475"/>
                    <a:pt x="92" y="475"/>
                  </a:cubicBezTo>
                  <a:cubicBezTo>
                    <a:pt x="85" y="470"/>
                    <a:pt x="79" y="465"/>
                    <a:pt x="73" y="460"/>
                  </a:cubicBezTo>
                  <a:cubicBezTo>
                    <a:pt x="72" y="459"/>
                    <a:pt x="72" y="457"/>
                    <a:pt x="72" y="456"/>
                  </a:cubicBezTo>
                  <a:cubicBezTo>
                    <a:pt x="73" y="455"/>
                    <a:pt x="75" y="455"/>
                    <a:pt x="76" y="456"/>
                  </a:cubicBezTo>
                  <a:cubicBezTo>
                    <a:pt x="82" y="461"/>
                    <a:pt x="88" y="466"/>
                    <a:pt x="95" y="471"/>
                  </a:cubicBezTo>
                  <a:cubicBezTo>
                    <a:pt x="96" y="472"/>
                    <a:pt x="96" y="473"/>
                    <a:pt x="95" y="474"/>
                  </a:cubicBezTo>
                  <a:cubicBezTo>
                    <a:pt x="95" y="475"/>
                    <a:pt x="94" y="475"/>
                    <a:pt x="93" y="475"/>
                  </a:cubicBezTo>
                  <a:close/>
                  <a:moveTo>
                    <a:pt x="422" y="456"/>
                  </a:moveTo>
                  <a:cubicBezTo>
                    <a:pt x="422" y="456"/>
                    <a:pt x="422" y="456"/>
                    <a:pt x="421" y="455"/>
                  </a:cubicBezTo>
                  <a:cubicBezTo>
                    <a:pt x="420" y="455"/>
                    <a:pt x="420" y="453"/>
                    <a:pt x="420" y="452"/>
                  </a:cubicBezTo>
                  <a:cubicBezTo>
                    <a:pt x="424" y="445"/>
                    <a:pt x="426" y="438"/>
                    <a:pt x="428" y="430"/>
                  </a:cubicBezTo>
                  <a:cubicBezTo>
                    <a:pt x="428" y="429"/>
                    <a:pt x="430" y="428"/>
                    <a:pt x="431" y="428"/>
                  </a:cubicBezTo>
                  <a:cubicBezTo>
                    <a:pt x="432" y="428"/>
                    <a:pt x="433" y="430"/>
                    <a:pt x="433" y="431"/>
                  </a:cubicBezTo>
                  <a:cubicBezTo>
                    <a:pt x="431" y="439"/>
                    <a:pt x="428" y="447"/>
                    <a:pt x="424" y="454"/>
                  </a:cubicBezTo>
                  <a:cubicBezTo>
                    <a:pt x="424" y="455"/>
                    <a:pt x="423" y="456"/>
                    <a:pt x="422" y="456"/>
                  </a:cubicBezTo>
                  <a:close/>
                  <a:moveTo>
                    <a:pt x="336" y="455"/>
                  </a:moveTo>
                  <a:cubicBezTo>
                    <a:pt x="336" y="455"/>
                    <a:pt x="335" y="455"/>
                    <a:pt x="335" y="454"/>
                  </a:cubicBezTo>
                  <a:cubicBezTo>
                    <a:pt x="329" y="449"/>
                    <a:pt x="324" y="444"/>
                    <a:pt x="320" y="438"/>
                  </a:cubicBezTo>
                  <a:cubicBezTo>
                    <a:pt x="318" y="436"/>
                    <a:pt x="318" y="436"/>
                    <a:pt x="318" y="436"/>
                  </a:cubicBezTo>
                  <a:cubicBezTo>
                    <a:pt x="317" y="435"/>
                    <a:pt x="317" y="433"/>
                    <a:pt x="318" y="432"/>
                  </a:cubicBezTo>
                  <a:cubicBezTo>
                    <a:pt x="320" y="432"/>
                    <a:pt x="321" y="432"/>
                    <a:pt x="322" y="433"/>
                  </a:cubicBezTo>
                  <a:cubicBezTo>
                    <a:pt x="323" y="435"/>
                    <a:pt x="323" y="435"/>
                    <a:pt x="323" y="435"/>
                  </a:cubicBezTo>
                  <a:cubicBezTo>
                    <a:pt x="328" y="440"/>
                    <a:pt x="333" y="446"/>
                    <a:pt x="338" y="451"/>
                  </a:cubicBezTo>
                  <a:cubicBezTo>
                    <a:pt x="339" y="451"/>
                    <a:pt x="339" y="453"/>
                    <a:pt x="338" y="454"/>
                  </a:cubicBezTo>
                  <a:cubicBezTo>
                    <a:pt x="338" y="454"/>
                    <a:pt x="337" y="455"/>
                    <a:pt x="336" y="455"/>
                  </a:cubicBezTo>
                  <a:close/>
                  <a:moveTo>
                    <a:pt x="580" y="451"/>
                  </a:moveTo>
                  <a:cubicBezTo>
                    <a:pt x="579" y="451"/>
                    <a:pt x="579" y="450"/>
                    <a:pt x="578" y="450"/>
                  </a:cubicBezTo>
                  <a:cubicBezTo>
                    <a:pt x="577" y="449"/>
                    <a:pt x="577" y="447"/>
                    <a:pt x="578" y="447"/>
                  </a:cubicBezTo>
                  <a:cubicBezTo>
                    <a:pt x="585" y="441"/>
                    <a:pt x="590" y="436"/>
                    <a:pt x="596" y="430"/>
                  </a:cubicBezTo>
                  <a:cubicBezTo>
                    <a:pt x="597" y="429"/>
                    <a:pt x="598" y="429"/>
                    <a:pt x="599" y="430"/>
                  </a:cubicBezTo>
                  <a:cubicBezTo>
                    <a:pt x="600" y="431"/>
                    <a:pt x="600" y="432"/>
                    <a:pt x="599" y="433"/>
                  </a:cubicBezTo>
                  <a:cubicBezTo>
                    <a:pt x="594" y="439"/>
                    <a:pt x="588" y="445"/>
                    <a:pt x="582" y="450"/>
                  </a:cubicBezTo>
                  <a:cubicBezTo>
                    <a:pt x="581" y="451"/>
                    <a:pt x="581" y="451"/>
                    <a:pt x="580" y="451"/>
                  </a:cubicBezTo>
                  <a:close/>
                  <a:moveTo>
                    <a:pt x="57" y="443"/>
                  </a:moveTo>
                  <a:cubicBezTo>
                    <a:pt x="56" y="443"/>
                    <a:pt x="56" y="443"/>
                    <a:pt x="55" y="442"/>
                  </a:cubicBezTo>
                  <a:cubicBezTo>
                    <a:pt x="50" y="436"/>
                    <a:pt x="44" y="430"/>
                    <a:pt x="39" y="423"/>
                  </a:cubicBezTo>
                  <a:cubicBezTo>
                    <a:pt x="39" y="422"/>
                    <a:pt x="39" y="421"/>
                    <a:pt x="40" y="420"/>
                  </a:cubicBezTo>
                  <a:cubicBezTo>
                    <a:pt x="41" y="419"/>
                    <a:pt x="43" y="419"/>
                    <a:pt x="43" y="421"/>
                  </a:cubicBezTo>
                  <a:cubicBezTo>
                    <a:pt x="48" y="427"/>
                    <a:pt x="53" y="433"/>
                    <a:pt x="59" y="439"/>
                  </a:cubicBezTo>
                  <a:cubicBezTo>
                    <a:pt x="60" y="440"/>
                    <a:pt x="60" y="442"/>
                    <a:pt x="59" y="442"/>
                  </a:cubicBezTo>
                  <a:cubicBezTo>
                    <a:pt x="58" y="443"/>
                    <a:pt x="58" y="443"/>
                    <a:pt x="57" y="443"/>
                  </a:cubicBezTo>
                  <a:close/>
                  <a:moveTo>
                    <a:pt x="306" y="417"/>
                  </a:moveTo>
                  <a:cubicBezTo>
                    <a:pt x="305" y="417"/>
                    <a:pt x="304" y="417"/>
                    <a:pt x="304" y="416"/>
                  </a:cubicBezTo>
                  <a:cubicBezTo>
                    <a:pt x="299" y="408"/>
                    <a:pt x="296" y="401"/>
                    <a:pt x="293" y="393"/>
                  </a:cubicBezTo>
                  <a:cubicBezTo>
                    <a:pt x="293" y="392"/>
                    <a:pt x="294" y="391"/>
                    <a:pt x="295" y="390"/>
                  </a:cubicBezTo>
                  <a:cubicBezTo>
                    <a:pt x="296" y="390"/>
                    <a:pt x="298" y="391"/>
                    <a:pt x="298" y="392"/>
                  </a:cubicBezTo>
                  <a:cubicBezTo>
                    <a:pt x="300" y="399"/>
                    <a:pt x="304" y="406"/>
                    <a:pt x="308" y="413"/>
                  </a:cubicBezTo>
                  <a:cubicBezTo>
                    <a:pt x="309" y="414"/>
                    <a:pt x="308" y="416"/>
                    <a:pt x="307" y="417"/>
                  </a:cubicBezTo>
                  <a:cubicBezTo>
                    <a:pt x="307" y="417"/>
                    <a:pt x="306" y="417"/>
                    <a:pt x="306" y="417"/>
                  </a:cubicBezTo>
                  <a:close/>
                  <a:moveTo>
                    <a:pt x="613" y="416"/>
                  </a:moveTo>
                  <a:cubicBezTo>
                    <a:pt x="613" y="416"/>
                    <a:pt x="612" y="416"/>
                    <a:pt x="612" y="415"/>
                  </a:cubicBezTo>
                  <a:cubicBezTo>
                    <a:pt x="611" y="414"/>
                    <a:pt x="611" y="413"/>
                    <a:pt x="611" y="412"/>
                  </a:cubicBezTo>
                  <a:cubicBezTo>
                    <a:pt x="616" y="405"/>
                    <a:pt x="621" y="399"/>
                    <a:pt x="625" y="392"/>
                  </a:cubicBezTo>
                  <a:cubicBezTo>
                    <a:pt x="625" y="391"/>
                    <a:pt x="627" y="390"/>
                    <a:pt x="628" y="391"/>
                  </a:cubicBezTo>
                  <a:cubicBezTo>
                    <a:pt x="629" y="392"/>
                    <a:pt x="630" y="393"/>
                    <a:pt x="629" y="394"/>
                  </a:cubicBezTo>
                  <a:cubicBezTo>
                    <a:pt x="625" y="401"/>
                    <a:pt x="620" y="408"/>
                    <a:pt x="615" y="415"/>
                  </a:cubicBezTo>
                  <a:cubicBezTo>
                    <a:pt x="615" y="415"/>
                    <a:pt x="614" y="416"/>
                    <a:pt x="613" y="416"/>
                  </a:cubicBezTo>
                  <a:close/>
                  <a:moveTo>
                    <a:pt x="432" y="409"/>
                  </a:moveTo>
                  <a:cubicBezTo>
                    <a:pt x="431" y="409"/>
                    <a:pt x="430" y="408"/>
                    <a:pt x="430" y="406"/>
                  </a:cubicBezTo>
                  <a:cubicBezTo>
                    <a:pt x="429" y="398"/>
                    <a:pt x="428" y="390"/>
                    <a:pt x="426" y="383"/>
                  </a:cubicBezTo>
                  <a:cubicBezTo>
                    <a:pt x="426" y="382"/>
                    <a:pt x="427" y="380"/>
                    <a:pt x="428" y="380"/>
                  </a:cubicBezTo>
                  <a:cubicBezTo>
                    <a:pt x="429" y="380"/>
                    <a:pt x="431" y="380"/>
                    <a:pt x="431" y="382"/>
                  </a:cubicBezTo>
                  <a:cubicBezTo>
                    <a:pt x="433" y="389"/>
                    <a:pt x="434" y="398"/>
                    <a:pt x="434" y="406"/>
                  </a:cubicBezTo>
                  <a:cubicBezTo>
                    <a:pt x="435" y="408"/>
                    <a:pt x="433" y="409"/>
                    <a:pt x="432" y="409"/>
                  </a:cubicBezTo>
                  <a:cubicBezTo>
                    <a:pt x="432" y="409"/>
                    <a:pt x="432" y="409"/>
                    <a:pt x="432" y="409"/>
                  </a:cubicBezTo>
                  <a:close/>
                  <a:moveTo>
                    <a:pt x="28" y="404"/>
                  </a:moveTo>
                  <a:cubicBezTo>
                    <a:pt x="27" y="404"/>
                    <a:pt x="26" y="404"/>
                    <a:pt x="26" y="403"/>
                  </a:cubicBezTo>
                  <a:cubicBezTo>
                    <a:pt x="21" y="396"/>
                    <a:pt x="18" y="389"/>
                    <a:pt x="14" y="382"/>
                  </a:cubicBezTo>
                  <a:cubicBezTo>
                    <a:pt x="13" y="381"/>
                    <a:pt x="14" y="379"/>
                    <a:pt x="15" y="378"/>
                  </a:cubicBezTo>
                  <a:cubicBezTo>
                    <a:pt x="16" y="378"/>
                    <a:pt x="18" y="378"/>
                    <a:pt x="18" y="380"/>
                  </a:cubicBezTo>
                  <a:cubicBezTo>
                    <a:pt x="22" y="387"/>
                    <a:pt x="26" y="394"/>
                    <a:pt x="30" y="401"/>
                  </a:cubicBezTo>
                  <a:cubicBezTo>
                    <a:pt x="31" y="402"/>
                    <a:pt x="30" y="403"/>
                    <a:pt x="29" y="404"/>
                  </a:cubicBezTo>
                  <a:cubicBezTo>
                    <a:pt x="29" y="404"/>
                    <a:pt x="28" y="404"/>
                    <a:pt x="28" y="404"/>
                  </a:cubicBezTo>
                  <a:close/>
                  <a:moveTo>
                    <a:pt x="638" y="374"/>
                  </a:moveTo>
                  <a:cubicBezTo>
                    <a:pt x="638" y="374"/>
                    <a:pt x="637" y="374"/>
                    <a:pt x="637" y="374"/>
                  </a:cubicBezTo>
                  <a:cubicBezTo>
                    <a:pt x="636" y="373"/>
                    <a:pt x="635" y="372"/>
                    <a:pt x="636" y="370"/>
                  </a:cubicBezTo>
                  <a:cubicBezTo>
                    <a:pt x="639" y="363"/>
                    <a:pt x="641" y="355"/>
                    <a:pt x="644" y="348"/>
                  </a:cubicBezTo>
                  <a:cubicBezTo>
                    <a:pt x="644" y="347"/>
                    <a:pt x="645" y="346"/>
                    <a:pt x="647" y="346"/>
                  </a:cubicBezTo>
                  <a:cubicBezTo>
                    <a:pt x="648" y="347"/>
                    <a:pt x="649" y="348"/>
                    <a:pt x="648" y="349"/>
                  </a:cubicBezTo>
                  <a:cubicBezTo>
                    <a:pt x="646" y="357"/>
                    <a:pt x="643" y="365"/>
                    <a:pt x="640" y="372"/>
                  </a:cubicBezTo>
                  <a:cubicBezTo>
                    <a:pt x="640" y="373"/>
                    <a:pt x="639" y="374"/>
                    <a:pt x="638" y="374"/>
                  </a:cubicBezTo>
                  <a:close/>
                  <a:moveTo>
                    <a:pt x="292" y="371"/>
                  </a:moveTo>
                  <a:cubicBezTo>
                    <a:pt x="292" y="371"/>
                    <a:pt x="292" y="371"/>
                    <a:pt x="292" y="371"/>
                  </a:cubicBezTo>
                  <a:cubicBezTo>
                    <a:pt x="290" y="371"/>
                    <a:pt x="289" y="370"/>
                    <a:pt x="289" y="369"/>
                  </a:cubicBezTo>
                  <a:cubicBezTo>
                    <a:pt x="290" y="360"/>
                    <a:pt x="292" y="352"/>
                    <a:pt x="296" y="344"/>
                  </a:cubicBezTo>
                  <a:cubicBezTo>
                    <a:pt x="297" y="343"/>
                    <a:pt x="298" y="343"/>
                    <a:pt x="299" y="343"/>
                  </a:cubicBezTo>
                  <a:cubicBezTo>
                    <a:pt x="300" y="344"/>
                    <a:pt x="301" y="346"/>
                    <a:pt x="300" y="347"/>
                  </a:cubicBezTo>
                  <a:cubicBezTo>
                    <a:pt x="296" y="353"/>
                    <a:pt x="294" y="361"/>
                    <a:pt x="294" y="369"/>
                  </a:cubicBezTo>
                  <a:cubicBezTo>
                    <a:pt x="294" y="370"/>
                    <a:pt x="293" y="371"/>
                    <a:pt x="292" y="371"/>
                  </a:cubicBezTo>
                  <a:close/>
                  <a:moveTo>
                    <a:pt x="420" y="362"/>
                  </a:moveTo>
                  <a:cubicBezTo>
                    <a:pt x="419" y="362"/>
                    <a:pt x="418" y="362"/>
                    <a:pt x="418" y="361"/>
                  </a:cubicBezTo>
                  <a:cubicBezTo>
                    <a:pt x="414" y="354"/>
                    <a:pt x="409" y="348"/>
                    <a:pt x="403" y="342"/>
                  </a:cubicBezTo>
                  <a:cubicBezTo>
                    <a:pt x="402" y="342"/>
                    <a:pt x="402" y="340"/>
                    <a:pt x="403" y="339"/>
                  </a:cubicBezTo>
                  <a:cubicBezTo>
                    <a:pt x="404" y="338"/>
                    <a:pt x="406" y="338"/>
                    <a:pt x="407" y="339"/>
                  </a:cubicBezTo>
                  <a:cubicBezTo>
                    <a:pt x="413" y="345"/>
                    <a:pt x="418" y="351"/>
                    <a:pt x="422" y="359"/>
                  </a:cubicBezTo>
                  <a:cubicBezTo>
                    <a:pt x="423" y="360"/>
                    <a:pt x="422" y="361"/>
                    <a:pt x="421" y="362"/>
                  </a:cubicBezTo>
                  <a:cubicBezTo>
                    <a:pt x="421" y="362"/>
                    <a:pt x="420" y="362"/>
                    <a:pt x="420" y="362"/>
                  </a:cubicBezTo>
                  <a:close/>
                  <a:moveTo>
                    <a:pt x="6" y="361"/>
                  </a:moveTo>
                  <a:cubicBezTo>
                    <a:pt x="6" y="361"/>
                    <a:pt x="5" y="360"/>
                    <a:pt x="4" y="359"/>
                  </a:cubicBezTo>
                  <a:cubicBezTo>
                    <a:pt x="3" y="356"/>
                    <a:pt x="2" y="353"/>
                    <a:pt x="1" y="350"/>
                  </a:cubicBezTo>
                  <a:cubicBezTo>
                    <a:pt x="0" y="349"/>
                    <a:pt x="1" y="347"/>
                    <a:pt x="2" y="347"/>
                  </a:cubicBezTo>
                  <a:cubicBezTo>
                    <a:pt x="4" y="346"/>
                    <a:pt x="5" y="347"/>
                    <a:pt x="5" y="348"/>
                  </a:cubicBezTo>
                  <a:cubicBezTo>
                    <a:pt x="7" y="351"/>
                    <a:pt x="8" y="355"/>
                    <a:pt x="9" y="358"/>
                  </a:cubicBezTo>
                  <a:cubicBezTo>
                    <a:pt x="9" y="359"/>
                    <a:pt x="9" y="360"/>
                    <a:pt x="7" y="361"/>
                  </a:cubicBezTo>
                  <a:cubicBezTo>
                    <a:pt x="7" y="361"/>
                    <a:pt x="7" y="361"/>
                    <a:pt x="6" y="361"/>
                  </a:cubicBezTo>
                  <a:close/>
                  <a:moveTo>
                    <a:pt x="315" y="331"/>
                  </a:moveTo>
                  <a:cubicBezTo>
                    <a:pt x="314" y="331"/>
                    <a:pt x="313" y="331"/>
                    <a:pt x="313" y="330"/>
                  </a:cubicBezTo>
                  <a:cubicBezTo>
                    <a:pt x="312" y="329"/>
                    <a:pt x="313" y="327"/>
                    <a:pt x="314" y="326"/>
                  </a:cubicBezTo>
                  <a:cubicBezTo>
                    <a:pt x="321" y="322"/>
                    <a:pt x="329" y="319"/>
                    <a:pt x="337" y="318"/>
                  </a:cubicBezTo>
                  <a:cubicBezTo>
                    <a:pt x="339" y="318"/>
                    <a:pt x="340" y="319"/>
                    <a:pt x="340" y="320"/>
                  </a:cubicBezTo>
                  <a:cubicBezTo>
                    <a:pt x="340" y="321"/>
                    <a:pt x="339" y="322"/>
                    <a:pt x="338" y="323"/>
                  </a:cubicBezTo>
                  <a:cubicBezTo>
                    <a:pt x="330" y="324"/>
                    <a:pt x="323" y="327"/>
                    <a:pt x="316" y="331"/>
                  </a:cubicBezTo>
                  <a:cubicBezTo>
                    <a:pt x="316" y="331"/>
                    <a:pt x="315" y="331"/>
                    <a:pt x="315" y="331"/>
                  </a:cubicBezTo>
                  <a:close/>
                  <a:moveTo>
                    <a:pt x="385" y="329"/>
                  </a:moveTo>
                  <a:cubicBezTo>
                    <a:pt x="385" y="329"/>
                    <a:pt x="384" y="329"/>
                    <a:pt x="384" y="329"/>
                  </a:cubicBezTo>
                  <a:cubicBezTo>
                    <a:pt x="377" y="326"/>
                    <a:pt x="369" y="324"/>
                    <a:pt x="362" y="322"/>
                  </a:cubicBezTo>
                  <a:cubicBezTo>
                    <a:pt x="360" y="322"/>
                    <a:pt x="359" y="321"/>
                    <a:pt x="359" y="320"/>
                  </a:cubicBezTo>
                  <a:cubicBezTo>
                    <a:pt x="360" y="318"/>
                    <a:pt x="361" y="317"/>
                    <a:pt x="362" y="318"/>
                  </a:cubicBezTo>
                  <a:cubicBezTo>
                    <a:pt x="371" y="319"/>
                    <a:pt x="379" y="321"/>
                    <a:pt x="386" y="325"/>
                  </a:cubicBezTo>
                  <a:cubicBezTo>
                    <a:pt x="387" y="325"/>
                    <a:pt x="388" y="327"/>
                    <a:pt x="387" y="328"/>
                  </a:cubicBezTo>
                  <a:cubicBezTo>
                    <a:pt x="387" y="329"/>
                    <a:pt x="386" y="329"/>
                    <a:pt x="385" y="329"/>
                  </a:cubicBezTo>
                  <a:close/>
                  <a:moveTo>
                    <a:pt x="651" y="327"/>
                  </a:moveTo>
                  <a:cubicBezTo>
                    <a:pt x="651" y="327"/>
                    <a:pt x="651" y="327"/>
                    <a:pt x="651" y="327"/>
                  </a:cubicBezTo>
                  <a:cubicBezTo>
                    <a:pt x="650" y="327"/>
                    <a:pt x="649" y="326"/>
                    <a:pt x="649" y="324"/>
                  </a:cubicBezTo>
                  <a:cubicBezTo>
                    <a:pt x="650" y="317"/>
                    <a:pt x="651" y="310"/>
                    <a:pt x="651" y="302"/>
                  </a:cubicBezTo>
                  <a:cubicBezTo>
                    <a:pt x="651" y="301"/>
                    <a:pt x="651" y="301"/>
                    <a:pt x="651" y="301"/>
                  </a:cubicBezTo>
                  <a:cubicBezTo>
                    <a:pt x="651" y="299"/>
                    <a:pt x="652" y="298"/>
                    <a:pt x="654" y="298"/>
                  </a:cubicBezTo>
                  <a:cubicBezTo>
                    <a:pt x="655" y="298"/>
                    <a:pt x="656" y="299"/>
                    <a:pt x="656" y="301"/>
                  </a:cubicBezTo>
                  <a:cubicBezTo>
                    <a:pt x="656" y="302"/>
                    <a:pt x="656" y="302"/>
                    <a:pt x="656" y="302"/>
                  </a:cubicBezTo>
                  <a:cubicBezTo>
                    <a:pt x="656" y="310"/>
                    <a:pt x="655" y="318"/>
                    <a:pt x="654" y="325"/>
                  </a:cubicBezTo>
                  <a:cubicBezTo>
                    <a:pt x="654" y="326"/>
                    <a:pt x="652" y="327"/>
                    <a:pt x="651" y="327"/>
                  </a:cubicBezTo>
                  <a:close/>
                  <a:moveTo>
                    <a:pt x="653" y="279"/>
                  </a:moveTo>
                  <a:cubicBezTo>
                    <a:pt x="652" y="279"/>
                    <a:pt x="651" y="278"/>
                    <a:pt x="651" y="277"/>
                  </a:cubicBezTo>
                  <a:cubicBezTo>
                    <a:pt x="651" y="269"/>
                    <a:pt x="650" y="261"/>
                    <a:pt x="649" y="253"/>
                  </a:cubicBezTo>
                  <a:cubicBezTo>
                    <a:pt x="649" y="251"/>
                    <a:pt x="650" y="250"/>
                    <a:pt x="651" y="250"/>
                  </a:cubicBezTo>
                  <a:cubicBezTo>
                    <a:pt x="652" y="250"/>
                    <a:pt x="653" y="251"/>
                    <a:pt x="654" y="252"/>
                  </a:cubicBezTo>
                  <a:cubicBezTo>
                    <a:pt x="655" y="260"/>
                    <a:pt x="655" y="268"/>
                    <a:pt x="656" y="276"/>
                  </a:cubicBezTo>
                  <a:cubicBezTo>
                    <a:pt x="656" y="278"/>
                    <a:pt x="655" y="279"/>
                    <a:pt x="654" y="279"/>
                  </a:cubicBezTo>
                  <a:cubicBezTo>
                    <a:pt x="654" y="279"/>
                    <a:pt x="653" y="279"/>
                    <a:pt x="653" y="279"/>
                  </a:cubicBezTo>
                  <a:close/>
                  <a:moveTo>
                    <a:pt x="647" y="231"/>
                  </a:moveTo>
                  <a:cubicBezTo>
                    <a:pt x="646" y="231"/>
                    <a:pt x="645" y="230"/>
                    <a:pt x="645" y="229"/>
                  </a:cubicBezTo>
                  <a:cubicBezTo>
                    <a:pt x="643" y="221"/>
                    <a:pt x="641" y="213"/>
                    <a:pt x="639" y="205"/>
                  </a:cubicBezTo>
                  <a:cubicBezTo>
                    <a:pt x="638" y="204"/>
                    <a:pt x="639" y="203"/>
                    <a:pt x="640" y="202"/>
                  </a:cubicBezTo>
                  <a:cubicBezTo>
                    <a:pt x="641" y="202"/>
                    <a:pt x="643" y="203"/>
                    <a:pt x="643" y="204"/>
                  </a:cubicBezTo>
                  <a:cubicBezTo>
                    <a:pt x="646" y="212"/>
                    <a:pt x="648" y="220"/>
                    <a:pt x="649" y="228"/>
                  </a:cubicBezTo>
                  <a:cubicBezTo>
                    <a:pt x="650" y="229"/>
                    <a:pt x="649" y="230"/>
                    <a:pt x="647" y="231"/>
                  </a:cubicBezTo>
                  <a:cubicBezTo>
                    <a:pt x="647" y="231"/>
                    <a:pt x="647" y="231"/>
                    <a:pt x="647" y="231"/>
                  </a:cubicBezTo>
                  <a:close/>
                  <a:moveTo>
                    <a:pt x="633" y="184"/>
                  </a:moveTo>
                  <a:cubicBezTo>
                    <a:pt x="632" y="184"/>
                    <a:pt x="631" y="184"/>
                    <a:pt x="631" y="183"/>
                  </a:cubicBezTo>
                  <a:cubicBezTo>
                    <a:pt x="628" y="175"/>
                    <a:pt x="625" y="168"/>
                    <a:pt x="622" y="160"/>
                  </a:cubicBezTo>
                  <a:cubicBezTo>
                    <a:pt x="621" y="159"/>
                    <a:pt x="622" y="158"/>
                    <a:pt x="623" y="157"/>
                  </a:cubicBezTo>
                  <a:cubicBezTo>
                    <a:pt x="624" y="157"/>
                    <a:pt x="626" y="157"/>
                    <a:pt x="626" y="158"/>
                  </a:cubicBezTo>
                  <a:cubicBezTo>
                    <a:pt x="629" y="166"/>
                    <a:pt x="633" y="173"/>
                    <a:pt x="635" y="181"/>
                  </a:cubicBezTo>
                  <a:cubicBezTo>
                    <a:pt x="636" y="182"/>
                    <a:pt x="635" y="184"/>
                    <a:pt x="634" y="184"/>
                  </a:cubicBezTo>
                  <a:cubicBezTo>
                    <a:pt x="634" y="184"/>
                    <a:pt x="633" y="184"/>
                    <a:pt x="633" y="184"/>
                  </a:cubicBezTo>
                  <a:close/>
                  <a:moveTo>
                    <a:pt x="613" y="140"/>
                  </a:moveTo>
                  <a:cubicBezTo>
                    <a:pt x="612" y="140"/>
                    <a:pt x="612" y="139"/>
                    <a:pt x="611" y="139"/>
                  </a:cubicBezTo>
                  <a:cubicBezTo>
                    <a:pt x="607" y="132"/>
                    <a:pt x="604" y="124"/>
                    <a:pt x="599" y="117"/>
                  </a:cubicBezTo>
                  <a:cubicBezTo>
                    <a:pt x="599" y="116"/>
                    <a:pt x="599" y="115"/>
                    <a:pt x="600" y="114"/>
                  </a:cubicBezTo>
                  <a:cubicBezTo>
                    <a:pt x="601" y="113"/>
                    <a:pt x="603" y="114"/>
                    <a:pt x="604" y="115"/>
                  </a:cubicBezTo>
                  <a:cubicBezTo>
                    <a:pt x="608" y="122"/>
                    <a:pt x="612" y="129"/>
                    <a:pt x="615" y="136"/>
                  </a:cubicBezTo>
                  <a:cubicBezTo>
                    <a:pt x="616" y="137"/>
                    <a:pt x="616" y="139"/>
                    <a:pt x="614" y="140"/>
                  </a:cubicBezTo>
                  <a:cubicBezTo>
                    <a:pt x="614" y="140"/>
                    <a:pt x="614" y="140"/>
                    <a:pt x="613" y="140"/>
                  </a:cubicBezTo>
                  <a:close/>
                  <a:moveTo>
                    <a:pt x="589" y="98"/>
                  </a:moveTo>
                  <a:cubicBezTo>
                    <a:pt x="588" y="98"/>
                    <a:pt x="587" y="98"/>
                    <a:pt x="586" y="97"/>
                  </a:cubicBezTo>
                  <a:cubicBezTo>
                    <a:pt x="582" y="90"/>
                    <a:pt x="577" y="84"/>
                    <a:pt x="573" y="77"/>
                  </a:cubicBezTo>
                  <a:cubicBezTo>
                    <a:pt x="572" y="76"/>
                    <a:pt x="572" y="75"/>
                    <a:pt x="573" y="74"/>
                  </a:cubicBezTo>
                  <a:cubicBezTo>
                    <a:pt x="574" y="73"/>
                    <a:pt x="576" y="73"/>
                    <a:pt x="577" y="74"/>
                  </a:cubicBezTo>
                  <a:cubicBezTo>
                    <a:pt x="581" y="81"/>
                    <a:pt x="586" y="88"/>
                    <a:pt x="591" y="94"/>
                  </a:cubicBezTo>
                  <a:cubicBezTo>
                    <a:pt x="591" y="95"/>
                    <a:pt x="591" y="97"/>
                    <a:pt x="590" y="98"/>
                  </a:cubicBezTo>
                  <a:cubicBezTo>
                    <a:pt x="589" y="98"/>
                    <a:pt x="589" y="98"/>
                    <a:pt x="589" y="98"/>
                  </a:cubicBezTo>
                  <a:close/>
                  <a:moveTo>
                    <a:pt x="560" y="59"/>
                  </a:moveTo>
                  <a:cubicBezTo>
                    <a:pt x="559" y="59"/>
                    <a:pt x="558" y="59"/>
                    <a:pt x="558" y="58"/>
                  </a:cubicBezTo>
                  <a:cubicBezTo>
                    <a:pt x="553" y="52"/>
                    <a:pt x="548" y="45"/>
                    <a:pt x="542" y="39"/>
                  </a:cubicBezTo>
                  <a:cubicBezTo>
                    <a:pt x="541" y="38"/>
                    <a:pt x="541" y="37"/>
                    <a:pt x="542" y="36"/>
                  </a:cubicBezTo>
                  <a:cubicBezTo>
                    <a:pt x="543" y="35"/>
                    <a:pt x="545" y="35"/>
                    <a:pt x="546" y="36"/>
                  </a:cubicBezTo>
                  <a:cubicBezTo>
                    <a:pt x="551" y="42"/>
                    <a:pt x="557" y="49"/>
                    <a:pt x="562" y="55"/>
                  </a:cubicBezTo>
                  <a:cubicBezTo>
                    <a:pt x="562" y="56"/>
                    <a:pt x="562" y="57"/>
                    <a:pt x="561" y="58"/>
                  </a:cubicBezTo>
                  <a:cubicBezTo>
                    <a:pt x="561" y="59"/>
                    <a:pt x="560" y="59"/>
                    <a:pt x="560" y="59"/>
                  </a:cubicBezTo>
                  <a:close/>
                  <a:moveTo>
                    <a:pt x="527" y="22"/>
                  </a:moveTo>
                  <a:cubicBezTo>
                    <a:pt x="527" y="22"/>
                    <a:pt x="526" y="22"/>
                    <a:pt x="526" y="22"/>
                  </a:cubicBezTo>
                  <a:cubicBezTo>
                    <a:pt x="515" y="11"/>
                    <a:pt x="508" y="5"/>
                    <a:pt x="508" y="5"/>
                  </a:cubicBezTo>
                  <a:cubicBezTo>
                    <a:pt x="507" y="4"/>
                    <a:pt x="507" y="3"/>
                    <a:pt x="508" y="1"/>
                  </a:cubicBezTo>
                  <a:cubicBezTo>
                    <a:pt x="509" y="0"/>
                    <a:pt x="510" y="0"/>
                    <a:pt x="511" y="1"/>
                  </a:cubicBezTo>
                  <a:cubicBezTo>
                    <a:pt x="512" y="1"/>
                    <a:pt x="519" y="7"/>
                    <a:pt x="529" y="18"/>
                  </a:cubicBezTo>
                  <a:cubicBezTo>
                    <a:pt x="530" y="19"/>
                    <a:pt x="530" y="21"/>
                    <a:pt x="529" y="22"/>
                  </a:cubicBezTo>
                  <a:cubicBezTo>
                    <a:pt x="529" y="22"/>
                    <a:pt x="528" y="22"/>
                    <a:pt x="52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ID" sz="72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EB39D68-CE42-8840-A99E-12EE19355C06}"/>
              </a:ext>
            </a:extLst>
          </p:cNvPr>
          <p:cNvSpPr txBox="1"/>
          <p:nvPr/>
        </p:nvSpPr>
        <p:spPr>
          <a:xfrm>
            <a:off x="2800141" y="7394714"/>
            <a:ext cx="68841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har </a:t>
            </a:r>
            <a:r>
              <a:rPr lang="nb-NO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gavene...</a:t>
            </a:r>
          </a:p>
        </p:txBody>
      </p:sp>
      <p:pic>
        <p:nvPicPr>
          <p:cNvPr id="41" name="Picture Placeholder 40" descr="A pink flower on a table&#10;&#10;Description automatically generated">
            <a:extLst>
              <a:ext uri="{FF2B5EF4-FFF2-40B4-BE49-F238E27FC236}">
                <a16:creationId xmlns:a16="http://schemas.microsoft.com/office/drawing/2014/main" id="{55CF379F-24F7-754B-9DD7-F6723AEB75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5719"/>
          <a:stretch>
            <a:fillRect/>
          </a:stretch>
        </p:blipFill>
        <p:spPr>
          <a:xfrm rot="497164">
            <a:off x="12133437" y="805070"/>
            <a:ext cx="13237265" cy="12387109"/>
          </a:xfrm>
        </p:spPr>
      </p:pic>
    </p:spTree>
    <p:extLst>
      <p:ext uri="{BB962C8B-B14F-4D97-AF65-F5344CB8AC3E}">
        <p14:creationId xmlns:p14="http://schemas.microsoft.com/office/powerpoint/2010/main" val="7922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ACFBCACF-F5A5-EF49-9B3F-A4FFF59DF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7576" y="2344617"/>
            <a:ext cx="1673908" cy="1673908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4F2A8CE-2589-F149-A575-3B4909D6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15502" y="1959959"/>
            <a:ext cx="1404108" cy="1404108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C012A7F-AB68-F244-B48A-BAA20A8BA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18877" y="1300015"/>
            <a:ext cx="839340" cy="83934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990D08AC-A760-6445-B53D-44094CB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8643" y="3181571"/>
            <a:ext cx="1282731" cy="1282731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047E47C5-669C-024A-BF0D-CDE72BA5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0350" y="6592152"/>
            <a:ext cx="1673908" cy="1673908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D5A61D9-93AB-2F41-8CFC-9430F257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5719" y="10453878"/>
            <a:ext cx="1673908" cy="1673908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40D65B2A-DB10-234F-9BE8-C00EF6905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41837" y="9295039"/>
            <a:ext cx="1512842" cy="1512842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30B888EB-1EB8-0E4A-9FAA-0554B8B8B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63658" y="4236228"/>
            <a:ext cx="1512841" cy="1512841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2C214C48-82A2-0545-9322-BCDD893B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40066" y="7429106"/>
            <a:ext cx="1028979" cy="1028979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B83A26EC-0449-A84A-97A2-A497D00EC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845" y="10453283"/>
            <a:ext cx="1282731" cy="1282731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450D5AB8-535D-5C4D-AA82-00B18185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4976" y="1381516"/>
            <a:ext cx="877935" cy="877935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A62CEBB7-0379-E746-8684-D331CADD6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6113" y="5933135"/>
            <a:ext cx="877935" cy="877935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0D76C69B-D760-7C4C-BC56-4ED2AF0BE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8209" y="9040804"/>
            <a:ext cx="877935" cy="877935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C3313238-9FF1-9C40-8CB9-7F519720C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496" y="11736014"/>
            <a:ext cx="877935" cy="877935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49F4EB06-B1C8-0E4D-9190-506B68A3D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93" y="3822936"/>
            <a:ext cx="507503" cy="507503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1FCA03C3-B7DD-A04A-8AC2-5F5252924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83114" y="11588359"/>
            <a:ext cx="960708" cy="960708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E101E4DC-194F-244C-A8D3-7028C801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35280" y="3293240"/>
            <a:ext cx="507503" cy="507503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723ED163-6196-A944-9573-6DB63973E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89032" y="7429106"/>
            <a:ext cx="507503" cy="507503"/>
          </a:xfrm>
          <a:prstGeom prst="rect">
            <a:avLst/>
          </a:prstGeom>
        </p:spPr>
      </p:pic>
      <p:pic>
        <p:nvPicPr>
          <p:cNvPr id="26" name="Grafikk 25">
            <a:extLst>
              <a:ext uri="{FF2B5EF4-FFF2-40B4-BE49-F238E27FC236}">
                <a16:creationId xmlns:a16="http://schemas.microsoft.com/office/drawing/2014/main" id="{0E3441E7-0D30-3B49-97C3-4D126057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54976" y="4967554"/>
            <a:ext cx="507503" cy="507503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FD00FF7A-6816-784A-A2A5-FF0679C9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56412" y="9947941"/>
            <a:ext cx="507503" cy="507503"/>
          </a:xfrm>
          <a:prstGeom prst="rect">
            <a:avLst/>
          </a:prstGeom>
        </p:spPr>
      </p:pic>
      <p:pic>
        <p:nvPicPr>
          <p:cNvPr id="28" name="Grafikk 27">
            <a:extLst>
              <a:ext uri="{FF2B5EF4-FFF2-40B4-BE49-F238E27FC236}">
                <a16:creationId xmlns:a16="http://schemas.microsoft.com/office/drawing/2014/main" id="{7E8DDC24-D937-2248-8E03-BE8E0122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93" y="9041288"/>
            <a:ext cx="507503" cy="50750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E4C89F3-DF26-B64D-926C-BF261032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7784" y="500944"/>
            <a:ext cx="877935" cy="877935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E3EB83C1-1AD8-EB43-8F1D-6C61E5AC5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57484" y="1631852"/>
            <a:ext cx="507503" cy="507503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6BF56F31-9D2E-7848-942B-A310B947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4884" y="740596"/>
            <a:ext cx="507503" cy="507503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D7038093-7539-F14C-9B8C-3AD624AF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2891" y="12174981"/>
            <a:ext cx="507503" cy="507503"/>
          </a:xfrm>
          <a:prstGeom prst="rect">
            <a:avLst/>
          </a:prstGeom>
        </p:spPr>
      </p:pic>
      <p:pic>
        <p:nvPicPr>
          <p:cNvPr id="34" name="Grafikk 33">
            <a:extLst>
              <a:ext uri="{FF2B5EF4-FFF2-40B4-BE49-F238E27FC236}">
                <a16:creationId xmlns:a16="http://schemas.microsoft.com/office/drawing/2014/main" id="{AE09F6F3-3D44-E540-B9E0-1C295F31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1018" y="12585426"/>
            <a:ext cx="507503" cy="507503"/>
          </a:xfrm>
          <a:prstGeom prst="rect">
            <a:avLst/>
          </a:prstGeom>
        </p:spPr>
      </p:pic>
      <p:pic>
        <p:nvPicPr>
          <p:cNvPr id="35" name="Grafikk 34">
            <a:extLst>
              <a:ext uri="{FF2B5EF4-FFF2-40B4-BE49-F238E27FC236}">
                <a16:creationId xmlns:a16="http://schemas.microsoft.com/office/drawing/2014/main" id="{91478FC2-CF48-E848-9244-A6FA6EE5D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50141" y="12331674"/>
            <a:ext cx="507503" cy="507503"/>
          </a:xfrm>
          <a:prstGeom prst="rect">
            <a:avLst/>
          </a:prstGeom>
        </p:spPr>
      </p:pic>
      <p:pic>
        <p:nvPicPr>
          <p:cNvPr id="36" name="Grafikk 35">
            <a:extLst>
              <a:ext uri="{FF2B5EF4-FFF2-40B4-BE49-F238E27FC236}">
                <a16:creationId xmlns:a16="http://schemas.microsoft.com/office/drawing/2014/main" id="{7DE42E73-18A0-C049-AFBA-332A0D084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2783" y="12682484"/>
            <a:ext cx="507503" cy="50750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E563EF7-1C29-E542-BBDD-678138892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755" y="5183823"/>
            <a:ext cx="8102503" cy="334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blomst, plante, vase, rosa&#10;&#10;&#10;&#10;Automatisk generert beskrivelse">
            <a:extLst>
              <a:ext uri="{FF2B5EF4-FFF2-40B4-BE49-F238E27FC236}">
                <a16:creationId xmlns:a16="http://schemas.microsoft.com/office/drawing/2014/main" id="{CB0660BC-3D8F-4546-BCDD-AE27600D6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29805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6446" y="3998062"/>
            <a:ext cx="13995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VALENTINS </a:t>
            </a:r>
          </a:p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07206" y="7468728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har gavene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90419" y="9281290"/>
            <a:ext cx="8662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spc="600" dirty="0">
                <a:highlight>
                  <a:srgbClr val="DFCF9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Torsdag 14 februar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2DCA993-BE77-8243-AD92-6ADCE9EBE97C}"/>
              </a:ext>
            </a:extLst>
          </p:cNvPr>
          <p:cNvSpPr txBox="1"/>
          <p:nvPr/>
        </p:nvSpPr>
        <p:spPr>
          <a:xfrm>
            <a:off x="13330902" y="2906842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Husk</a:t>
            </a:r>
          </a:p>
        </p:txBody>
      </p:sp>
    </p:spTree>
    <p:extLst>
      <p:ext uri="{BB962C8B-B14F-4D97-AF65-F5344CB8AC3E}">
        <p14:creationId xmlns:p14="http://schemas.microsoft.com/office/powerpoint/2010/main" val="3993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innendørs&#10;&#10;&#10;&#10;Automatisk generert beskrivelse">
            <a:extLst>
              <a:ext uri="{FF2B5EF4-FFF2-40B4-BE49-F238E27FC236}">
                <a16:creationId xmlns:a16="http://schemas.microsoft.com/office/drawing/2014/main" id="{5FC422A9-E7EB-5642-8505-1A26B9BD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3647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947800">
            <a:off x="7728610" y="9081000"/>
            <a:ext cx="15739432" cy="230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399" dirty="0">
                <a:solidFill>
                  <a:srgbClr val="C0000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ALLE HJERTERS DAG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B4FE9B7-7B6B-5843-87E4-D38ED32DF4A9}"/>
              </a:ext>
            </a:extLst>
          </p:cNvPr>
          <p:cNvSpPr txBox="1"/>
          <p:nvPr/>
        </p:nvSpPr>
        <p:spPr>
          <a:xfrm rot="20947800">
            <a:off x="7288736" y="9424775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latin typeface="Impact" panose="020B0806030902050204" pitchFamily="34" charset="0"/>
                <a:cs typeface="Times New Roman" panose="02020603050405020304" pitchFamily="18" charset="0"/>
              </a:rPr>
              <a:t>Husk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5CD7DF6-AB95-E34D-AEF0-352987AED4F6}"/>
              </a:ext>
            </a:extLst>
          </p:cNvPr>
          <p:cNvSpPr txBox="1"/>
          <p:nvPr/>
        </p:nvSpPr>
        <p:spPr>
          <a:xfrm rot="20947800">
            <a:off x="16226601" y="10414679"/>
            <a:ext cx="821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latin typeface="Impact" panose="020B0806030902050204" pitchFamily="34" charset="0"/>
                <a:cs typeface="Times New Roman" panose="02020603050405020304" pitchFamily="18" charset="0"/>
              </a:rPr>
              <a:t>Vi har gavene!</a:t>
            </a:r>
          </a:p>
        </p:txBody>
      </p:sp>
    </p:spTree>
    <p:extLst>
      <p:ext uri="{BB962C8B-B14F-4D97-AF65-F5344CB8AC3E}">
        <p14:creationId xmlns:p14="http://schemas.microsoft.com/office/powerpoint/2010/main" val="17026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lær, innendørs, person, vegg&#10;&#10;&#10;&#10;Automatisk generert beskrivelse">
            <a:extLst>
              <a:ext uri="{FF2B5EF4-FFF2-40B4-BE49-F238E27FC236}">
                <a16:creationId xmlns:a16="http://schemas.microsoft.com/office/drawing/2014/main" id="{0D6F61DC-D44A-6D41-B55B-9518A6A6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FD1CF52-5A5F-F247-9171-16D1D0C6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93881">
            <a:off x="17776994" y="3475146"/>
            <a:ext cx="663792" cy="66379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C6FFF8D-0014-2F47-9F25-393C20E45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3692" y="2537769"/>
            <a:ext cx="8651075" cy="35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ld Confetti Transition 4K 6.mp4">
            <a:hlinkClick r:id="" action="ppaction://media"/>
            <a:extLst>
              <a:ext uri="{FF2B5EF4-FFF2-40B4-BE49-F238E27FC236}">
                <a16:creationId xmlns:a16="http://schemas.microsoft.com/office/drawing/2014/main" id="{9CDAF0C2-AF6D-0040-86AE-14DA25C4D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7"/>
            <a:ext cx="24382413" cy="13714413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5B6C2E21-17B6-C649-937E-FD113D054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28174">
            <a:off x="16538440" y="6166646"/>
            <a:ext cx="910828" cy="91082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18AD736-FFF1-1040-8884-BD252A645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255" y="5295900"/>
            <a:ext cx="13478140" cy="307340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D76DA48C-F5AD-9240-8FD9-7EEE3769C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93881">
            <a:off x="7956114" y="6201439"/>
            <a:ext cx="877935" cy="8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D2B452CB365049A1D1075FB48FD5DF" ma:contentTypeVersion="10" ma:contentTypeDescription="Opprett et nytt dokument." ma:contentTypeScope="" ma:versionID="32e028b6e4b196fe45072bf36f2580af">
  <xsd:schema xmlns:xsd="http://www.w3.org/2001/XMLSchema" xmlns:xs="http://www.w3.org/2001/XMLSchema" xmlns:p="http://schemas.microsoft.com/office/2006/metadata/properties" xmlns:ns2="0b85a3eb-c435-4f42-b3c3-17884efef0eb" xmlns:ns3="fe72f129-59c4-42d9-8d51-c7d15b39dc8a" targetNamespace="http://schemas.microsoft.com/office/2006/metadata/properties" ma:root="true" ma:fieldsID="6ed8d00944b938648bda26bc10129d5e" ns2:_="" ns3:_="">
    <xsd:import namespace="0b85a3eb-c435-4f42-b3c3-17884efef0eb"/>
    <xsd:import namespace="fe72f129-59c4-42d9-8d51-c7d15b39d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5a3eb-c435-4f42-b3c3-17884efef0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f129-59c4-42d9-8d51-c7d15b39dc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CA38CC-7AAE-4258-AEED-2CC73A035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5a3eb-c435-4f42-b3c3-17884efef0eb"/>
    <ds:schemaRef ds:uri="fe72f129-59c4-42d9-8d51-c7d15b39d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650680-B1C8-474E-9DA7-6178C5F7D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984078-D92F-4609-8832-B13B5D10ABA8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0b85a3eb-c435-4f42-b3c3-17884efef0eb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fe72f129-59c4-42d9-8d51-c7d15b39dc8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7767</TotalTime>
  <Words>43</Words>
  <Application>Microsoft Macintosh PowerPoint</Application>
  <PresentationFormat>Custom</PresentationFormat>
  <Paragraphs>20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Fujitsu</dc:creator>
  <cp:lastModifiedBy>Cecilie Rubach</cp:lastModifiedBy>
  <cp:revision>751</cp:revision>
  <dcterms:created xsi:type="dcterms:W3CDTF">2015-09-25T06:14:41Z</dcterms:created>
  <dcterms:modified xsi:type="dcterms:W3CDTF">2020-01-07T12:16:13Z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1536">
    <vt:lpwstr>12</vt:lpwstr>
  </property>
  <property fmtid="{D5CDD505-2E9C-101B-9397-08002B2CF9AE}" pid="3" name="ContentTypeId">
    <vt:lpwstr>0x010100D8D2B452CB365049A1D1075FB48FD5DF</vt:lpwstr>
  </property>
</Properties>
</file>