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12"/>
  </p:notesMasterIdLst>
  <p:sldIdLst>
    <p:sldId id="256" r:id="rId5"/>
    <p:sldId id="257" r:id="rId6"/>
    <p:sldId id="259" r:id="rId7"/>
    <p:sldId id="262" r:id="rId8"/>
    <p:sldId id="260" r:id="rId9"/>
    <p:sldId id="261" r:id="rId10"/>
    <p:sldId id="263" r:id="rId11"/>
  </p:sldIdLst>
  <p:sldSz cx="18288000" cy="10288588"/>
  <p:notesSz cx="6858000" cy="9144000"/>
  <p:defaultTextStyle>
    <a:defPPr>
      <a:defRPr lang="nb-NO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1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167B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9E6C05-DEE6-FB48-BB2D-168C4692CF87}" v="4" dt="2019-03-14T09:43:11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17"/>
    <p:restoredTop sz="94689"/>
  </p:normalViewPr>
  <p:slideViewPr>
    <p:cSldViewPr snapToGrid="0" snapToObjects="1" showGuides="1">
      <p:cViewPr varScale="1">
        <p:scale>
          <a:sx n="69" d="100"/>
          <a:sy n="69" d="100"/>
        </p:scale>
        <p:origin x="248" y="368"/>
      </p:cViewPr>
      <p:guideLst>
        <p:guide orient="horz" pos="3241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BA66C-2671-134C-AD05-7D3334F438A4}" type="datetimeFigureOut">
              <a:rPr lang="nb-NO" smtClean="0"/>
              <a:t>04.04.2019</a:t>
            </a:fld>
            <a:endParaRPr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  <a:endParaRPr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DDEAD-26E7-8743-94D1-4FD84AFABC77}" type="slidenum">
              <a:rPr lang="nb-NO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29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DDEAD-26E7-8743-94D1-4FD84AFABC7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920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8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4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261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26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49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4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5258"/>
            <a:ext cx="15773400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0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1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6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9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6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3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3EC5696-E9AC-E64A-9139-36E2B308A77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E54C958-4843-3745-9461-9163B294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15A3873-C1FB-5945-9FF0-071FDEE37B93}"/>
              </a:ext>
            </a:extLst>
          </p:cNvPr>
          <p:cNvSpPr txBox="1"/>
          <p:nvPr/>
        </p:nvSpPr>
        <p:spPr>
          <a:xfrm>
            <a:off x="3333995" y="4570123"/>
            <a:ext cx="1180791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2000" b="1" dirty="0"/>
              <a:t>Same </a:t>
            </a:r>
            <a:r>
              <a:rPr lang="nb-NO" sz="12000" b="1" dirty="0" err="1"/>
              <a:t>day</a:t>
            </a:r>
            <a:r>
              <a:rPr lang="nb-NO" sz="12000" b="1" dirty="0"/>
              <a:t> </a:t>
            </a:r>
            <a:r>
              <a:rPr lang="nb-NO" sz="12000" b="1" dirty="0" err="1"/>
              <a:t>delivery</a:t>
            </a:r>
            <a:endParaRPr lang="nb-NO" sz="12000" b="1" dirty="0"/>
          </a:p>
          <a:p>
            <a:pPr algn="ctr"/>
            <a:endParaRPr lang="nb-NO" sz="4000" dirty="0"/>
          </a:p>
          <a:p>
            <a:pPr algn="ctr"/>
            <a:r>
              <a:rPr lang="nb-NO" sz="4000" dirty="0"/>
              <a:t>Order </a:t>
            </a:r>
            <a:r>
              <a:rPr lang="nb-NO" sz="4000" dirty="0" err="1"/>
              <a:t>now</a:t>
            </a:r>
            <a:r>
              <a:rPr lang="nb-NO" sz="4000" dirty="0"/>
              <a:t>!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8635E64-D0D7-9E47-80A3-9F3820DA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556" y="2042429"/>
            <a:ext cx="2058680" cy="20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6F0882B-0DB8-6144-A8F0-89B89B94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33410">
            <a:off x="34724" y="5952308"/>
            <a:ext cx="3600450" cy="51816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D69998C-D114-D445-B595-82D6996720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7884591">
            <a:off x="16115520" y="5115229"/>
            <a:ext cx="3600450" cy="51816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6D48CAB-0A7C-FB45-AF1F-E7CE98D988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944508" flipH="1">
            <a:off x="240017" y="1880223"/>
            <a:ext cx="3371405" cy="438406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6E75019-DEC2-E347-BF5B-4072B96E5D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944508">
            <a:off x="3027440" y="7708965"/>
            <a:ext cx="3470489" cy="438406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21905E6-4887-1E4D-8338-F43ECF0FD4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4461734">
            <a:off x="13455741" y="-529187"/>
            <a:ext cx="3425394" cy="438406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84BEB16-2413-9145-8D72-65F6A21050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842033">
            <a:off x="16045289" y="8727095"/>
            <a:ext cx="3792828" cy="545846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38C30C7-06A8-BC4E-A249-EC07CC3A17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7610913" flipH="1">
            <a:off x="16147517" y="2521959"/>
            <a:ext cx="3430620" cy="438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EEDB4BF-E664-A54D-947F-C3B980C2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33410">
            <a:off x="34724" y="5952308"/>
            <a:ext cx="3600450" cy="51816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7A3BBBF-4F09-1340-A785-E2FAEE8DE9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944508" flipH="1">
            <a:off x="240017" y="1880223"/>
            <a:ext cx="3371405" cy="438406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A8DACFC-7D75-AC43-910D-272C34867B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944508">
            <a:off x="3027440" y="7708965"/>
            <a:ext cx="3470489" cy="438406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6343618-3833-F54E-A4D9-4814AF01BA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842033">
            <a:off x="-2187876" y="-2013168"/>
            <a:ext cx="3792828" cy="545846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6423A28-4EF7-1142-8104-CC88BA74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7884591">
            <a:off x="16115520" y="5115229"/>
            <a:ext cx="3600450" cy="51816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825D370-B6E5-D54A-B5A5-61C60DD0E7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4461734">
            <a:off x="13455741" y="-529187"/>
            <a:ext cx="3425394" cy="43840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7F8A4A4-8622-1A44-B9D2-3AD2065353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7610913" flipH="1">
            <a:off x="16147517" y="2521959"/>
            <a:ext cx="3430620" cy="438406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3E884F45-23F0-9947-B641-7095064CD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41761">
            <a:off x="3940653" y="2485391"/>
            <a:ext cx="5924550" cy="592455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D2DFD75-6A7F-3147-ADF5-7CA3FC48671C}"/>
              </a:ext>
            </a:extLst>
          </p:cNvPr>
          <p:cNvSpPr txBox="1"/>
          <p:nvPr/>
        </p:nvSpPr>
        <p:spPr>
          <a:xfrm>
            <a:off x="4923736" y="3947861"/>
            <a:ext cx="4131259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9500" b="1" dirty="0">
                <a:solidFill>
                  <a:schemeClr val="bg1"/>
                </a:solidFill>
              </a:rPr>
              <a:t>98,-</a:t>
            </a:r>
            <a:endParaRPr lang="nb-NO" sz="19500" dirty="0">
              <a:solidFill>
                <a:schemeClr val="bg1"/>
              </a:solidFill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1146B61-22A4-4949-BD7D-D8463033EFC3}"/>
              </a:ext>
            </a:extLst>
          </p:cNvPr>
          <p:cNvSpPr txBox="1"/>
          <p:nvPr/>
        </p:nvSpPr>
        <p:spPr>
          <a:xfrm>
            <a:off x="4978750" y="6773858"/>
            <a:ext cx="39483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b="1" dirty="0" err="1">
                <a:solidFill>
                  <a:schemeClr val="bg1"/>
                </a:solidFill>
              </a:rPr>
              <a:t>Skin</a:t>
            </a:r>
            <a:r>
              <a:rPr lang="nb-NO" sz="4500" b="1" dirty="0">
                <a:solidFill>
                  <a:schemeClr val="bg1"/>
                </a:solidFill>
              </a:rPr>
              <a:t> </a:t>
            </a:r>
            <a:r>
              <a:rPr lang="nb-NO" sz="4500" b="1" dirty="0" err="1">
                <a:solidFill>
                  <a:schemeClr val="bg1"/>
                </a:solidFill>
              </a:rPr>
              <a:t>treatment</a:t>
            </a:r>
            <a:endParaRPr lang="nb-NO" sz="4500" b="1" dirty="0">
              <a:solidFill>
                <a:schemeClr val="bg1"/>
              </a:solidFill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F5415B6-AD76-2843-A1A5-45C5BC8C61BE}"/>
              </a:ext>
            </a:extLst>
          </p:cNvPr>
          <p:cNvSpPr txBox="1"/>
          <p:nvPr/>
        </p:nvSpPr>
        <p:spPr>
          <a:xfrm>
            <a:off x="4976862" y="3028695"/>
            <a:ext cx="3787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b="1" dirty="0">
                <a:solidFill>
                  <a:schemeClr val="bg1"/>
                </a:solidFill>
              </a:rPr>
              <a:t>Best offer</a:t>
            </a:r>
          </a:p>
          <a:p>
            <a:pPr algn="ctr"/>
            <a:r>
              <a:rPr lang="nb-NO" sz="4500" b="1" dirty="0" err="1">
                <a:solidFill>
                  <a:schemeClr val="bg1"/>
                </a:solidFill>
              </a:rPr>
              <a:t>Today</a:t>
            </a:r>
            <a:r>
              <a:rPr lang="nb-NO" sz="45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982CD1-E234-8D46-9D42-B2AD0C966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7044" y="773092"/>
            <a:ext cx="5252330" cy="93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1.85185E-6 L -0.53659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E33D4105-9A8F-2745-94D4-B95368C17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5631C9B-DDD3-0042-9E14-5949A8E0AB92}"/>
              </a:ext>
            </a:extLst>
          </p:cNvPr>
          <p:cNvSpPr/>
          <p:nvPr/>
        </p:nvSpPr>
        <p:spPr>
          <a:xfrm>
            <a:off x="5006252" y="3942647"/>
            <a:ext cx="11897792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9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nb-NO" sz="9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9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nb-NO" sz="9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nb-NO" sz="3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nb-NO" sz="3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a </a:t>
            </a:r>
            <a:r>
              <a:rPr lang="nb-NO" sz="3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lang="nb-NO" sz="3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3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Norwegian </a:t>
            </a:r>
            <a:r>
              <a:rPr lang="nb-NO" sz="3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nb-NO" sz="3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nb-NO" sz="3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75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nb-NO" sz="375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nb-NO" sz="40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405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nb-NO" sz="4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nb-NO" sz="405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nb-NO" sz="4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nb-NO" sz="405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nb-NO" sz="4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405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nb-NO" sz="4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405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nb-NO" sz="4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endParaRPr lang="nb-NO" sz="40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58E1E9E-19FE-C44A-A2B8-3450075A0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763" y="5144294"/>
            <a:ext cx="2895600" cy="78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1055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6.25E-7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99E60503-9A21-6F4E-8B09-DB7AB821F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1EFC4326-78C0-A34E-905B-42754AAF76DF}"/>
              </a:ext>
            </a:extLst>
          </p:cNvPr>
          <p:cNvGrpSpPr/>
          <p:nvPr/>
        </p:nvGrpSpPr>
        <p:grpSpPr>
          <a:xfrm>
            <a:off x="4887013" y="10559224"/>
            <a:ext cx="4985396" cy="4704266"/>
            <a:chOff x="3080143" y="2936163"/>
            <a:chExt cx="3323597" cy="3136177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C348B9C5-19E7-EC47-AECE-ED334D1E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0143" y="2936163"/>
              <a:ext cx="3136177" cy="3136177"/>
            </a:xfrm>
            <a:prstGeom prst="rect">
              <a:avLst/>
            </a:prstGeom>
            <a:effectLst>
              <a:outerShdw blurRad="406400" dir="5400000" sx="104000" sy="104000" algn="ctr" rotWithShape="0">
                <a:schemeClr val="bg1">
                  <a:lumMod val="75000"/>
                </a:schemeClr>
              </a:outerShdw>
            </a:effectLst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84D19D05-081E-594B-948E-0E9DFD9D1480}"/>
                </a:ext>
              </a:extLst>
            </p:cNvPr>
            <p:cNvSpPr txBox="1"/>
            <p:nvPr/>
          </p:nvSpPr>
          <p:spPr>
            <a:xfrm>
              <a:off x="3378620" y="3303922"/>
              <a:ext cx="1097737" cy="2369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25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E15D0F5-8A1E-494E-884C-7C4B83D08E78}"/>
                </a:ext>
              </a:extLst>
            </p:cNvPr>
            <p:cNvSpPr txBox="1"/>
            <p:nvPr/>
          </p:nvSpPr>
          <p:spPr>
            <a:xfrm rot="5400000">
              <a:off x="4109130" y="4103268"/>
              <a:ext cx="11850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500" dirty="0">
                  <a:solidFill>
                    <a:schemeClr val="bg1"/>
                  </a:solidFill>
                </a:rPr>
                <a:t>FOR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2B149455-E54C-9C43-9907-CFAB687593C9}"/>
                </a:ext>
              </a:extLst>
            </p:cNvPr>
            <p:cNvSpPr txBox="1"/>
            <p:nvPr/>
          </p:nvSpPr>
          <p:spPr>
            <a:xfrm flipH="1">
              <a:off x="4836389" y="3303921"/>
              <a:ext cx="1567351" cy="2369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25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7" name="Bilde 16">
            <a:extLst>
              <a:ext uri="{FF2B5EF4-FFF2-40B4-BE49-F238E27FC236}">
                <a16:creationId xmlns:a16="http://schemas.microsoft.com/office/drawing/2014/main" id="{2C879335-9C36-F94C-85B1-299D51242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426" y="303465"/>
            <a:ext cx="5781776" cy="3677525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2D39D65-A435-4344-8301-4ACDDFD65857}"/>
              </a:ext>
            </a:extLst>
          </p:cNvPr>
          <p:cNvSpPr txBox="1"/>
          <p:nvPr/>
        </p:nvSpPr>
        <p:spPr>
          <a:xfrm rot="20960155">
            <a:off x="571893" y="3405596"/>
            <a:ext cx="7993983" cy="900246"/>
          </a:xfrm>
          <a:prstGeom prst="rect">
            <a:avLst/>
          </a:prstGeom>
          <a:noFill/>
          <a:effectLst>
            <a:outerShdw blurRad="101600" sx="102000" sy="1020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wrap="none" rtlCol="0">
            <a:spAutoFit/>
          </a:bodyPr>
          <a:lstStyle/>
          <a:p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</a:t>
            </a:r>
            <a:r>
              <a:rPr lang="nb-NO" sz="52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prepared</a:t>
            </a:r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</a:t>
            </a:r>
            <a:r>
              <a:rPr lang="nb-NO" sz="52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sunny</a:t>
            </a:r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52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days</a:t>
            </a:r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032C3F9-FEC0-1748-B86C-0AA6CCEA37C7}"/>
              </a:ext>
            </a:extLst>
          </p:cNvPr>
          <p:cNvSpPr txBox="1"/>
          <p:nvPr/>
        </p:nvSpPr>
        <p:spPr>
          <a:xfrm rot="20959200">
            <a:off x="325595" y="1772616"/>
            <a:ext cx="10133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800" b="1" dirty="0">
                <a:solidFill>
                  <a:srgbClr val="FF6900"/>
                </a:solidFill>
              </a:rPr>
              <a:t>SUMMER TIP</a:t>
            </a:r>
            <a:endParaRPr lang="nb-NO" sz="10800" dirty="0">
              <a:solidFill>
                <a:srgbClr val="FFC000"/>
              </a:solidFill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7030AF4-D907-D644-AF6A-F2A1B802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7849">
            <a:off x="730834" y="89131"/>
            <a:ext cx="4959272" cy="162778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4B8A8F6-88E1-F04A-A993-B1F06A376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3102" y="1935731"/>
            <a:ext cx="4442636" cy="790788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DEC71E3-3318-4249-8EF0-8E4CD4658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9762" y="282462"/>
            <a:ext cx="5462733" cy="97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34 -0.10856 L 0.00234 -0.62546 " pathEditMode="relative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383812EF-4549-7149-85B5-D8BD7A3F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B53BF5C-0BD4-374C-A2C2-0C534AE89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426" y="303465"/>
            <a:ext cx="5781776" cy="367752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DD77A39-CE6A-D24D-A87F-2A16F6FCE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7849">
            <a:off x="730834" y="89131"/>
            <a:ext cx="4959272" cy="1627788"/>
          </a:xfrm>
          <a:prstGeom prst="rect">
            <a:avLst/>
          </a:prstGeom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57C678C0-4443-F34F-A43B-114DAF949326}"/>
              </a:ext>
            </a:extLst>
          </p:cNvPr>
          <p:cNvSpPr txBox="1"/>
          <p:nvPr/>
        </p:nvSpPr>
        <p:spPr>
          <a:xfrm>
            <a:off x="6589436" y="4301209"/>
            <a:ext cx="3787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b="1" dirty="0">
                <a:solidFill>
                  <a:schemeClr val="bg1"/>
                </a:solidFill>
              </a:rPr>
              <a:t>Vannfast </a:t>
            </a:r>
          </a:p>
          <a:p>
            <a:pPr algn="ctr"/>
            <a:r>
              <a:rPr lang="nb-NO" sz="4500" b="1" dirty="0">
                <a:solidFill>
                  <a:schemeClr val="bg1"/>
                </a:solidFill>
              </a:rPr>
              <a:t>solkrem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B5218F2A-F50A-7349-A566-21C7B424A353}"/>
              </a:ext>
            </a:extLst>
          </p:cNvPr>
          <p:cNvGrpSpPr/>
          <p:nvPr/>
        </p:nvGrpSpPr>
        <p:grpSpPr>
          <a:xfrm>
            <a:off x="-6239420" y="4401194"/>
            <a:ext cx="5249808" cy="5249808"/>
            <a:chOff x="3296710" y="2692789"/>
            <a:chExt cx="3499872" cy="3499872"/>
          </a:xfrm>
        </p:grpSpPr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440C2326-C93D-414C-94A0-816DEF5C8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6710" y="2692789"/>
              <a:ext cx="3499872" cy="3499872"/>
            </a:xfrm>
            <a:prstGeom prst="rect">
              <a:avLst/>
            </a:prstGeom>
            <a:effectLst>
              <a:outerShdw blurRad="406400" dir="5400000" sx="104000" sy="104000" algn="ctr" rotWithShape="0">
                <a:schemeClr val="bg1">
                  <a:lumMod val="75000"/>
                </a:schemeClr>
              </a:outerShdw>
            </a:effectLst>
          </p:spPr>
        </p:pic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62EF09AE-75B4-544E-85B2-DF4B9B2A9E84}"/>
                </a:ext>
              </a:extLst>
            </p:cNvPr>
            <p:cNvSpPr txBox="1"/>
            <p:nvPr/>
          </p:nvSpPr>
          <p:spPr>
            <a:xfrm>
              <a:off x="3846687" y="3641955"/>
              <a:ext cx="2551126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0" b="1" dirty="0">
                  <a:solidFill>
                    <a:schemeClr val="bg1"/>
                  </a:solidFill>
                </a:rPr>
                <a:t>98,-</a:t>
              </a:r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A1F6AA98-CF3D-8641-8234-5F0E4EA8FBB9}"/>
                </a:ext>
              </a:extLst>
            </p:cNvPr>
            <p:cNvSpPr txBox="1"/>
            <p:nvPr/>
          </p:nvSpPr>
          <p:spPr>
            <a:xfrm>
              <a:off x="3821928" y="5276604"/>
              <a:ext cx="2525276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dirty="0" err="1">
                  <a:solidFill>
                    <a:schemeClr val="bg1"/>
                  </a:solidFill>
                </a:rPr>
                <a:t>Get</a:t>
              </a:r>
              <a:r>
                <a:rPr lang="nb-NO" sz="4000" dirty="0">
                  <a:solidFill>
                    <a:schemeClr val="bg1"/>
                  </a:solidFill>
                </a:rPr>
                <a:t> it </a:t>
              </a:r>
              <a:r>
                <a:rPr lang="nb-NO" sz="4000" dirty="0" err="1">
                  <a:solidFill>
                    <a:schemeClr val="bg1"/>
                  </a:solidFill>
                </a:rPr>
                <a:t>now</a:t>
              </a:r>
              <a:r>
                <a:rPr lang="nb-NO" sz="4000" dirty="0">
                  <a:solidFill>
                    <a:schemeClr val="bg1"/>
                  </a:solidFill>
                </a:rPr>
                <a:t>! </a:t>
              </a:r>
            </a:p>
          </p:txBody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B9321145-F1CB-B14B-A58C-958563D97657}"/>
                </a:ext>
              </a:extLst>
            </p:cNvPr>
            <p:cNvSpPr txBox="1"/>
            <p:nvPr/>
          </p:nvSpPr>
          <p:spPr>
            <a:xfrm>
              <a:off x="3820669" y="2989782"/>
              <a:ext cx="252527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 err="1">
                  <a:solidFill>
                    <a:schemeClr val="bg1"/>
                  </a:solidFill>
                </a:rPr>
                <a:t>Waterproof</a:t>
              </a:r>
              <a:endParaRPr lang="nb-NO" sz="4000" b="1" dirty="0">
                <a:solidFill>
                  <a:schemeClr val="bg1"/>
                </a:solidFill>
              </a:endParaRPr>
            </a:p>
            <a:p>
              <a:pPr algn="ctr"/>
              <a:r>
                <a:rPr lang="nb-NO" sz="5000" b="1" dirty="0" err="1">
                  <a:solidFill>
                    <a:schemeClr val="bg1"/>
                  </a:solidFill>
                </a:rPr>
                <a:t>Sunscreen</a:t>
              </a:r>
              <a:endParaRPr lang="nb-NO" sz="5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537EA579-A448-FC4D-8858-FBCFAC49E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4193" y="1123516"/>
            <a:ext cx="4953612" cy="881742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09AD841-05C7-8A44-9F57-CD868F1603C8}"/>
              </a:ext>
            </a:extLst>
          </p:cNvPr>
          <p:cNvSpPr txBox="1"/>
          <p:nvPr/>
        </p:nvSpPr>
        <p:spPr>
          <a:xfrm rot="20960155">
            <a:off x="571893" y="3405596"/>
            <a:ext cx="7993983" cy="900246"/>
          </a:xfrm>
          <a:prstGeom prst="rect">
            <a:avLst/>
          </a:prstGeom>
          <a:noFill/>
          <a:effectLst>
            <a:outerShdw blurRad="101600" sx="102000" sy="1020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wrap="none" rtlCol="0">
            <a:spAutoFit/>
          </a:bodyPr>
          <a:lstStyle/>
          <a:p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</a:t>
            </a:r>
            <a:r>
              <a:rPr lang="nb-NO" sz="52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prepared</a:t>
            </a:r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</a:t>
            </a:r>
            <a:r>
              <a:rPr lang="nb-NO" sz="52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sunny</a:t>
            </a:r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52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days</a:t>
            </a:r>
            <a:r>
              <a:rPr lang="nb-NO" sz="52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 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98954D72-064F-9C4F-9D33-905910D58159}"/>
              </a:ext>
            </a:extLst>
          </p:cNvPr>
          <p:cNvSpPr txBox="1"/>
          <p:nvPr/>
        </p:nvSpPr>
        <p:spPr>
          <a:xfrm rot="20959200">
            <a:off x="325595" y="1772616"/>
            <a:ext cx="10133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800" b="1" dirty="0">
                <a:solidFill>
                  <a:srgbClr val="FF6900"/>
                </a:solidFill>
              </a:rPr>
              <a:t>SUMMER TIP</a:t>
            </a:r>
            <a:endParaRPr lang="nb-NO" sz="10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7 0.00116 L 0.66745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AFB6C58-9CE8-7F4A-8806-D9A153AA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858" y="374972"/>
            <a:ext cx="10726475" cy="893826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2ACC194-EC03-C945-B28E-2C3F8AF4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7350" y="1938022"/>
            <a:ext cx="8977563" cy="641254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ECD8854-CAC0-B044-8C10-84F831F56D53}"/>
              </a:ext>
            </a:extLst>
          </p:cNvPr>
          <p:cNvSpPr/>
          <p:nvPr/>
        </p:nvSpPr>
        <p:spPr>
          <a:xfrm>
            <a:off x="897203" y="1121506"/>
            <a:ext cx="8914062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900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</a:t>
            </a:r>
            <a:r>
              <a:rPr lang="nb-NO" sz="900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nb-NO" sz="900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lang="nb-NO" sz="9000" b="1" dirty="0">
              <a:solidFill>
                <a:srgbClr val="3C3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900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stork?</a:t>
            </a:r>
          </a:p>
          <a:p>
            <a:endParaRPr lang="nb-NO" sz="4500" b="1" dirty="0">
              <a:solidFill>
                <a:srgbClr val="3C3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450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Door</a:t>
            </a:r>
            <a:r>
              <a:rPr lang="nb-NO" sz="450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nb-NO" sz="450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door</a:t>
            </a:r>
            <a:r>
              <a:rPr lang="nb-NO" sz="4500" b="1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4500" b="1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endParaRPr lang="nb-NO" sz="4500" b="1" dirty="0">
              <a:solidFill>
                <a:srgbClr val="3C3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3500" b="1" dirty="0">
              <a:solidFill>
                <a:srgbClr val="3C3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strollers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nb-NO" sz="3500" dirty="0">
              <a:solidFill>
                <a:srgbClr val="3C3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3500" dirty="0">
              <a:solidFill>
                <a:srgbClr val="3C3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door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</a:t>
            </a:r>
            <a:b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500" dirty="0" err="1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nb-NO" sz="3500" dirty="0">
                <a:solidFill>
                  <a:srgbClr val="3C3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3545442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77 0.12292 L -0.67057 0.122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D2B452CB365049A1D1075FB48FD5DF" ma:contentTypeVersion="8" ma:contentTypeDescription="Opprett et nytt dokument." ma:contentTypeScope="" ma:versionID="27534cea7dfbcd3d5736bea1adf52ddd">
  <xsd:schema xmlns:xsd="http://www.w3.org/2001/XMLSchema" xmlns:xs="http://www.w3.org/2001/XMLSchema" xmlns:p="http://schemas.microsoft.com/office/2006/metadata/properties" xmlns:ns2="0b85a3eb-c435-4f42-b3c3-17884efef0eb" xmlns:ns3="fe72f129-59c4-42d9-8d51-c7d15b39dc8a" targetNamespace="http://schemas.microsoft.com/office/2006/metadata/properties" ma:root="true" ma:fieldsID="a067df5afbe68ae4a435e6803cf8405b" ns2:_="" ns3:_="">
    <xsd:import namespace="0b85a3eb-c435-4f42-b3c3-17884efef0eb"/>
    <xsd:import namespace="fe72f129-59c4-42d9-8d51-c7d15b39d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5a3eb-c435-4f42-b3c3-17884efef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f129-59c4-42d9-8d51-c7d15b39d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C4F44C-BF45-43D3-8189-E2C25856C2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425D9-F6FA-4DAF-9B15-EE469DC94B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5a3eb-c435-4f42-b3c3-17884efef0eb"/>
    <ds:schemaRef ds:uri="fe72f129-59c4-42d9-8d51-c7d15b39d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BE9FA4-3261-40E9-8519-0DB904D21499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fe72f129-59c4-42d9-8d51-c7d15b39dc8a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0b85a3eb-c435-4f42-b3c3-17884efef0e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3524</TotalTime>
  <Words>89</Words>
  <Application>Microsoft Macintosh PowerPoint</Application>
  <PresentationFormat>Egendefinert</PresentationFormat>
  <Paragraphs>33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Cecilie Rubach</dc:creator>
  <cp:lastModifiedBy>Cecilie Rubach</cp:lastModifiedBy>
  <cp:revision>54</cp:revision>
  <cp:lastPrinted>2018-06-11T06:37:36Z</cp:lastPrinted>
  <dcterms:created xsi:type="dcterms:W3CDTF">2018-05-07T11:31:46Z</dcterms:created>
  <dcterms:modified xsi:type="dcterms:W3CDTF">2019-04-04T14:00:46Z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0x010100D8D2B452CB365049A1D1075FB48FD5DF</vt:lpwstr>
  </property>
</Properties>
</file>