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handoutMasterIdLst>
    <p:handoutMasterId r:id="rId24"/>
  </p:handoutMasterIdLst>
  <p:sldIdLst>
    <p:sldId id="266" r:id="rId2"/>
    <p:sldId id="261" r:id="rId3"/>
    <p:sldId id="269" r:id="rId4"/>
    <p:sldId id="271" r:id="rId5"/>
    <p:sldId id="260" r:id="rId6"/>
    <p:sldId id="275" r:id="rId7"/>
    <p:sldId id="276" r:id="rId8"/>
    <p:sldId id="278" r:id="rId9"/>
    <p:sldId id="263" r:id="rId10"/>
    <p:sldId id="282" r:id="rId11"/>
    <p:sldId id="283" r:id="rId12"/>
    <p:sldId id="285" r:id="rId13"/>
    <p:sldId id="287" r:id="rId14"/>
    <p:sldId id="288" r:id="rId15"/>
    <p:sldId id="264" r:id="rId16"/>
    <p:sldId id="290" r:id="rId17"/>
    <p:sldId id="291" r:id="rId18"/>
    <p:sldId id="292" r:id="rId19"/>
    <p:sldId id="265" r:id="rId20"/>
    <p:sldId id="294" r:id="rId21"/>
    <p:sldId id="295" r:id="rId22"/>
    <p:sldId id="267" r:id="rId23"/>
  </p:sldIdLst>
  <p:sldSz cx="10288588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B77D80AE-6A47-443D-B4FF-FEBF2FEC1151}">
          <p14:sldIdLst>
            <p14:sldId id="266"/>
          </p14:sldIdLst>
        </p14:section>
        <p14:section name="About Us" id="{B9405743-96BB-4DC0-AEF1-B4AA5B1A6F39}">
          <p14:sldIdLst>
            <p14:sldId id="261"/>
            <p14:sldId id="269"/>
            <p14:sldId id="271"/>
          </p14:sldIdLst>
        </p14:section>
        <p14:section name="Service" id="{83CD7E1B-3F35-4666-B774-54778055D0E1}">
          <p14:sldIdLst>
            <p14:sldId id="260"/>
            <p14:sldId id="275"/>
            <p14:sldId id="276"/>
            <p14:sldId id="278"/>
          </p14:sldIdLst>
        </p14:section>
        <p14:section name="Portfolio" id="{78905F80-400C-4ECE-B36E-557E43C1772A}">
          <p14:sldIdLst>
            <p14:sldId id="263"/>
            <p14:sldId id="282"/>
            <p14:sldId id="283"/>
            <p14:sldId id="285"/>
            <p14:sldId id="287"/>
            <p14:sldId id="288"/>
          </p14:sldIdLst>
        </p14:section>
        <p14:section name="Team" id="{D2ACC56A-0BE1-47D5-9D7B-B7ECB178AB72}">
          <p14:sldIdLst>
            <p14:sldId id="264"/>
            <p14:sldId id="290"/>
            <p14:sldId id="291"/>
            <p14:sldId id="292"/>
          </p14:sldIdLst>
        </p14:section>
        <p14:section name="Mockup" id="{ADB7FF0A-0ABA-46E9-8A4E-7B7F7BE0BD7C}">
          <p14:sldIdLst>
            <p14:sldId id="265"/>
            <p14:sldId id="294"/>
            <p14:sldId id="295"/>
          </p14:sldIdLst>
        </p14:section>
        <p14:section name="Thank" id="{A5CC419D-B5F7-4C44-B541-FF6E03016B27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761" userDrawn="1">
          <p15:clr>
            <a:srgbClr val="A4A3A4"/>
          </p15:clr>
        </p15:guide>
        <p15:guide id="2" pos="324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D"/>
    <a:srgbClr val="57DDEB"/>
    <a:srgbClr val="5CEE82"/>
    <a:srgbClr val="F0EDE8"/>
    <a:srgbClr val="B19686"/>
    <a:srgbClr val="D0C8BE"/>
    <a:srgbClr val="E4E41C"/>
    <a:srgbClr val="496356"/>
    <a:srgbClr val="6A7E75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45" autoAdjust="0"/>
    <p:restoredTop sz="94660"/>
  </p:normalViewPr>
  <p:slideViewPr>
    <p:cSldViewPr snapToGrid="0">
      <p:cViewPr>
        <p:scale>
          <a:sx n="43" d="100"/>
          <a:sy n="43" d="100"/>
        </p:scale>
        <p:origin x="2616" y="168"/>
      </p:cViewPr>
      <p:guideLst>
        <p:guide orient="horz" pos="5761"/>
        <p:guide pos="32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regneark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b-NO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bg1">
            <a:lumMod val="7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7DDEB">
                <a:alpha val="85000"/>
              </a:srgb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b-N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E2-CC41-87FE-5060B9BA42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5CEE82">
                <a:alpha val="85000"/>
              </a:srgb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b-N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E2-CC41-87FE-5060B9BA42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0070C0">
                <a:alpha val="85000"/>
              </a:srgbClr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3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nb-N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4E2-CC41-87FE-5060B9BA42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-625234560"/>
        <c:axId val="-625243264"/>
        <c:axId val="-630019488"/>
      </c:bar3DChart>
      <c:catAx>
        <c:axId val="-625234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-625243264"/>
        <c:crosses val="autoZero"/>
        <c:auto val="1"/>
        <c:lblAlgn val="ctr"/>
        <c:lblOffset val="100"/>
        <c:noMultiLvlLbl val="0"/>
      </c:catAx>
      <c:valAx>
        <c:axId val="-625243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-625234560"/>
        <c:crosses val="autoZero"/>
        <c:crossBetween val="between"/>
      </c:valAx>
      <c:serAx>
        <c:axId val="-630019488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  <c:crossAx val="-625243264"/>
        <c:crosses val="autoZero"/>
      </c:ser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nb-NO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nb-NO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nb-N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B2AABD-BF25-4A6D-A1D0-79908927F5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BB832-D7BB-45B4-8ADB-FA3F1BE522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90F08-54D9-4538-906C-CC83B54166C9}" type="datetimeFigureOut">
              <a:rPr lang="id-ID" smtClean="0"/>
              <a:t>07/12/20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AF4D2-58B0-4928-9C6C-86C214701C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A22080-FE04-4E63-9ABB-99E30886120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E2E02-7EDC-447C-8818-7C4ED6167A6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42332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644" y="2992968"/>
            <a:ext cx="8745300" cy="6366933"/>
          </a:xfrm>
        </p:spPr>
        <p:txBody>
          <a:bodyPr anchor="b"/>
          <a:lstStyle>
            <a:lvl1pPr algn="ctr">
              <a:defRPr sz="675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6074" y="9605435"/>
            <a:ext cx="7716441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441" indent="0" algn="ctr">
              <a:buNone/>
              <a:defRPr sz="2250"/>
            </a:lvl2pPr>
            <a:lvl3pPr marL="1028883" indent="0" algn="ctr">
              <a:buNone/>
              <a:defRPr sz="2025"/>
            </a:lvl3pPr>
            <a:lvl4pPr marL="1543324" indent="0" algn="ctr">
              <a:buNone/>
              <a:defRPr sz="1800"/>
            </a:lvl4pPr>
            <a:lvl5pPr marL="2057766" indent="0" algn="ctr">
              <a:buNone/>
              <a:defRPr sz="1800"/>
            </a:lvl5pPr>
            <a:lvl6pPr marL="2572207" indent="0" algn="ctr">
              <a:buNone/>
              <a:defRPr sz="1800"/>
            </a:lvl6pPr>
            <a:lvl7pPr marL="3086649" indent="0" algn="ctr">
              <a:buNone/>
              <a:defRPr sz="1800"/>
            </a:lvl7pPr>
            <a:lvl8pPr marL="3601090" indent="0" algn="ctr">
              <a:buNone/>
              <a:defRPr sz="1800"/>
            </a:lvl8pPr>
            <a:lvl9pPr marL="4115532" indent="0" algn="ctr">
              <a:buNone/>
              <a:defRPr sz="18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67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908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2771" y="973667"/>
            <a:ext cx="2218477" cy="15498235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341" y="973667"/>
            <a:ext cx="6526823" cy="15498235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638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E75153-CA33-4407-8429-2D3A79CF9A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288588" cy="18288000"/>
          </a:xfrm>
          <a:custGeom>
            <a:avLst/>
            <a:gdLst>
              <a:gd name="connsiteX0" fmla="*/ 0 w 5956503"/>
              <a:gd name="connsiteY0" fmla="*/ 0 h 4796972"/>
              <a:gd name="connsiteX1" fmla="*/ 5956503 w 5956503"/>
              <a:gd name="connsiteY1" fmla="*/ 0 h 4796972"/>
              <a:gd name="connsiteX2" fmla="*/ 5956503 w 5956503"/>
              <a:gd name="connsiteY2" fmla="*/ 4796972 h 4796972"/>
              <a:gd name="connsiteX3" fmla="*/ 0 w 5956503"/>
              <a:gd name="connsiteY3" fmla="*/ 4796972 h 479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6503" h="4796972">
                <a:moveTo>
                  <a:pt x="0" y="0"/>
                </a:moveTo>
                <a:lnTo>
                  <a:pt x="5956503" y="0"/>
                </a:lnTo>
                <a:lnTo>
                  <a:pt x="5956503" y="4796972"/>
                </a:lnTo>
                <a:lnTo>
                  <a:pt x="0" y="479697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43557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9817" y="8229600"/>
            <a:ext cx="4827127" cy="8016244"/>
          </a:xfrm>
          <a:custGeom>
            <a:avLst/>
            <a:gdLst>
              <a:gd name="connsiteX0" fmla="*/ 0 w 4076703"/>
              <a:gd name="connsiteY0" fmla="*/ 0 h 4876800"/>
              <a:gd name="connsiteX1" fmla="*/ 4076703 w 4076703"/>
              <a:gd name="connsiteY1" fmla="*/ 0 h 4876800"/>
              <a:gd name="connsiteX2" fmla="*/ 4076703 w 4076703"/>
              <a:gd name="connsiteY2" fmla="*/ 4876800 h 4876800"/>
              <a:gd name="connsiteX3" fmla="*/ 0 w 4076703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6703" h="4876800">
                <a:moveTo>
                  <a:pt x="0" y="0"/>
                </a:moveTo>
                <a:lnTo>
                  <a:pt x="4076703" y="0"/>
                </a:lnTo>
                <a:lnTo>
                  <a:pt x="4076703" y="4876800"/>
                </a:lnTo>
                <a:lnTo>
                  <a:pt x="0" y="48768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818883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2655" y="7366001"/>
            <a:ext cx="7877200" cy="8940799"/>
          </a:xfrm>
          <a:custGeom>
            <a:avLst/>
            <a:gdLst>
              <a:gd name="connsiteX0" fmla="*/ 0 w 9334500"/>
              <a:gd name="connsiteY0" fmla="*/ 0 h 3352800"/>
              <a:gd name="connsiteX1" fmla="*/ 9334500 w 9334500"/>
              <a:gd name="connsiteY1" fmla="*/ 0 h 3352800"/>
              <a:gd name="connsiteX2" fmla="*/ 9334500 w 9334500"/>
              <a:gd name="connsiteY2" fmla="*/ 3352800 h 3352800"/>
              <a:gd name="connsiteX3" fmla="*/ 0 w 9334500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34500" h="3352800">
                <a:moveTo>
                  <a:pt x="0" y="0"/>
                </a:moveTo>
                <a:lnTo>
                  <a:pt x="9334500" y="0"/>
                </a:lnTo>
                <a:lnTo>
                  <a:pt x="9334500" y="3352800"/>
                </a:lnTo>
                <a:lnTo>
                  <a:pt x="0" y="33528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305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369675"/>
            <a:ext cx="10288588" cy="6918325"/>
          </a:xfrm>
          <a:custGeom>
            <a:avLst/>
            <a:gdLst>
              <a:gd name="connsiteX0" fmla="*/ 715759 w 12192000"/>
              <a:gd name="connsiteY0" fmla="*/ 2173 h 4251380"/>
              <a:gd name="connsiteX1" fmla="*/ 12192000 w 12192000"/>
              <a:gd name="connsiteY1" fmla="*/ 60380 h 4251380"/>
              <a:gd name="connsiteX2" fmla="*/ 12192000 w 12192000"/>
              <a:gd name="connsiteY2" fmla="*/ 4251380 h 4251380"/>
              <a:gd name="connsiteX3" fmla="*/ 0 w 12192000"/>
              <a:gd name="connsiteY3" fmla="*/ 4251380 h 4251380"/>
              <a:gd name="connsiteX4" fmla="*/ 0 w 12192000"/>
              <a:gd name="connsiteY4" fmla="*/ 60380 h 4251380"/>
              <a:gd name="connsiteX5" fmla="*/ 715759 w 12192000"/>
              <a:gd name="connsiteY5" fmla="*/ 2173 h 425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251380">
                <a:moveTo>
                  <a:pt x="715759" y="2173"/>
                </a:moveTo>
                <a:cubicBezTo>
                  <a:pt x="4338777" y="-87748"/>
                  <a:pt x="8596313" y="2657343"/>
                  <a:pt x="12192000" y="60380"/>
                </a:cubicBezTo>
                <a:lnTo>
                  <a:pt x="12192000" y="4251380"/>
                </a:lnTo>
                <a:lnTo>
                  <a:pt x="0" y="4251380"/>
                </a:lnTo>
                <a:lnTo>
                  <a:pt x="0" y="60380"/>
                </a:lnTo>
                <a:cubicBezTo>
                  <a:pt x="235510" y="26762"/>
                  <a:pt x="474225" y="8168"/>
                  <a:pt x="715759" y="2173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1055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4822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74480" cy="18288000"/>
          </a:xfrm>
          <a:custGeom>
            <a:avLst/>
            <a:gdLst>
              <a:gd name="connsiteX0" fmla="*/ 0 w 4696754"/>
              <a:gd name="connsiteY0" fmla="*/ 0 h 6858000"/>
              <a:gd name="connsiteX1" fmla="*/ 4696754 w 4696754"/>
              <a:gd name="connsiteY1" fmla="*/ 0 h 6858000"/>
              <a:gd name="connsiteX2" fmla="*/ 4696754 w 4696754"/>
              <a:gd name="connsiteY2" fmla="*/ 6858000 h 6858000"/>
              <a:gd name="connsiteX3" fmla="*/ 0 w 469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6754" h="6858000">
                <a:moveTo>
                  <a:pt x="0" y="0"/>
                </a:moveTo>
                <a:lnTo>
                  <a:pt x="4696754" y="0"/>
                </a:lnTo>
                <a:cubicBezTo>
                  <a:pt x="2403497" y="2445657"/>
                  <a:pt x="4696754" y="4572000"/>
                  <a:pt x="4696754" y="6858000"/>
                </a:cubicBezTo>
                <a:lnTo>
                  <a:pt x="0" y="68580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25246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" y="11701471"/>
            <a:ext cx="10288586" cy="6586541"/>
          </a:xfrm>
          <a:custGeom>
            <a:avLst/>
            <a:gdLst>
              <a:gd name="connsiteX0" fmla="*/ 0 w 6313714"/>
              <a:gd name="connsiteY0" fmla="*/ 0 h 2469953"/>
              <a:gd name="connsiteX1" fmla="*/ 6313714 w 6313714"/>
              <a:gd name="connsiteY1" fmla="*/ 0 h 2469953"/>
              <a:gd name="connsiteX2" fmla="*/ 6313714 w 6313714"/>
              <a:gd name="connsiteY2" fmla="*/ 2469953 h 2469953"/>
              <a:gd name="connsiteX3" fmla="*/ 0 w 6313714"/>
              <a:gd name="connsiteY3" fmla="*/ 2469953 h 2469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3714" h="2469953">
                <a:moveTo>
                  <a:pt x="0" y="0"/>
                </a:moveTo>
                <a:cubicBezTo>
                  <a:pt x="2104571" y="0"/>
                  <a:pt x="3831771" y="1747235"/>
                  <a:pt x="6313714" y="0"/>
                </a:cubicBezTo>
                <a:lnTo>
                  <a:pt x="6313714" y="2469953"/>
                </a:lnTo>
                <a:lnTo>
                  <a:pt x="0" y="2469953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608089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0288588" cy="18288000"/>
          </a:xfrm>
          <a:custGeom>
            <a:avLst/>
            <a:gdLst>
              <a:gd name="connsiteX0" fmla="*/ 0 w 2184448"/>
              <a:gd name="connsiteY0" fmla="*/ 0 h 3193142"/>
              <a:gd name="connsiteX1" fmla="*/ 2184448 w 2184448"/>
              <a:gd name="connsiteY1" fmla="*/ 0 h 3193142"/>
              <a:gd name="connsiteX2" fmla="*/ 2184448 w 2184448"/>
              <a:gd name="connsiteY2" fmla="*/ 3193142 h 3193142"/>
              <a:gd name="connsiteX3" fmla="*/ 0 w 2184448"/>
              <a:gd name="connsiteY3" fmla="*/ 3193142 h 3193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4448" h="3193142">
                <a:moveTo>
                  <a:pt x="0" y="0"/>
                </a:moveTo>
                <a:lnTo>
                  <a:pt x="2184448" y="0"/>
                </a:lnTo>
                <a:lnTo>
                  <a:pt x="2184448" y="3193142"/>
                </a:lnTo>
                <a:lnTo>
                  <a:pt x="0" y="319314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9531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244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7D050BF-4A11-4066-8683-33FDF75FD4F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" y="0"/>
            <a:ext cx="10288588" cy="7315200"/>
          </a:xfrm>
          <a:custGeom>
            <a:avLst/>
            <a:gdLst>
              <a:gd name="connsiteX0" fmla="*/ 11431 w 10472771"/>
              <a:gd name="connsiteY0" fmla="*/ 0 h 2743200"/>
              <a:gd name="connsiteX1" fmla="*/ 10472771 w 10472771"/>
              <a:gd name="connsiteY1" fmla="*/ 0 h 2743200"/>
              <a:gd name="connsiteX2" fmla="*/ 10472771 w 10472771"/>
              <a:gd name="connsiteY2" fmla="*/ 2743200 h 2743200"/>
              <a:gd name="connsiteX3" fmla="*/ 0 w 10472771"/>
              <a:gd name="connsiteY3" fmla="*/ 1095375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2771" h="2743200">
                <a:moveTo>
                  <a:pt x="11431" y="0"/>
                </a:moveTo>
                <a:lnTo>
                  <a:pt x="10472771" y="0"/>
                </a:lnTo>
                <a:lnTo>
                  <a:pt x="10472771" y="2743200"/>
                </a:lnTo>
                <a:cubicBezTo>
                  <a:pt x="7000897" y="2197100"/>
                  <a:pt x="6186521" y="638175"/>
                  <a:pt x="0" y="1095375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87788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0211" y="5913120"/>
            <a:ext cx="2074801" cy="3029276"/>
          </a:xfrm>
          <a:custGeom>
            <a:avLst/>
            <a:gdLst>
              <a:gd name="connsiteX0" fmla="*/ 0 w 2458644"/>
              <a:gd name="connsiteY0" fmla="*/ 0 h 2458644"/>
              <a:gd name="connsiteX1" fmla="*/ 2458644 w 2458644"/>
              <a:gd name="connsiteY1" fmla="*/ 0 h 2458644"/>
              <a:gd name="connsiteX2" fmla="*/ 2458644 w 2458644"/>
              <a:gd name="connsiteY2" fmla="*/ 2458644 h 2458644"/>
              <a:gd name="connsiteX3" fmla="*/ 0 w 2458644"/>
              <a:gd name="connsiteY3" fmla="*/ 2458644 h 245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8644" h="2458644">
                <a:moveTo>
                  <a:pt x="0" y="0"/>
                </a:moveTo>
                <a:lnTo>
                  <a:pt x="2458644" y="0"/>
                </a:lnTo>
                <a:lnTo>
                  <a:pt x="2458644" y="2458644"/>
                </a:lnTo>
                <a:lnTo>
                  <a:pt x="0" y="2458644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EE2D1CDC-90FA-410F-9BE7-59A49696DB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87999" y="5913120"/>
            <a:ext cx="2074801" cy="3029276"/>
          </a:xfrm>
          <a:custGeom>
            <a:avLst/>
            <a:gdLst>
              <a:gd name="connsiteX0" fmla="*/ 0 w 2458644"/>
              <a:gd name="connsiteY0" fmla="*/ 0 h 2458644"/>
              <a:gd name="connsiteX1" fmla="*/ 2458644 w 2458644"/>
              <a:gd name="connsiteY1" fmla="*/ 0 h 2458644"/>
              <a:gd name="connsiteX2" fmla="*/ 2458644 w 2458644"/>
              <a:gd name="connsiteY2" fmla="*/ 2458644 h 2458644"/>
              <a:gd name="connsiteX3" fmla="*/ 0 w 2458644"/>
              <a:gd name="connsiteY3" fmla="*/ 2458644 h 245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8644" h="2458644">
                <a:moveTo>
                  <a:pt x="0" y="0"/>
                </a:moveTo>
                <a:lnTo>
                  <a:pt x="2458644" y="0"/>
                </a:lnTo>
                <a:lnTo>
                  <a:pt x="2458644" y="2458644"/>
                </a:lnTo>
                <a:lnTo>
                  <a:pt x="0" y="2458644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7A6CF7B-6A3C-44BF-A94C-1419CDA82E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25789" y="5913120"/>
            <a:ext cx="2074801" cy="3029276"/>
          </a:xfrm>
          <a:custGeom>
            <a:avLst/>
            <a:gdLst>
              <a:gd name="connsiteX0" fmla="*/ 0 w 2458644"/>
              <a:gd name="connsiteY0" fmla="*/ 0 h 2458644"/>
              <a:gd name="connsiteX1" fmla="*/ 2458644 w 2458644"/>
              <a:gd name="connsiteY1" fmla="*/ 0 h 2458644"/>
              <a:gd name="connsiteX2" fmla="*/ 2458644 w 2458644"/>
              <a:gd name="connsiteY2" fmla="*/ 2458644 h 2458644"/>
              <a:gd name="connsiteX3" fmla="*/ 0 w 2458644"/>
              <a:gd name="connsiteY3" fmla="*/ 2458644 h 245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8644" h="2458644">
                <a:moveTo>
                  <a:pt x="0" y="0"/>
                </a:moveTo>
                <a:lnTo>
                  <a:pt x="2458644" y="0"/>
                </a:lnTo>
                <a:lnTo>
                  <a:pt x="2458644" y="2458644"/>
                </a:lnTo>
                <a:lnTo>
                  <a:pt x="0" y="2458644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212D6860-8C2A-48BD-B5E4-99DFCE69DA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63577" y="5913120"/>
            <a:ext cx="2074801" cy="3029276"/>
          </a:xfrm>
          <a:custGeom>
            <a:avLst/>
            <a:gdLst>
              <a:gd name="connsiteX0" fmla="*/ 0 w 2458644"/>
              <a:gd name="connsiteY0" fmla="*/ 0 h 2458644"/>
              <a:gd name="connsiteX1" fmla="*/ 2458644 w 2458644"/>
              <a:gd name="connsiteY1" fmla="*/ 0 h 2458644"/>
              <a:gd name="connsiteX2" fmla="*/ 2458644 w 2458644"/>
              <a:gd name="connsiteY2" fmla="*/ 2458644 h 2458644"/>
              <a:gd name="connsiteX3" fmla="*/ 0 w 2458644"/>
              <a:gd name="connsiteY3" fmla="*/ 2458644 h 2458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8644" h="2458644">
                <a:moveTo>
                  <a:pt x="0" y="0"/>
                </a:moveTo>
                <a:lnTo>
                  <a:pt x="2458644" y="0"/>
                </a:lnTo>
                <a:lnTo>
                  <a:pt x="2458644" y="2458644"/>
                </a:lnTo>
                <a:lnTo>
                  <a:pt x="0" y="2458644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87378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3037" y="3318194"/>
            <a:ext cx="5224673" cy="14189711"/>
          </a:xfrm>
          <a:custGeom>
            <a:avLst/>
            <a:gdLst>
              <a:gd name="connsiteX0" fmla="*/ 0 w 5372100"/>
              <a:gd name="connsiteY0" fmla="*/ 0 h 5453062"/>
              <a:gd name="connsiteX1" fmla="*/ 5372100 w 5372100"/>
              <a:gd name="connsiteY1" fmla="*/ 0 h 5453062"/>
              <a:gd name="connsiteX2" fmla="*/ 5372100 w 5372100"/>
              <a:gd name="connsiteY2" fmla="*/ 644638 h 5453062"/>
              <a:gd name="connsiteX3" fmla="*/ 4414157 w 5372100"/>
              <a:gd name="connsiteY3" fmla="*/ 644638 h 5453062"/>
              <a:gd name="connsiteX4" fmla="*/ 4414157 w 5372100"/>
              <a:gd name="connsiteY4" fmla="*/ 2560524 h 5453062"/>
              <a:gd name="connsiteX5" fmla="*/ 5372100 w 5372100"/>
              <a:gd name="connsiteY5" fmla="*/ 2560524 h 5453062"/>
              <a:gd name="connsiteX6" fmla="*/ 5372100 w 5372100"/>
              <a:gd name="connsiteY6" fmla="*/ 2941353 h 5453062"/>
              <a:gd name="connsiteX7" fmla="*/ 4414157 w 5372100"/>
              <a:gd name="connsiteY7" fmla="*/ 2941353 h 5453062"/>
              <a:gd name="connsiteX8" fmla="*/ 4414157 w 5372100"/>
              <a:gd name="connsiteY8" fmla="*/ 4857239 h 5453062"/>
              <a:gd name="connsiteX9" fmla="*/ 5372100 w 5372100"/>
              <a:gd name="connsiteY9" fmla="*/ 4857239 h 5453062"/>
              <a:gd name="connsiteX10" fmla="*/ 5372100 w 5372100"/>
              <a:gd name="connsiteY10" fmla="*/ 5453062 h 5453062"/>
              <a:gd name="connsiteX11" fmla="*/ 0 w 5372100"/>
              <a:gd name="connsiteY11" fmla="*/ 5453062 h 5453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72100" h="5453062">
                <a:moveTo>
                  <a:pt x="0" y="0"/>
                </a:moveTo>
                <a:lnTo>
                  <a:pt x="5372100" y="0"/>
                </a:lnTo>
                <a:lnTo>
                  <a:pt x="5372100" y="644638"/>
                </a:lnTo>
                <a:lnTo>
                  <a:pt x="4414157" y="644638"/>
                </a:lnTo>
                <a:lnTo>
                  <a:pt x="4414157" y="2560524"/>
                </a:lnTo>
                <a:lnTo>
                  <a:pt x="5372100" y="2560524"/>
                </a:lnTo>
                <a:lnTo>
                  <a:pt x="5372100" y="2941353"/>
                </a:lnTo>
                <a:lnTo>
                  <a:pt x="4414157" y="2941353"/>
                </a:lnTo>
                <a:lnTo>
                  <a:pt x="4414157" y="4857239"/>
                </a:lnTo>
                <a:lnTo>
                  <a:pt x="5372100" y="4857239"/>
                </a:lnTo>
                <a:lnTo>
                  <a:pt x="5372100" y="5453062"/>
                </a:lnTo>
                <a:lnTo>
                  <a:pt x="0" y="5453062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74423" y="5209617"/>
            <a:ext cx="2307756" cy="4368799"/>
          </a:xfrm>
          <a:custGeom>
            <a:avLst/>
            <a:gdLst>
              <a:gd name="connsiteX0" fmla="*/ 0 w 1638300"/>
              <a:gd name="connsiteY0" fmla="*/ 0 h 1638300"/>
              <a:gd name="connsiteX1" fmla="*/ 1638300 w 1638300"/>
              <a:gd name="connsiteY1" fmla="*/ 0 h 1638300"/>
              <a:gd name="connsiteX2" fmla="*/ 1638300 w 1638300"/>
              <a:gd name="connsiteY2" fmla="*/ 1638300 h 1638300"/>
              <a:gd name="connsiteX3" fmla="*/ 0 w 1638300"/>
              <a:gd name="connsiteY3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8300" h="1638300">
                <a:moveTo>
                  <a:pt x="0" y="0"/>
                </a:moveTo>
                <a:lnTo>
                  <a:pt x="1638300" y="0"/>
                </a:lnTo>
                <a:lnTo>
                  <a:pt x="1638300" y="1638300"/>
                </a:lnTo>
                <a:lnTo>
                  <a:pt x="0" y="16383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25665" y="11415280"/>
            <a:ext cx="2307756" cy="4368799"/>
          </a:xfrm>
          <a:custGeom>
            <a:avLst/>
            <a:gdLst>
              <a:gd name="connsiteX0" fmla="*/ 0 w 1638300"/>
              <a:gd name="connsiteY0" fmla="*/ 0 h 1638300"/>
              <a:gd name="connsiteX1" fmla="*/ 1638300 w 1638300"/>
              <a:gd name="connsiteY1" fmla="*/ 0 h 1638300"/>
              <a:gd name="connsiteX2" fmla="*/ 1638300 w 1638300"/>
              <a:gd name="connsiteY2" fmla="*/ 1638300 h 1638300"/>
              <a:gd name="connsiteX3" fmla="*/ 0 w 1638300"/>
              <a:gd name="connsiteY3" fmla="*/ 163830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38300" h="1638300">
                <a:moveTo>
                  <a:pt x="0" y="0"/>
                </a:moveTo>
                <a:lnTo>
                  <a:pt x="1638300" y="0"/>
                </a:lnTo>
                <a:lnTo>
                  <a:pt x="1638300" y="1638300"/>
                </a:lnTo>
                <a:lnTo>
                  <a:pt x="0" y="16383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69568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1234" y="10727268"/>
            <a:ext cx="1446833" cy="1575841"/>
          </a:xfrm>
          <a:custGeom>
            <a:avLst/>
            <a:gdLst>
              <a:gd name="connsiteX0" fmla="*/ 857250 w 1714500"/>
              <a:gd name="connsiteY0" fmla="*/ 0 h 1714500"/>
              <a:gd name="connsiteX1" fmla="*/ 1714500 w 1714500"/>
              <a:gd name="connsiteY1" fmla="*/ 857250 h 1714500"/>
              <a:gd name="connsiteX2" fmla="*/ 857250 w 1714500"/>
              <a:gd name="connsiteY2" fmla="*/ 1714500 h 1714500"/>
              <a:gd name="connsiteX3" fmla="*/ 0 w 1714500"/>
              <a:gd name="connsiteY3" fmla="*/ 857250 h 1714500"/>
              <a:gd name="connsiteX4" fmla="*/ 857250 w 1714500"/>
              <a:gd name="connsiteY4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14500">
                <a:moveTo>
                  <a:pt x="857250" y="0"/>
                </a:moveTo>
                <a:cubicBezTo>
                  <a:pt x="1330696" y="0"/>
                  <a:pt x="1714500" y="383804"/>
                  <a:pt x="1714500" y="857250"/>
                </a:cubicBezTo>
                <a:cubicBezTo>
                  <a:pt x="1714500" y="1330696"/>
                  <a:pt x="1330696" y="1714500"/>
                  <a:pt x="857250" y="1714500"/>
                </a:cubicBezTo>
                <a:cubicBezTo>
                  <a:pt x="383804" y="1714500"/>
                  <a:pt x="0" y="1330696"/>
                  <a:pt x="0" y="857250"/>
                </a:cubicBezTo>
                <a:cubicBezTo>
                  <a:pt x="0" y="383804"/>
                  <a:pt x="383804" y="0"/>
                  <a:pt x="857250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234098" y="11563094"/>
            <a:ext cx="1446833" cy="1480028"/>
          </a:xfrm>
          <a:custGeom>
            <a:avLst/>
            <a:gdLst>
              <a:gd name="connsiteX0" fmla="*/ 857250 w 1714500"/>
              <a:gd name="connsiteY0" fmla="*/ 0 h 1714500"/>
              <a:gd name="connsiteX1" fmla="*/ 1714500 w 1714500"/>
              <a:gd name="connsiteY1" fmla="*/ 857250 h 1714500"/>
              <a:gd name="connsiteX2" fmla="*/ 857250 w 1714500"/>
              <a:gd name="connsiteY2" fmla="*/ 1714500 h 1714500"/>
              <a:gd name="connsiteX3" fmla="*/ 0 w 1714500"/>
              <a:gd name="connsiteY3" fmla="*/ 857250 h 1714500"/>
              <a:gd name="connsiteX4" fmla="*/ 857250 w 1714500"/>
              <a:gd name="connsiteY4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14500">
                <a:moveTo>
                  <a:pt x="857250" y="0"/>
                </a:moveTo>
                <a:cubicBezTo>
                  <a:pt x="1330696" y="0"/>
                  <a:pt x="1714500" y="383804"/>
                  <a:pt x="1714500" y="857250"/>
                </a:cubicBezTo>
                <a:cubicBezTo>
                  <a:pt x="1714500" y="1330696"/>
                  <a:pt x="1330696" y="1714500"/>
                  <a:pt x="857250" y="1714500"/>
                </a:cubicBezTo>
                <a:cubicBezTo>
                  <a:pt x="383804" y="1714500"/>
                  <a:pt x="0" y="1330696"/>
                  <a:pt x="0" y="857250"/>
                </a:cubicBezTo>
                <a:cubicBezTo>
                  <a:pt x="0" y="383804"/>
                  <a:pt x="383804" y="0"/>
                  <a:pt x="857250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698360" y="11991471"/>
            <a:ext cx="1495140" cy="1578422"/>
          </a:xfrm>
          <a:custGeom>
            <a:avLst/>
            <a:gdLst>
              <a:gd name="connsiteX0" fmla="*/ 857250 w 1714500"/>
              <a:gd name="connsiteY0" fmla="*/ 0 h 1714500"/>
              <a:gd name="connsiteX1" fmla="*/ 1714500 w 1714500"/>
              <a:gd name="connsiteY1" fmla="*/ 857250 h 1714500"/>
              <a:gd name="connsiteX2" fmla="*/ 857250 w 1714500"/>
              <a:gd name="connsiteY2" fmla="*/ 1714500 h 1714500"/>
              <a:gd name="connsiteX3" fmla="*/ 0 w 1714500"/>
              <a:gd name="connsiteY3" fmla="*/ 857250 h 1714500"/>
              <a:gd name="connsiteX4" fmla="*/ 857250 w 1714500"/>
              <a:gd name="connsiteY4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14500">
                <a:moveTo>
                  <a:pt x="857250" y="0"/>
                </a:moveTo>
                <a:cubicBezTo>
                  <a:pt x="1330696" y="0"/>
                  <a:pt x="1714500" y="383804"/>
                  <a:pt x="1714500" y="857250"/>
                </a:cubicBezTo>
                <a:cubicBezTo>
                  <a:pt x="1714500" y="1330696"/>
                  <a:pt x="1330696" y="1714500"/>
                  <a:pt x="857250" y="1714500"/>
                </a:cubicBezTo>
                <a:cubicBezTo>
                  <a:pt x="383804" y="1714500"/>
                  <a:pt x="0" y="1330696"/>
                  <a:pt x="0" y="857250"/>
                </a:cubicBezTo>
                <a:cubicBezTo>
                  <a:pt x="0" y="383804"/>
                  <a:pt x="383804" y="0"/>
                  <a:pt x="857250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81224" y="12303109"/>
            <a:ext cx="1506259" cy="1578422"/>
          </a:xfrm>
          <a:custGeom>
            <a:avLst/>
            <a:gdLst>
              <a:gd name="connsiteX0" fmla="*/ 857250 w 1714500"/>
              <a:gd name="connsiteY0" fmla="*/ 0 h 1714500"/>
              <a:gd name="connsiteX1" fmla="*/ 1714500 w 1714500"/>
              <a:gd name="connsiteY1" fmla="*/ 857250 h 1714500"/>
              <a:gd name="connsiteX2" fmla="*/ 857250 w 1714500"/>
              <a:gd name="connsiteY2" fmla="*/ 1714500 h 1714500"/>
              <a:gd name="connsiteX3" fmla="*/ 0 w 1714500"/>
              <a:gd name="connsiteY3" fmla="*/ 857250 h 1714500"/>
              <a:gd name="connsiteX4" fmla="*/ 857250 w 1714500"/>
              <a:gd name="connsiteY4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4500" h="1714500">
                <a:moveTo>
                  <a:pt x="857250" y="0"/>
                </a:moveTo>
                <a:cubicBezTo>
                  <a:pt x="1330696" y="0"/>
                  <a:pt x="1714500" y="383804"/>
                  <a:pt x="1714500" y="857250"/>
                </a:cubicBezTo>
                <a:cubicBezTo>
                  <a:pt x="1714500" y="1330696"/>
                  <a:pt x="1330696" y="1714500"/>
                  <a:pt x="857250" y="1714500"/>
                </a:cubicBezTo>
                <a:cubicBezTo>
                  <a:pt x="383804" y="1714500"/>
                  <a:pt x="0" y="1330696"/>
                  <a:pt x="0" y="857250"/>
                </a:cubicBezTo>
                <a:cubicBezTo>
                  <a:pt x="0" y="383804"/>
                  <a:pt x="383804" y="0"/>
                  <a:pt x="857250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159940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6250263"/>
            <a:ext cx="10288587" cy="4467301"/>
          </a:xfrm>
          <a:custGeom>
            <a:avLst/>
            <a:gdLst>
              <a:gd name="connsiteX0" fmla="*/ 0 w 3924300"/>
              <a:gd name="connsiteY0" fmla="*/ 0 h 4648200"/>
              <a:gd name="connsiteX1" fmla="*/ 3924300 w 3924300"/>
              <a:gd name="connsiteY1" fmla="*/ 0 h 4648200"/>
              <a:gd name="connsiteX2" fmla="*/ 3924300 w 3924300"/>
              <a:gd name="connsiteY2" fmla="*/ 4648200 h 4648200"/>
              <a:gd name="connsiteX3" fmla="*/ 0 w 3924300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4648200">
                <a:moveTo>
                  <a:pt x="0" y="0"/>
                </a:moveTo>
                <a:lnTo>
                  <a:pt x="3924300" y="0"/>
                </a:lnTo>
                <a:lnTo>
                  <a:pt x="3924300" y="4648200"/>
                </a:lnTo>
                <a:lnTo>
                  <a:pt x="0" y="46482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5102348"/>
            <a:ext cx="10288588" cy="3185652"/>
          </a:xfrm>
          <a:custGeom>
            <a:avLst/>
            <a:gdLst>
              <a:gd name="connsiteX0" fmla="*/ 0 w 3924300"/>
              <a:gd name="connsiteY0" fmla="*/ 0 h 4648200"/>
              <a:gd name="connsiteX1" fmla="*/ 3924300 w 3924300"/>
              <a:gd name="connsiteY1" fmla="*/ 0 h 4648200"/>
              <a:gd name="connsiteX2" fmla="*/ 3924300 w 3924300"/>
              <a:gd name="connsiteY2" fmla="*/ 4648200 h 4648200"/>
              <a:gd name="connsiteX3" fmla="*/ 0 w 3924300"/>
              <a:gd name="connsiteY3" fmla="*/ 4648200 h 464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4648200">
                <a:moveTo>
                  <a:pt x="0" y="0"/>
                </a:moveTo>
                <a:lnTo>
                  <a:pt x="3924300" y="0"/>
                </a:lnTo>
                <a:lnTo>
                  <a:pt x="3924300" y="4648200"/>
                </a:lnTo>
                <a:lnTo>
                  <a:pt x="0" y="46482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19358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6E92C77-BED9-4CF2-B037-FA4B47EC5C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04257" y="3436306"/>
            <a:ext cx="8884331" cy="14071600"/>
          </a:xfrm>
          <a:custGeom>
            <a:avLst/>
            <a:gdLst>
              <a:gd name="connsiteX0" fmla="*/ 0 w 6096000"/>
              <a:gd name="connsiteY0" fmla="*/ 0 h 5276850"/>
              <a:gd name="connsiteX1" fmla="*/ 6096000 w 6096000"/>
              <a:gd name="connsiteY1" fmla="*/ 0 h 5276850"/>
              <a:gd name="connsiteX2" fmla="*/ 6096000 w 6096000"/>
              <a:gd name="connsiteY2" fmla="*/ 5276850 h 5276850"/>
              <a:gd name="connsiteX3" fmla="*/ 0 w 6096000"/>
              <a:gd name="connsiteY3" fmla="*/ 5276850 h 5276850"/>
              <a:gd name="connsiteX4" fmla="*/ 0 w 6096000"/>
              <a:gd name="connsiteY4" fmla="*/ 0 h 527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6000" h="5276850">
                <a:moveTo>
                  <a:pt x="0" y="0"/>
                </a:moveTo>
                <a:lnTo>
                  <a:pt x="6096000" y="0"/>
                </a:lnTo>
                <a:lnTo>
                  <a:pt x="6096000" y="5276850"/>
                </a:lnTo>
                <a:lnTo>
                  <a:pt x="0" y="5276850"/>
                </a:lnTo>
                <a:cubicBezTo>
                  <a:pt x="0" y="3517900"/>
                  <a:pt x="2305050" y="2235200"/>
                  <a:pt x="0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571433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12825" y="7089775"/>
            <a:ext cx="4131469" cy="8990013"/>
          </a:xfrm>
          <a:custGeom>
            <a:avLst/>
            <a:gdLst>
              <a:gd name="connsiteX0" fmla="*/ 0 w 2975223"/>
              <a:gd name="connsiteY0" fmla="*/ 0 h 5029200"/>
              <a:gd name="connsiteX1" fmla="*/ 2975223 w 2975223"/>
              <a:gd name="connsiteY1" fmla="*/ 0 h 5029200"/>
              <a:gd name="connsiteX2" fmla="*/ 2975223 w 2975223"/>
              <a:gd name="connsiteY2" fmla="*/ 5029200 h 5029200"/>
              <a:gd name="connsiteX3" fmla="*/ 0 w 2975223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5223" h="5029200">
                <a:moveTo>
                  <a:pt x="0" y="0"/>
                </a:moveTo>
                <a:lnTo>
                  <a:pt x="2975223" y="0"/>
                </a:lnTo>
                <a:lnTo>
                  <a:pt x="2975223" y="5029200"/>
                </a:lnTo>
                <a:lnTo>
                  <a:pt x="0" y="50292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031798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31677" y="8062973"/>
            <a:ext cx="2888520" cy="2821913"/>
          </a:xfrm>
          <a:custGeom>
            <a:avLst/>
            <a:gdLst>
              <a:gd name="connsiteX0" fmla="*/ 742951 w 1485902"/>
              <a:gd name="connsiteY0" fmla="*/ 0 h 1485902"/>
              <a:gd name="connsiteX1" fmla="*/ 1485902 w 1485902"/>
              <a:gd name="connsiteY1" fmla="*/ 742951 h 1485902"/>
              <a:gd name="connsiteX2" fmla="*/ 742951 w 1485902"/>
              <a:gd name="connsiteY2" fmla="*/ 1485902 h 1485902"/>
              <a:gd name="connsiteX3" fmla="*/ 0 w 1485902"/>
              <a:gd name="connsiteY3" fmla="*/ 742951 h 1485902"/>
              <a:gd name="connsiteX4" fmla="*/ 742951 w 1485902"/>
              <a:gd name="connsiteY4" fmla="*/ 0 h 148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902" h="1485902">
                <a:moveTo>
                  <a:pt x="742951" y="0"/>
                </a:moveTo>
                <a:cubicBezTo>
                  <a:pt x="1153272" y="0"/>
                  <a:pt x="1485902" y="332630"/>
                  <a:pt x="1485902" y="742951"/>
                </a:cubicBezTo>
                <a:cubicBezTo>
                  <a:pt x="1485902" y="1153272"/>
                  <a:pt x="1153272" y="1485902"/>
                  <a:pt x="742951" y="1485902"/>
                </a:cubicBezTo>
                <a:cubicBezTo>
                  <a:pt x="332630" y="1485902"/>
                  <a:pt x="0" y="1153272"/>
                  <a:pt x="0" y="742951"/>
                </a:cubicBezTo>
                <a:cubicBezTo>
                  <a:pt x="0" y="332630"/>
                  <a:pt x="332630" y="0"/>
                  <a:pt x="742951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70973" y="11402998"/>
            <a:ext cx="2888521" cy="2821913"/>
          </a:xfrm>
          <a:custGeom>
            <a:avLst/>
            <a:gdLst>
              <a:gd name="connsiteX0" fmla="*/ 742951 w 1485902"/>
              <a:gd name="connsiteY0" fmla="*/ 0 h 1485902"/>
              <a:gd name="connsiteX1" fmla="*/ 1485902 w 1485902"/>
              <a:gd name="connsiteY1" fmla="*/ 742951 h 1485902"/>
              <a:gd name="connsiteX2" fmla="*/ 742951 w 1485902"/>
              <a:gd name="connsiteY2" fmla="*/ 1485902 h 1485902"/>
              <a:gd name="connsiteX3" fmla="*/ 0 w 1485902"/>
              <a:gd name="connsiteY3" fmla="*/ 742951 h 1485902"/>
              <a:gd name="connsiteX4" fmla="*/ 742951 w 1485902"/>
              <a:gd name="connsiteY4" fmla="*/ 0 h 148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902" h="1485902">
                <a:moveTo>
                  <a:pt x="742951" y="0"/>
                </a:moveTo>
                <a:cubicBezTo>
                  <a:pt x="1153272" y="0"/>
                  <a:pt x="1485902" y="332630"/>
                  <a:pt x="1485902" y="742951"/>
                </a:cubicBezTo>
                <a:cubicBezTo>
                  <a:pt x="1485902" y="1153272"/>
                  <a:pt x="1153272" y="1485902"/>
                  <a:pt x="742951" y="1485902"/>
                </a:cubicBezTo>
                <a:cubicBezTo>
                  <a:pt x="332630" y="1485902"/>
                  <a:pt x="0" y="1153272"/>
                  <a:pt x="0" y="742951"/>
                </a:cubicBezTo>
                <a:cubicBezTo>
                  <a:pt x="0" y="332630"/>
                  <a:pt x="332630" y="0"/>
                  <a:pt x="742951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26712" y="14644171"/>
            <a:ext cx="2888523" cy="2821914"/>
          </a:xfrm>
          <a:custGeom>
            <a:avLst/>
            <a:gdLst>
              <a:gd name="connsiteX0" fmla="*/ 742951 w 1485902"/>
              <a:gd name="connsiteY0" fmla="*/ 0 h 1485902"/>
              <a:gd name="connsiteX1" fmla="*/ 1485902 w 1485902"/>
              <a:gd name="connsiteY1" fmla="*/ 742951 h 1485902"/>
              <a:gd name="connsiteX2" fmla="*/ 742951 w 1485902"/>
              <a:gd name="connsiteY2" fmla="*/ 1485902 h 1485902"/>
              <a:gd name="connsiteX3" fmla="*/ 0 w 1485902"/>
              <a:gd name="connsiteY3" fmla="*/ 742951 h 1485902"/>
              <a:gd name="connsiteX4" fmla="*/ 742951 w 1485902"/>
              <a:gd name="connsiteY4" fmla="*/ 0 h 1485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902" h="1485902">
                <a:moveTo>
                  <a:pt x="742951" y="0"/>
                </a:moveTo>
                <a:cubicBezTo>
                  <a:pt x="1153272" y="0"/>
                  <a:pt x="1485902" y="332630"/>
                  <a:pt x="1485902" y="742951"/>
                </a:cubicBezTo>
                <a:cubicBezTo>
                  <a:pt x="1485902" y="1153272"/>
                  <a:pt x="1153272" y="1485902"/>
                  <a:pt x="742951" y="1485902"/>
                </a:cubicBezTo>
                <a:cubicBezTo>
                  <a:pt x="332630" y="1485902"/>
                  <a:pt x="0" y="1153272"/>
                  <a:pt x="0" y="742951"/>
                </a:cubicBezTo>
                <a:cubicBezTo>
                  <a:pt x="0" y="332630"/>
                  <a:pt x="332630" y="0"/>
                  <a:pt x="742951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896721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5904" y="11117122"/>
            <a:ext cx="4115261" cy="4968820"/>
          </a:xfrm>
          <a:custGeom>
            <a:avLst/>
            <a:gdLst>
              <a:gd name="connsiteX0" fmla="*/ 0 w 2819400"/>
              <a:gd name="connsiteY0" fmla="*/ 0 h 5029200"/>
              <a:gd name="connsiteX1" fmla="*/ 2819400 w 2819400"/>
              <a:gd name="connsiteY1" fmla="*/ 0 h 5029200"/>
              <a:gd name="connsiteX2" fmla="*/ 2819400 w 2819400"/>
              <a:gd name="connsiteY2" fmla="*/ 5029200 h 5029200"/>
              <a:gd name="connsiteX3" fmla="*/ 0 w 28194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5029200">
                <a:moveTo>
                  <a:pt x="0" y="0"/>
                </a:moveTo>
                <a:lnTo>
                  <a:pt x="2819400" y="0"/>
                </a:lnTo>
                <a:lnTo>
                  <a:pt x="2819400" y="5029200"/>
                </a:lnTo>
                <a:lnTo>
                  <a:pt x="0" y="50292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65812" y="2833772"/>
            <a:ext cx="4115260" cy="4968821"/>
          </a:xfrm>
          <a:custGeom>
            <a:avLst/>
            <a:gdLst>
              <a:gd name="connsiteX0" fmla="*/ 0 w 2819400"/>
              <a:gd name="connsiteY0" fmla="*/ 0 h 5029200"/>
              <a:gd name="connsiteX1" fmla="*/ 2819400 w 2819400"/>
              <a:gd name="connsiteY1" fmla="*/ 0 h 5029200"/>
              <a:gd name="connsiteX2" fmla="*/ 2819400 w 2819400"/>
              <a:gd name="connsiteY2" fmla="*/ 5029200 h 5029200"/>
              <a:gd name="connsiteX3" fmla="*/ 0 w 2819400"/>
              <a:gd name="connsiteY3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5029200">
                <a:moveTo>
                  <a:pt x="0" y="0"/>
                </a:moveTo>
                <a:lnTo>
                  <a:pt x="2819400" y="0"/>
                </a:lnTo>
                <a:lnTo>
                  <a:pt x="2819400" y="5029200"/>
                </a:lnTo>
                <a:lnTo>
                  <a:pt x="0" y="502920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351564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9B802A8-C466-4F83-BC60-CD3042276B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8686" y="5661945"/>
            <a:ext cx="4764087" cy="8275638"/>
          </a:xfrm>
          <a:custGeom>
            <a:avLst/>
            <a:gdLst>
              <a:gd name="connsiteX0" fmla="*/ 753534 w 5516034"/>
              <a:gd name="connsiteY0" fmla="*/ 0 h 5429250"/>
              <a:gd name="connsiteX1" fmla="*/ 5516034 w 5516034"/>
              <a:gd name="connsiteY1" fmla="*/ 0 h 5429250"/>
              <a:gd name="connsiteX2" fmla="*/ 5516034 w 5516034"/>
              <a:gd name="connsiteY2" fmla="*/ 5429250 h 5429250"/>
              <a:gd name="connsiteX3" fmla="*/ 753534 w 5516034"/>
              <a:gd name="connsiteY3" fmla="*/ 5429250 h 5429250"/>
              <a:gd name="connsiteX4" fmla="*/ 753534 w 5516034"/>
              <a:gd name="connsiteY4" fmla="*/ 0 h 5429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6034" h="5429250">
                <a:moveTo>
                  <a:pt x="753534" y="0"/>
                </a:moveTo>
                <a:lnTo>
                  <a:pt x="5516034" y="0"/>
                </a:lnTo>
                <a:cubicBezTo>
                  <a:pt x="3820584" y="2038350"/>
                  <a:pt x="5516034" y="3619500"/>
                  <a:pt x="5516034" y="5429250"/>
                </a:cubicBezTo>
                <a:lnTo>
                  <a:pt x="753534" y="5429250"/>
                </a:lnTo>
                <a:cubicBezTo>
                  <a:pt x="753534" y="3619500"/>
                  <a:pt x="-941916" y="2038350"/>
                  <a:pt x="753534" y="0"/>
                </a:cubicBez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2287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982" y="4559305"/>
            <a:ext cx="8873907" cy="7607299"/>
          </a:xfrm>
        </p:spPr>
        <p:txBody>
          <a:bodyPr anchor="b"/>
          <a:lstStyle>
            <a:lvl1pPr>
              <a:defRPr sz="675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982" y="12238572"/>
            <a:ext cx="8873907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441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883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32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7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22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6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10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553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1342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">
            <a:extLst>
              <a:ext uri="{FF2B5EF4-FFF2-40B4-BE49-F238E27FC236}">
                <a16:creationId xmlns:a16="http://schemas.microsoft.com/office/drawing/2014/main" id="{49100FC6-E269-114E-BDA2-6C934D7D52D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00050" y="10953635"/>
            <a:ext cx="3086483" cy="4520827"/>
          </a:xfrm>
          <a:custGeom>
            <a:avLst/>
            <a:gdLst>
              <a:gd name="connsiteX0" fmla="*/ 0 w 4724400"/>
              <a:gd name="connsiteY0" fmla="*/ 0 h 2724150"/>
              <a:gd name="connsiteX1" fmla="*/ 4724400 w 4724400"/>
              <a:gd name="connsiteY1" fmla="*/ 0 h 2724150"/>
              <a:gd name="connsiteX2" fmla="*/ 4724400 w 4724400"/>
              <a:gd name="connsiteY2" fmla="*/ 2724150 h 2724150"/>
              <a:gd name="connsiteX3" fmla="*/ 0 w 4724400"/>
              <a:gd name="connsiteY3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4400" h="2724150">
                <a:moveTo>
                  <a:pt x="0" y="0"/>
                </a:moveTo>
                <a:lnTo>
                  <a:pt x="4724400" y="0"/>
                </a:lnTo>
                <a:lnTo>
                  <a:pt x="4724400" y="2724150"/>
                </a:lnTo>
                <a:lnTo>
                  <a:pt x="0" y="27241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058152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4">
            <a:extLst>
              <a:ext uri="{FF2B5EF4-FFF2-40B4-BE49-F238E27FC236}">
                <a16:creationId xmlns:a16="http://schemas.microsoft.com/office/drawing/2014/main" id="{7770F333-21B3-4270-BD4F-1C0EF1E881B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583782"/>
            <a:ext cx="10288588" cy="12791926"/>
          </a:xfrm>
          <a:custGeom>
            <a:avLst/>
            <a:gdLst>
              <a:gd name="connsiteX0" fmla="*/ 0 w 4724400"/>
              <a:gd name="connsiteY0" fmla="*/ 0 h 2724150"/>
              <a:gd name="connsiteX1" fmla="*/ 4724400 w 4724400"/>
              <a:gd name="connsiteY1" fmla="*/ 0 h 2724150"/>
              <a:gd name="connsiteX2" fmla="*/ 4724400 w 4724400"/>
              <a:gd name="connsiteY2" fmla="*/ 2724150 h 2724150"/>
              <a:gd name="connsiteX3" fmla="*/ 0 w 4724400"/>
              <a:gd name="connsiteY3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4400" h="2724150">
                <a:moveTo>
                  <a:pt x="0" y="0"/>
                </a:moveTo>
                <a:lnTo>
                  <a:pt x="4724400" y="0"/>
                </a:lnTo>
                <a:lnTo>
                  <a:pt x="4724400" y="2724150"/>
                </a:lnTo>
                <a:lnTo>
                  <a:pt x="0" y="2724150"/>
                </a:lnTo>
                <a:close/>
              </a:path>
            </a:pathLst>
          </a:custGeo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3201"/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29212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40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340" y="4868333"/>
            <a:ext cx="4372650" cy="11603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8598" y="4868333"/>
            <a:ext cx="4372650" cy="11603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820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973671"/>
            <a:ext cx="8873907" cy="3534835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682" y="4483101"/>
            <a:ext cx="4352554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682" y="6680200"/>
            <a:ext cx="4352554" cy="9825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8598" y="4483101"/>
            <a:ext cx="4373990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441" indent="0">
              <a:buNone/>
              <a:defRPr sz="2250" b="1"/>
            </a:lvl2pPr>
            <a:lvl3pPr marL="1028883" indent="0">
              <a:buNone/>
              <a:defRPr sz="2025" b="1"/>
            </a:lvl3pPr>
            <a:lvl4pPr marL="1543324" indent="0">
              <a:buNone/>
              <a:defRPr sz="1800" b="1"/>
            </a:lvl4pPr>
            <a:lvl5pPr marL="2057766" indent="0">
              <a:buNone/>
              <a:defRPr sz="1800" b="1"/>
            </a:lvl5pPr>
            <a:lvl6pPr marL="2572207" indent="0">
              <a:buNone/>
              <a:defRPr sz="1800" b="1"/>
            </a:lvl6pPr>
            <a:lvl7pPr marL="3086649" indent="0">
              <a:buNone/>
              <a:defRPr sz="1800" b="1"/>
            </a:lvl7pPr>
            <a:lvl8pPr marL="3601090" indent="0">
              <a:buNone/>
              <a:defRPr sz="1800" b="1"/>
            </a:lvl8pPr>
            <a:lvl9pPr marL="4115532" indent="0">
              <a:buNone/>
              <a:defRPr sz="18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8598" y="6680200"/>
            <a:ext cx="4373990" cy="982556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941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66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528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990" y="2633138"/>
            <a:ext cx="5208598" cy="12996333"/>
          </a:xfrm>
        </p:spPr>
        <p:txBody>
          <a:bodyPr/>
          <a:lstStyle>
            <a:lvl1pPr>
              <a:defRPr sz="3601"/>
            </a:lvl1pPr>
            <a:lvl2pPr>
              <a:defRPr sz="3151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66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81" y="1219200"/>
            <a:ext cx="3318337" cy="4267200"/>
          </a:xfrm>
        </p:spPr>
        <p:txBody>
          <a:bodyPr anchor="b"/>
          <a:lstStyle>
            <a:lvl1pPr>
              <a:defRPr sz="3601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990" y="2633138"/>
            <a:ext cx="5208598" cy="12996333"/>
          </a:xfrm>
        </p:spPr>
        <p:txBody>
          <a:bodyPr anchor="t"/>
          <a:lstStyle>
            <a:lvl1pPr marL="0" indent="0">
              <a:buNone/>
              <a:defRPr sz="3601"/>
            </a:lvl1pPr>
            <a:lvl2pPr marL="514441" indent="0">
              <a:buNone/>
              <a:defRPr sz="3151"/>
            </a:lvl2pPr>
            <a:lvl3pPr marL="1028883" indent="0">
              <a:buNone/>
              <a:defRPr sz="2700"/>
            </a:lvl3pPr>
            <a:lvl4pPr marL="1543324" indent="0">
              <a:buNone/>
              <a:defRPr sz="2250"/>
            </a:lvl4pPr>
            <a:lvl5pPr marL="2057766" indent="0">
              <a:buNone/>
              <a:defRPr sz="2250"/>
            </a:lvl5pPr>
            <a:lvl6pPr marL="2572207" indent="0">
              <a:buNone/>
              <a:defRPr sz="2250"/>
            </a:lvl6pPr>
            <a:lvl7pPr marL="3086649" indent="0">
              <a:buNone/>
              <a:defRPr sz="2250"/>
            </a:lvl7pPr>
            <a:lvl8pPr marL="3601090" indent="0">
              <a:buNone/>
              <a:defRPr sz="2250"/>
            </a:lvl8pPr>
            <a:lvl9pPr marL="4115532" indent="0">
              <a:buNone/>
              <a:defRPr sz="2250"/>
            </a:lvl9pPr>
          </a:lstStyle>
          <a:p>
            <a:r>
              <a:rPr lang="nb-NO"/>
              <a:t>Klikk på ikonet for å legge til et bilde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681" y="5486400"/>
            <a:ext cx="3318337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441" indent="0">
              <a:buNone/>
              <a:defRPr sz="1575"/>
            </a:lvl2pPr>
            <a:lvl3pPr marL="1028883" indent="0">
              <a:buNone/>
              <a:defRPr sz="1350"/>
            </a:lvl3pPr>
            <a:lvl4pPr marL="1543324" indent="0">
              <a:buNone/>
              <a:defRPr sz="1125"/>
            </a:lvl4pPr>
            <a:lvl5pPr marL="2057766" indent="0">
              <a:buNone/>
              <a:defRPr sz="1125"/>
            </a:lvl5pPr>
            <a:lvl6pPr marL="2572207" indent="0">
              <a:buNone/>
              <a:defRPr sz="1125"/>
            </a:lvl6pPr>
            <a:lvl7pPr marL="3086649" indent="0">
              <a:buNone/>
              <a:defRPr sz="1125"/>
            </a:lvl7pPr>
            <a:lvl8pPr marL="3601090" indent="0">
              <a:buNone/>
              <a:defRPr sz="1125"/>
            </a:lvl8pPr>
            <a:lvl9pPr marL="4115532" indent="0">
              <a:buNone/>
              <a:defRPr sz="1125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643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341" y="973671"/>
            <a:ext cx="8873907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341" y="4868333"/>
            <a:ext cx="8873907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341" y="16950271"/>
            <a:ext cx="231493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8095" y="16950271"/>
            <a:ext cx="3472398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6315" y="16950271"/>
            <a:ext cx="2314932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31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2" r:id="rId15"/>
    <p:sldLayoutId id="2147483734" r:id="rId16"/>
    <p:sldLayoutId id="2147483736" r:id="rId17"/>
    <p:sldLayoutId id="2147483737" r:id="rId18"/>
    <p:sldLayoutId id="2147483738" r:id="rId19"/>
    <p:sldLayoutId id="2147483739" r:id="rId20"/>
    <p:sldLayoutId id="2147483740" r:id="rId21"/>
    <p:sldLayoutId id="2147483743" r:id="rId22"/>
    <p:sldLayoutId id="2147483744" r:id="rId23"/>
    <p:sldLayoutId id="2147483746" r:id="rId24"/>
    <p:sldLayoutId id="2147483748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655" r:id="rId32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Vert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E72516D-910B-4B53-BEC9-E45A0E100083}"/>
              </a:ext>
            </a:extLst>
          </p:cNvPr>
          <p:cNvSpPr/>
          <p:nvPr/>
        </p:nvSpPr>
        <p:spPr>
          <a:xfrm>
            <a:off x="0" y="2357114"/>
            <a:ext cx="8595360" cy="15930886"/>
          </a:xfrm>
          <a:prstGeom prst="rect">
            <a:avLst/>
          </a:pr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7C1740-4A2E-4E5C-A624-EC2D365FCE18}"/>
              </a:ext>
            </a:extLst>
          </p:cNvPr>
          <p:cNvSpPr txBox="1"/>
          <p:nvPr/>
        </p:nvSpPr>
        <p:spPr>
          <a:xfrm>
            <a:off x="847889" y="1522270"/>
            <a:ext cx="791045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Presentation Template</a:t>
            </a:r>
            <a:endParaRPr lang="id-ID" sz="2500" spc="800" dirty="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17" name="Picture Placeholder 1">
            <a:extLst>
              <a:ext uri="{FF2B5EF4-FFF2-40B4-BE49-F238E27FC236}">
                <a16:creationId xmlns:a16="http://schemas.microsoft.com/office/drawing/2014/main" id="{240FFDE2-5813-CC4E-88C9-E65178CB6DA7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0" y="5550379"/>
            <a:ext cx="8595360" cy="11086516"/>
          </a:xfrm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9659-7866-47E5-8FEE-523C9E64038F}"/>
              </a:ext>
            </a:extLst>
          </p:cNvPr>
          <p:cNvSpPr txBox="1"/>
          <p:nvPr/>
        </p:nvSpPr>
        <p:spPr>
          <a:xfrm>
            <a:off x="682925" y="2210027"/>
            <a:ext cx="1222447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>
                <a:ln w="19050">
                  <a:noFill/>
                </a:ln>
                <a:solidFill>
                  <a:schemeClr val="bg1"/>
                </a:solidFill>
              </a:rPr>
              <a:t>MEDIE.</a:t>
            </a:r>
            <a:endParaRPr lang="id-ID" sz="15000" b="1" dirty="0">
              <a:ln w="19050">
                <a:noFill/>
              </a:ln>
              <a:solidFill>
                <a:schemeClr val="bg1"/>
              </a:solidFill>
            </a:endParaRPr>
          </a:p>
        </p:txBody>
      </p:sp>
      <p:pic>
        <p:nvPicPr>
          <p:cNvPr id="8" name="Bilde 7" descr="Et bilde som inneholder tekst&#10;&#10;Automatisk generert beskrivelse">
            <a:extLst>
              <a:ext uri="{FF2B5EF4-FFF2-40B4-BE49-F238E27FC236}">
                <a16:creationId xmlns:a16="http://schemas.microsoft.com/office/drawing/2014/main" id="{C7470CE7-5B8A-0949-8443-0B0698276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318198"/>
            <a:ext cx="1986455" cy="1205118"/>
          </a:xfrm>
          <a:prstGeom prst="rect">
            <a:avLst/>
          </a:prstGeom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1EDABFDC-1FBB-9B49-B71A-C8B5271A3DBA}"/>
              </a:ext>
            </a:extLst>
          </p:cNvPr>
          <p:cNvSpPr txBox="1"/>
          <p:nvPr/>
        </p:nvSpPr>
        <p:spPr>
          <a:xfrm>
            <a:off x="847889" y="17223920"/>
            <a:ext cx="774747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spc="800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Presentation Template</a:t>
            </a:r>
            <a:endParaRPr lang="id-ID" sz="2500" spc="800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1758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643037" y="3318195"/>
            <a:ext cx="5224673" cy="14189711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74423" y="5209618"/>
            <a:ext cx="2307756" cy="4368799"/>
          </a:xfrm>
        </p:spPr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531E35-E47D-42C5-82BA-1EC657798D57}"/>
              </a:ext>
            </a:extLst>
          </p:cNvPr>
          <p:cNvSpPr txBox="1"/>
          <p:nvPr/>
        </p:nvSpPr>
        <p:spPr>
          <a:xfrm>
            <a:off x="551596" y="1739214"/>
            <a:ext cx="11457523" cy="337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67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 Medical </a:t>
            </a:r>
            <a:r>
              <a:rPr lang="en-US" sz="10667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Portfolio.</a:t>
            </a:r>
            <a:endParaRPr lang="id-ID" sz="10667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643036" y="1328798"/>
            <a:ext cx="1209463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16" name="Arrow: Right 11">
            <a:extLst>
              <a:ext uri="{FF2B5EF4-FFF2-40B4-BE49-F238E27FC236}">
                <a16:creationId xmlns:a16="http://schemas.microsoft.com/office/drawing/2014/main" id="{0AA4D5B2-2EB4-45B2-907E-5E3D8E7E1D3C}"/>
              </a:ext>
            </a:extLst>
          </p:cNvPr>
          <p:cNvSpPr/>
          <p:nvPr/>
        </p:nvSpPr>
        <p:spPr>
          <a:xfrm>
            <a:off x="-9077510" y="17129148"/>
            <a:ext cx="1470850" cy="378758"/>
          </a:xfrm>
          <a:prstGeom prst="rightArrow">
            <a:avLst>
              <a:gd name="adj1" fmla="val 16154"/>
              <a:gd name="adj2" fmla="val 56154"/>
            </a:avLst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7258610" y="8968798"/>
            <a:ext cx="2387232" cy="2387232"/>
          </a:xfrm>
          <a:custGeom>
            <a:avLst/>
            <a:gdLst>
              <a:gd name="connsiteX0" fmla="*/ 0 w 762000"/>
              <a:gd name="connsiteY0" fmla="*/ 0 h 762000"/>
              <a:gd name="connsiteX1" fmla="*/ 762000 w 762000"/>
              <a:gd name="connsiteY1" fmla="*/ 0 h 762000"/>
              <a:gd name="connsiteX2" fmla="*/ 762000 w 762000"/>
              <a:gd name="connsiteY2" fmla="*/ 762000 h 762000"/>
              <a:gd name="connsiteX3" fmla="*/ 0 w 76200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762000">
                <a:moveTo>
                  <a:pt x="0" y="0"/>
                </a:moveTo>
                <a:lnTo>
                  <a:pt x="762000" y="0"/>
                </a:lnTo>
                <a:lnTo>
                  <a:pt x="76200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rgbClr val="5CEE82"/>
              </a:gs>
              <a:gs pos="100000">
                <a:srgbClr val="57DDEB">
                  <a:alpha val="5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7398588" y="9670048"/>
            <a:ext cx="2107273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32.</a:t>
            </a:r>
            <a:endParaRPr lang="id-ID" sz="7201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7258610" y="15353946"/>
            <a:ext cx="2387232" cy="2387232"/>
          </a:xfrm>
          <a:custGeom>
            <a:avLst/>
            <a:gdLst>
              <a:gd name="connsiteX0" fmla="*/ 0 w 762000"/>
              <a:gd name="connsiteY0" fmla="*/ 0 h 762000"/>
              <a:gd name="connsiteX1" fmla="*/ 762000 w 762000"/>
              <a:gd name="connsiteY1" fmla="*/ 0 h 762000"/>
              <a:gd name="connsiteX2" fmla="*/ 762000 w 762000"/>
              <a:gd name="connsiteY2" fmla="*/ 762000 h 762000"/>
              <a:gd name="connsiteX3" fmla="*/ 0 w 76200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762000">
                <a:moveTo>
                  <a:pt x="0" y="0"/>
                </a:moveTo>
                <a:lnTo>
                  <a:pt x="762000" y="0"/>
                </a:lnTo>
                <a:lnTo>
                  <a:pt x="76200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rgbClr val="57DDEB"/>
              </a:gs>
              <a:gs pos="100000">
                <a:srgbClr val="5CEE82">
                  <a:alpha val="5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7398588" y="16055196"/>
            <a:ext cx="2107273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41.</a:t>
            </a:r>
            <a:endParaRPr lang="id-ID" sz="7201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4" name="Bilde 23" descr="Et bilde som inneholder tekst&#10;&#10;Automatisk generert beskrivelse">
            <a:extLst>
              <a:ext uri="{FF2B5EF4-FFF2-40B4-BE49-F238E27FC236}">
                <a16:creationId xmlns:a16="http://schemas.microsoft.com/office/drawing/2014/main" id="{BDDB139E-C3BC-5648-AE3F-92CB8A513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27" name="Plassholder for bilde 26">
            <a:extLst>
              <a:ext uri="{FF2B5EF4-FFF2-40B4-BE49-F238E27FC236}">
                <a16:creationId xmlns:a16="http://schemas.microsoft.com/office/drawing/2014/main" id="{2E33978D-6FDA-3748-9F53-D2F126F590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167254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1"/>
          <p:cNvSpPr/>
          <p:nvPr/>
        </p:nvSpPr>
        <p:spPr>
          <a:xfrm>
            <a:off x="-10873225" y="8281944"/>
            <a:ext cx="32506985" cy="10006056"/>
          </a:xfrm>
          <a:custGeom>
            <a:avLst/>
            <a:gdLst>
              <a:gd name="connsiteX0" fmla="*/ 0 w 12192000"/>
              <a:gd name="connsiteY0" fmla="*/ 0 h 3752850"/>
              <a:gd name="connsiteX1" fmla="*/ 12192000 w 12192000"/>
              <a:gd name="connsiteY1" fmla="*/ 0 h 3752850"/>
              <a:gd name="connsiteX2" fmla="*/ 12192000 w 12192000"/>
              <a:gd name="connsiteY2" fmla="*/ 3752850 h 3752850"/>
              <a:gd name="connsiteX3" fmla="*/ 0 w 12192000"/>
              <a:gd name="connsiteY3" fmla="*/ 3752850 h 3752850"/>
              <a:gd name="connsiteX4" fmla="*/ 0 w 12192000"/>
              <a:gd name="connsiteY4" fmla="*/ 0 h 3752850"/>
              <a:gd name="connsiteX0" fmla="*/ 0 w 12192000"/>
              <a:gd name="connsiteY0" fmla="*/ 0 h 3752850"/>
              <a:gd name="connsiteX1" fmla="*/ 12192000 w 12192000"/>
              <a:gd name="connsiteY1" fmla="*/ 0 h 3752850"/>
              <a:gd name="connsiteX2" fmla="*/ 12192000 w 12192000"/>
              <a:gd name="connsiteY2" fmla="*/ 3752850 h 3752850"/>
              <a:gd name="connsiteX3" fmla="*/ 0 w 12192000"/>
              <a:gd name="connsiteY3" fmla="*/ 3752850 h 3752850"/>
              <a:gd name="connsiteX4" fmla="*/ 0 w 12192000"/>
              <a:gd name="connsiteY4" fmla="*/ 0 h 3752850"/>
              <a:gd name="connsiteX0" fmla="*/ 0 w 12192000"/>
              <a:gd name="connsiteY0" fmla="*/ 0 h 3752850"/>
              <a:gd name="connsiteX1" fmla="*/ 12192000 w 12192000"/>
              <a:gd name="connsiteY1" fmla="*/ 876300 h 3752850"/>
              <a:gd name="connsiteX2" fmla="*/ 12192000 w 12192000"/>
              <a:gd name="connsiteY2" fmla="*/ 3752850 h 3752850"/>
              <a:gd name="connsiteX3" fmla="*/ 0 w 12192000"/>
              <a:gd name="connsiteY3" fmla="*/ 3752850 h 3752850"/>
              <a:gd name="connsiteX4" fmla="*/ 0 w 12192000"/>
              <a:gd name="connsiteY4" fmla="*/ 0 h 37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752850">
                <a:moveTo>
                  <a:pt x="0" y="0"/>
                </a:moveTo>
                <a:cubicBezTo>
                  <a:pt x="4064000" y="0"/>
                  <a:pt x="5918200" y="3314700"/>
                  <a:pt x="12192000" y="876300"/>
                </a:cubicBezTo>
                <a:lnTo>
                  <a:pt x="12192000" y="3752850"/>
                </a:lnTo>
                <a:lnTo>
                  <a:pt x="0" y="37528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531E35-E47D-42C5-82BA-1EC657798D57}"/>
              </a:ext>
            </a:extLst>
          </p:cNvPr>
          <p:cNvSpPr txBox="1"/>
          <p:nvPr/>
        </p:nvSpPr>
        <p:spPr>
          <a:xfrm>
            <a:off x="814819" y="3972397"/>
            <a:ext cx="7709413" cy="337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67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 Medical </a:t>
            </a:r>
          </a:p>
          <a:p>
            <a:r>
              <a:rPr lang="en-US" sz="10667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Portfolio.</a:t>
            </a:r>
            <a:endParaRPr lang="id-ID" sz="10667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814819" y="3061945"/>
            <a:ext cx="835486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962639" y="7584075"/>
            <a:ext cx="8436129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3222693" y="16444014"/>
            <a:ext cx="850723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spc="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spc="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spc="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962639" y="10734986"/>
            <a:ext cx="1446833" cy="1568123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222693" y="11563094"/>
            <a:ext cx="1446833" cy="1480029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746667" y="11991471"/>
            <a:ext cx="1446833" cy="1578422"/>
          </a:xfrm>
        </p:spPr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8040651" y="12303109"/>
            <a:ext cx="1446833" cy="1480030"/>
          </a:xfrm>
        </p:spPr>
      </p:sp>
      <p:pic>
        <p:nvPicPr>
          <p:cNvPr id="18" name="Bilde 17" descr="Et bilde som inneholder tekst&#10;&#10;Automatisk generert beskrivelse">
            <a:extLst>
              <a:ext uri="{FF2B5EF4-FFF2-40B4-BE49-F238E27FC236}">
                <a16:creationId xmlns:a16="http://schemas.microsoft.com/office/drawing/2014/main" id="{27CB1E7C-3E91-9C43-AA65-637FD953C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52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1" y="6250263"/>
            <a:ext cx="10288586" cy="4467301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0" y="15102348"/>
            <a:ext cx="10288587" cy="3185652"/>
          </a:xfrm>
        </p:spPr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531E35-E47D-42C5-82BA-1EC657798D57}"/>
              </a:ext>
            </a:extLst>
          </p:cNvPr>
          <p:cNvSpPr txBox="1"/>
          <p:nvPr/>
        </p:nvSpPr>
        <p:spPr>
          <a:xfrm>
            <a:off x="2" y="2637714"/>
            <a:ext cx="10288586" cy="337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667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 Medical </a:t>
            </a:r>
          </a:p>
          <a:p>
            <a:pPr algn="ctr"/>
            <a:r>
              <a:rPr lang="en-US" sz="10667" b="1" dirty="0">
                <a:ln w="19050">
                  <a:noFill/>
                </a:ln>
                <a:gradFill>
                  <a:gsLst>
                    <a:gs pos="0">
                      <a:srgbClr val="57DDEB"/>
                    </a:gs>
                    <a:gs pos="100000">
                      <a:srgbClr val="5CEE82"/>
                    </a:gs>
                  </a:gsLst>
                  <a:lin ang="2700000" scaled="1"/>
                </a:gradFill>
              </a:rPr>
              <a:t>Portfolio.</a:t>
            </a:r>
            <a:endParaRPr lang="id-ID" sz="10667" b="1" dirty="0">
              <a:ln w="19050">
                <a:noFill/>
              </a:ln>
              <a:gradFill>
                <a:gsLst>
                  <a:gs pos="0">
                    <a:srgbClr val="57DDEB"/>
                  </a:gs>
                  <a:gs pos="100000">
                    <a:srgbClr val="5CEE82"/>
                  </a:gs>
                </a:gsLst>
                <a:lin ang="2700000" scaled="1"/>
              </a:gra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0" y="10766323"/>
            <a:ext cx="10288587" cy="4336025"/>
          </a:xfrm>
          <a:prstGeom prst="rect">
            <a:avLst/>
          </a:prstGeom>
          <a:gradFill>
            <a:gsLst>
              <a:gs pos="0">
                <a:srgbClr val="5CEE82"/>
              </a:gs>
              <a:gs pos="100000">
                <a:srgbClr val="57DDEB">
                  <a:alpha val="52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gradFill>
                <a:gsLst>
                  <a:gs pos="0">
                    <a:srgbClr val="57DDEB"/>
                  </a:gs>
                  <a:gs pos="100000">
                    <a:srgbClr val="5CEE82"/>
                  </a:gs>
                </a:gsLst>
                <a:lin ang="2700000" scaled="1"/>
              </a:gra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13156" y="11240598"/>
            <a:ext cx="9462283" cy="333871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sp>
        <p:nvSpPr>
          <p:cNvPr id="23" name="TextBox 47">
            <a:extLst>
              <a:ext uri="{FF2B5EF4-FFF2-40B4-BE49-F238E27FC236}">
                <a16:creationId xmlns:a16="http://schemas.microsoft.com/office/drawing/2014/main" id="{CEBEF6B1-76A0-8E4E-AC4A-1C60B60F27DE}"/>
              </a:ext>
            </a:extLst>
          </p:cNvPr>
          <p:cNvSpPr txBox="1"/>
          <p:nvPr/>
        </p:nvSpPr>
        <p:spPr>
          <a:xfrm>
            <a:off x="1035484" y="12617504"/>
            <a:ext cx="8286239" cy="584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1" b="1" spc="1598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WRITE TEXT HERE.</a:t>
            </a:r>
            <a:endParaRPr lang="id-ID" sz="3201" b="1" spc="1598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4" name="Bilde 23" descr="Et bilde som inneholder tekst&#10;&#10;Automatisk generert beskrivelse">
            <a:extLst>
              <a:ext uri="{FF2B5EF4-FFF2-40B4-BE49-F238E27FC236}">
                <a16:creationId xmlns:a16="http://schemas.microsoft.com/office/drawing/2014/main" id="{0A485F22-0168-9948-880C-CE5E0CA9C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199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 rot="10800000">
            <a:off x="0" y="3436306"/>
            <a:ext cx="12130241" cy="14069429"/>
          </a:xfrm>
          <a:custGeom>
            <a:avLst/>
            <a:gdLst>
              <a:gd name="connsiteX0" fmla="*/ 3384550 w 6756401"/>
              <a:gd name="connsiteY0" fmla="*/ 5276850 h 5276850"/>
              <a:gd name="connsiteX1" fmla="*/ 1574800 w 6756401"/>
              <a:gd name="connsiteY1" fmla="*/ 5276850 h 5276850"/>
              <a:gd name="connsiteX2" fmla="*/ 1024467 w 6756401"/>
              <a:gd name="connsiteY2" fmla="*/ 5276850 h 5276850"/>
              <a:gd name="connsiteX3" fmla="*/ 1024467 w 6756401"/>
              <a:gd name="connsiteY3" fmla="*/ 0 h 5276850"/>
              <a:gd name="connsiteX4" fmla="*/ 1574800 w 6756401"/>
              <a:gd name="connsiteY4" fmla="*/ 0 h 5276850"/>
              <a:gd name="connsiteX5" fmla="*/ 3384550 w 6756401"/>
              <a:gd name="connsiteY5" fmla="*/ 0 h 5276850"/>
              <a:gd name="connsiteX6" fmla="*/ 6756401 w 6756401"/>
              <a:gd name="connsiteY6" fmla="*/ 5276850 h 5276850"/>
              <a:gd name="connsiteX7" fmla="*/ 3384551 w 6756401"/>
              <a:gd name="connsiteY7" fmla="*/ 5276850 h 5276850"/>
              <a:gd name="connsiteX8" fmla="*/ 3384551 w 6756401"/>
              <a:gd name="connsiteY8" fmla="*/ 0 h 5276850"/>
              <a:gd name="connsiteX9" fmla="*/ 4377268 w 6756401"/>
              <a:gd name="connsiteY9" fmla="*/ 0 h 5276850"/>
              <a:gd name="connsiteX10" fmla="*/ 5350935 w 6756401"/>
              <a:gd name="connsiteY10" fmla="*/ 0 h 5276850"/>
              <a:gd name="connsiteX11" fmla="*/ 6756401 w 6756401"/>
              <a:gd name="connsiteY11" fmla="*/ 0 h 5276850"/>
              <a:gd name="connsiteX12" fmla="*/ 6756401 w 6756401"/>
              <a:gd name="connsiteY12" fmla="*/ 5276850 h 527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56401" h="5276850">
                <a:moveTo>
                  <a:pt x="3384550" y="5276850"/>
                </a:moveTo>
                <a:lnTo>
                  <a:pt x="1574800" y="5276850"/>
                </a:lnTo>
                <a:lnTo>
                  <a:pt x="1024467" y="5276850"/>
                </a:lnTo>
                <a:cubicBezTo>
                  <a:pt x="-1280583" y="3041650"/>
                  <a:pt x="1024467" y="1758950"/>
                  <a:pt x="1024467" y="0"/>
                </a:cubicBezTo>
                <a:lnTo>
                  <a:pt x="1574800" y="0"/>
                </a:lnTo>
                <a:lnTo>
                  <a:pt x="3384550" y="0"/>
                </a:lnTo>
                <a:close/>
                <a:moveTo>
                  <a:pt x="6756401" y="5276850"/>
                </a:moveTo>
                <a:lnTo>
                  <a:pt x="3384551" y="5276850"/>
                </a:lnTo>
                <a:lnTo>
                  <a:pt x="3384551" y="0"/>
                </a:lnTo>
                <a:lnTo>
                  <a:pt x="4377268" y="0"/>
                </a:lnTo>
                <a:lnTo>
                  <a:pt x="5350935" y="0"/>
                </a:lnTo>
                <a:lnTo>
                  <a:pt x="6756401" y="0"/>
                </a:lnTo>
                <a:cubicBezTo>
                  <a:pt x="6756401" y="1758950"/>
                  <a:pt x="4451351" y="3041650"/>
                  <a:pt x="6756401" y="5276850"/>
                </a:cubicBezTo>
                <a:close/>
              </a:path>
            </a:pathLst>
          </a:cu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7201"/>
          </a:p>
        </p:txBody>
      </p:sp>
      <p:sp>
        <p:nvSpPr>
          <p:cNvPr id="7" name="Arrow: Right 11">
            <a:extLst>
              <a:ext uri="{FF2B5EF4-FFF2-40B4-BE49-F238E27FC236}">
                <a16:creationId xmlns:a16="http://schemas.microsoft.com/office/drawing/2014/main" id="{0AA4D5B2-2EB4-45B2-907E-5E3D8E7E1D3C}"/>
              </a:ext>
            </a:extLst>
          </p:cNvPr>
          <p:cNvSpPr/>
          <p:nvPr/>
        </p:nvSpPr>
        <p:spPr>
          <a:xfrm>
            <a:off x="-9077510" y="17129148"/>
            <a:ext cx="1470850" cy="378758"/>
          </a:xfrm>
          <a:prstGeom prst="rightArrow">
            <a:avLst>
              <a:gd name="adj1" fmla="val 16154"/>
              <a:gd name="adj2" fmla="val 56154"/>
            </a:avLst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914400" y="2430297"/>
            <a:ext cx="7433187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>
          <a:xfrm>
            <a:off x="1404257" y="3436306"/>
            <a:ext cx="8884331" cy="14071600"/>
          </a:xfrm>
        </p:spPr>
      </p:sp>
      <p:pic>
        <p:nvPicPr>
          <p:cNvPr id="14" name="Bilde 13" descr="Et bilde som inneholder tekst&#10;&#10;Automatisk generert beskrivelse">
            <a:extLst>
              <a:ext uri="{FF2B5EF4-FFF2-40B4-BE49-F238E27FC236}">
                <a16:creationId xmlns:a16="http://schemas.microsoft.com/office/drawing/2014/main" id="{266E55B5-02E8-5A4A-9BF0-E01B7BF349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3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Rectangle 3"/>
          <p:cNvSpPr/>
          <p:nvPr/>
        </p:nvSpPr>
        <p:spPr>
          <a:xfrm>
            <a:off x="1" y="37093"/>
            <a:ext cx="10288588" cy="18285176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531E35-E47D-42C5-82BA-1EC657798D57}"/>
              </a:ext>
            </a:extLst>
          </p:cNvPr>
          <p:cNvSpPr txBox="1"/>
          <p:nvPr/>
        </p:nvSpPr>
        <p:spPr>
          <a:xfrm>
            <a:off x="1183015" y="2553031"/>
            <a:ext cx="9105573" cy="337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67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Our Medical </a:t>
            </a:r>
          </a:p>
          <a:p>
            <a:r>
              <a:rPr lang="en-US" sz="10667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Portfolio.</a:t>
            </a:r>
            <a:endParaRPr lang="id-ID" sz="10667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1264286" y="1507909"/>
            <a:ext cx="9105573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spc="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spc="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spc="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1264285" y="6059266"/>
            <a:ext cx="7155745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cursus mi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69440" y="11278392"/>
            <a:ext cx="8949707" cy="3095904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F3BB85-5617-43C9-9A63-CF2405F015A5}"/>
              </a:ext>
            </a:extLst>
          </p:cNvPr>
          <p:cNvSpPr txBox="1"/>
          <p:nvPr/>
        </p:nvSpPr>
        <p:spPr>
          <a:xfrm>
            <a:off x="1001430" y="12457062"/>
            <a:ext cx="8286239" cy="584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1" b="1" spc="1598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WRITE TEXT HERE.</a:t>
            </a:r>
            <a:endParaRPr lang="id-ID" sz="3201" b="1" spc="1598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B5CDEAF-4ADE-43A9-9AFC-B2A4DE5E2B5A}"/>
              </a:ext>
            </a:extLst>
          </p:cNvPr>
          <p:cNvGrpSpPr/>
          <p:nvPr/>
        </p:nvGrpSpPr>
        <p:grpSpPr>
          <a:xfrm>
            <a:off x="-9090091" y="15560588"/>
            <a:ext cx="1477262" cy="840668"/>
            <a:chOff x="10034190" y="304800"/>
            <a:chExt cx="619296" cy="35242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263815B0-C79D-4567-AD71-56906B5CDDF0}"/>
                </a:ext>
              </a:extLst>
            </p:cNvPr>
            <p:cNvCxnSpPr/>
            <p:nvPr/>
          </p:nvCxnSpPr>
          <p:spPr>
            <a:xfrm>
              <a:off x="10034190" y="304800"/>
              <a:ext cx="61929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944D0CC-CA0B-4C97-AD28-B0C2501B9799}"/>
                </a:ext>
              </a:extLst>
            </p:cNvPr>
            <p:cNvCxnSpPr/>
            <p:nvPr/>
          </p:nvCxnSpPr>
          <p:spPr>
            <a:xfrm>
              <a:off x="10034190" y="483393"/>
              <a:ext cx="61929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6E85854-346D-46A8-9DA2-94E09ABF06A0}"/>
                </a:ext>
              </a:extLst>
            </p:cNvPr>
            <p:cNvCxnSpPr/>
            <p:nvPr/>
          </p:nvCxnSpPr>
          <p:spPr>
            <a:xfrm>
              <a:off x="10034190" y="657224"/>
              <a:ext cx="61929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2804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F65DDAD-9735-48C6-81F8-4506759E1256}"/>
              </a:ext>
            </a:extLst>
          </p:cNvPr>
          <p:cNvSpPr/>
          <p:nvPr/>
        </p:nvSpPr>
        <p:spPr>
          <a:xfrm>
            <a:off x="2579705" y="6202431"/>
            <a:ext cx="6696833" cy="11323031"/>
          </a:xfrm>
          <a:prstGeom prst="rect">
            <a:avLst/>
          </a:pr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BAD92E8-1035-4779-A50F-52238325AD36}"/>
              </a:ext>
            </a:extLst>
          </p:cNvPr>
          <p:cNvGrpSpPr/>
          <p:nvPr/>
        </p:nvGrpSpPr>
        <p:grpSpPr>
          <a:xfrm>
            <a:off x="5443041" y="7581749"/>
            <a:ext cx="3647970" cy="2610871"/>
            <a:chOff x="-5741228" y="-1277862"/>
            <a:chExt cx="1368200" cy="74429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864B0BA-2F28-4711-90A5-A2C9C224D611}"/>
                </a:ext>
              </a:extLst>
            </p:cNvPr>
            <p:cNvSpPr txBox="1"/>
            <p:nvPr/>
          </p:nvSpPr>
          <p:spPr>
            <a:xfrm>
              <a:off x="-5741226" y="-909350"/>
              <a:ext cx="1368198" cy="37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asa 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haniba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amet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6B0CCB-DC65-4E98-81E5-505C686BB072}"/>
                </a:ext>
              </a:extLst>
            </p:cNvPr>
            <p:cNvSpPr txBox="1"/>
            <p:nvPr/>
          </p:nvSpPr>
          <p:spPr>
            <a:xfrm>
              <a:off x="-5741228" y="-1277862"/>
              <a:ext cx="790349" cy="306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397" b="1">
                  <a:ln w="19050">
                    <a:noFill/>
                  </a:ln>
                  <a:solidFill>
                    <a:schemeClr val="bg1"/>
                  </a:solidFill>
                  <a:latin typeface="+mj-lt"/>
                </a:rPr>
                <a:t>72.</a:t>
              </a:r>
              <a:endParaRPr lang="id-ID" sz="6397" b="1">
                <a:ln w="19050">
                  <a:noFill/>
                </a:ln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63FE982-C1D2-4F05-A721-4D1F725F1B42}"/>
              </a:ext>
            </a:extLst>
          </p:cNvPr>
          <p:cNvGrpSpPr/>
          <p:nvPr/>
        </p:nvGrpSpPr>
        <p:grpSpPr>
          <a:xfrm>
            <a:off x="5443043" y="10631154"/>
            <a:ext cx="3647967" cy="2531968"/>
            <a:chOff x="-3415076" y="-2361481"/>
            <a:chExt cx="1368199" cy="72179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BB74CEB-73E2-4CD7-BC3B-1CB121214F89}"/>
                </a:ext>
              </a:extLst>
            </p:cNvPr>
            <p:cNvSpPr txBox="1"/>
            <p:nvPr/>
          </p:nvSpPr>
          <p:spPr>
            <a:xfrm>
              <a:off x="-3415075" y="-2015462"/>
              <a:ext cx="1368198" cy="37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asa 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haniba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amet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19E3BF-E1CD-4869-8899-4CA937BDB558}"/>
                </a:ext>
              </a:extLst>
            </p:cNvPr>
            <p:cNvSpPr txBox="1"/>
            <p:nvPr/>
          </p:nvSpPr>
          <p:spPr>
            <a:xfrm>
              <a:off x="-3415076" y="-2361481"/>
              <a:ext cx="790349" cy="306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397" b="1">
                  <a:ln w="19050">
                    <a:noFill/>
                  </a:ln>
                  <a:solidFill>
                    <a:schemeClr val="bg1"/>
                  </a:solidFill>
                  <a:latin typeface="+mj-lt"/>
                </a:rPr>
                <a:t>02.</a:t>
              </a:r>
              <a:endParaRPr lang="id-ID" sz="6397" b="1">
                <a:ln w="19050">
                  <a:noFill/>
                </a:ln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212DEB7-9349-4B3C-9AEC-AA180DC5658B}"/>
              </a:ext>
            </a:extLst>
          </p:cNvPr>
          <p:cNvGrpSpPr/>
          <p:nvPr/>
        </p:nvGrpSpPr>
        <p:grpSpPr>
          <a:xfrm>
            <a:off x="5419089" y="13693219"/>
            <a:ext cx="3647967" cy="2518378"/>
            <a:chOff x="-5750212" y="-2508724"/>
            <a:chExt cx="1368199" cy="71792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A6193AB-C6E2-4C47-BA98-E4342CD97516}"/>
                </a:ext>
              </a:extLst>
            </p:cNvPr>
            <p:cNvSpPr txBox="1"/>
            <p:nvPr/>
          </p:nvSpPr>
          <p:spPr>
            <a:xfrm>
              <a:off x="-5750211" y="-2166579"/>
              <a:ext cx="1368198" cy="3757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asa 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haniba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amet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710CE6-EE19-48E7-8CF1-B834FA99BC00}"/>
                </a:ext>
              </a:extLst>
            </p:cNvPr>
            <p:cNvSpPr txBox="1"/>
            <p:nvPr/>
          </p:nvSpPr>
          <p:spPr>
            <a:xfrm>
              <a:off x="-5750212" y="-2508724"/>
              <a:ext cx="790349" cy="306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397" b="1">
                  <a:ln w="19050">
                    <a:noFill/>
                  </a:ln>
                  <a:solidFill>
                    <a:schemeClr val="bg1"/>
                  </a:solidFill>
                  <a:latin typeface="+mj-lt"/>
                </a:rPr>
                <a:t>59.</a:t>
              </a:r>
              <a:endParaRPr lang="id-ID" sz="6397" b="1">
                <a:ln w="19050">
                  <a:noFill/>
                </a:ln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80D38112-95C1-4E91-A505-9FEE38B42B05}"/>
              </a:ext>
            </a:extLst>
          </p:cNvPr>
          <p:cNvSpPr txBox="1"/>
          <p:nvPr/>
        </p:nvSpPr>
        <p:spPr>
          <a:xfrm>
            <a:off x="739432" y="4143547"/>
            <a:ext cx="7562285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anus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A74D5-F0E0-43D6-B0B8-D189F769C67B}"/>
              </a:ext>
            </a:extLst>
          </p:cNvPr>
          <p:cNvGrpSpPr/>
          <p:nvPr/>
        </p:nvGrpSpPr>
        <p:grpSpPr>
          <a:xfrm>
            <a:off x="674119" y="1559880"/>
            <a:ext cx="9086717" cy="2351054"/>
            <a:chOff x="10013254" y="1031180"/>
            <a:chExt cx="3408044" cy="50752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6325691-68CF-42A2-AA9F-AB9E32F23D24}"/>
                </a:ext>
              </a:extLst>
            </p:cNvPr>
            <p:cNvSpPr txBox="1"/>
            <p:nvPr/>
          </p:nvSpPr>
          <p:spPr>
            <a:xfrm>
              <a:off x="10013254" y="1199889"/>
              <a:ext cx="3408044" cy="338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599" b="1">
                  <a:ln w="1905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Cecilie </a:t>
              </a:r>
              <a:r>
                <a:rPr lang="en-US" sz="9599" b="1">
                  <a:ln w="19050">
                    <a:noFill/>
                  </a:ln>
                  <a:gradFill flip="none" rotWithShape="1">
                    <a:gsLst>
                      <a:gs pos="0">
                        <a:srgbClr val="5CEE82"/>
                      </a:gs>
                      <a:gs pos="100000">
                        <a:srgbClr val="57DDEB"/>
                      </a:gs>
                    </a:gsLst>
                    <a:lin ang="2700000" scaled="1"/>
                    <a:tileRect/>
                  </a:gradFill>
                </a:rPr>
                <a:t>Rubach.</a:t>
              </a:r>
              <a:endParaRPr lang="id-ID" sz="9599" b="1">
                <a:ln w="19050">
                  <a:noFill/>
                </a:ln>
                <a:gradFill flip="none" rotWithShape="1"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7F8C2D4-EDD0-48C9-8532-AA89CB5DA639}"/>
                </a:ext>
              </a:extLst>
            </p:cNvPr>
            <p:cNvSpPr txBox="1"/>
            <p:nvPr/>
          </p:nvSpPr>
          <p:spPr>
            <a:xfrm>
              <a:off x="10037750" y="1031180"/>
              <a:ext cx="2975222" cy="108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66" spc="800">
                  <a:ln w="19050"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Write Something Here</a:t>
              </a:r>
              <a:endParaRPr lang="id-ID" sz="2666" spc="80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87F7C172-B835-4EFF-934C-034CEE088F1A}"/>
              </a:ext>
            </a:extLst>
          </p:cNvPr>
          <p:cNvSpPr/>
          <p:nvPr/>
        </p:nvSpPr>
        <p:spPr>
          <a:xfrm>
            <a:off x="-2569316" y="21802562"/>
            <a:ext cx="1470850" cy="658053"/>
          </a:xfrm>
          <a:prstGeom prst="rightArrow">
            <a:avLst>
              <a:gd name="adj1" fmla="val 16154"/>
              <a:gd name="adj2" fmla="val 56154"/>
            </a:avLst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8" name="Plassholder for bilde 7">
            <a:extLst>
              <a:ext uri="{FF2B5EF4-FFF2-40B4-BE49-F238E27FC236}">
                <a16:creationId xmlns:a16="http://schemas.microsoft.com/office/drawing/2014/main" id="{4448C9CD-FAB5-DD48-899F-E967B91441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8" name="Bilde 27" descr="Et bilde som inneholder tekst&#10;&#10;Automatisk generert beskrivelse">
            <a:extLst>
              <a:ext uri="{FF2B5EF4-FFF2-40B4-BE49-F238E27FC236}">
                <a16:creationId xmlns:a16="http://schemas.microsoft.com/office/drawing/2014/main" id="{A17044AE-B865-DD4C-BEFB-62353A38E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1110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 rot="10800000">
            <a:off x="-2" y="-37674"/>
            <a:ext cx="8436129" cy="18325674"/>
          </a:xfrm>
          <a:custGeom>
            <a:avLst/>
            <a:gdLst>
              <a:gd name="connsiteX0" fmla="*/ 4398694 w 6266282"/>
              <a:gd name="connsiteY0" fmla="*/ 6858000 h 6858000"/>
              <a:gd name="connsiteX1" fmla="*/ 2046672 w 6266282"/>
              <a:gd name="connsiteY1" fmla="*/ 6858000 h 6858000"/>
              <a:gd name="connsiteX2" fmla="*/ 1331438 w 6266282"/>
              <a:gd name="connsiteY2" fmla="*/ 6858000 h 6858000"/>
              <a:gd name="connsiteX3" fmla="*/ 1331438 w 6266282"/>
              <a:gd name="connsiteY3" fmla="*/ 0 h 6858000"/>
              <a:gd name="connsiteX4" fmla="*/ 2046672 w 6266282"/>
              <a:gd name="connsiteY4" fmla="*/ 0 h 6858000"/>
              <a:gd name="connsiteX5" fmla="*/ 4398694 w 6266282"/>
              <a:gd name="connsiteY5" fmla="*/ 0 h 6858000"/>
              <a:gd name="connsiteX6" fmla="*/ 6266282 w 6266282"/>
              <a:gd name="connsiteY6" fmla="*/ 6858000 h 6858000"/>
              <a:gd name="connsiteX7" fmla="*/ 4398695 w 6266282"/>
              <a:gd name="connsiteY7" fmla="*/ 6858000 h 6858000"/>
              <a:gd name="connsiteX8" fmla="*/ 4398695 w 6266282"/>
              <a:gd name="connsiteY8" fmla="*/ 0 h 6858000"/>
              <a:gd name="connsiteX9" fmla="*/ 5688869 w 6266282"/>
              <a:gd name="connsiteY9" fmla="*/ 0 h 6858000"/>
              <a:gd name="connsiteX10" fmla="*/ 6266282 w 6266282"/>
              <a:gd name="connsiteY1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66282" h="6858000">
                <a:moveTo>
                  <a:pt x="4398694" y="6858000"/>
                </a:moveTo>
                <a:lnTo>
                  <a:pt x="2046672" y="6858000"/>
                </a:lnTo>
                <a:lnTo>
                  <a:pt x="1331438" y="6858000"/>
                </a:lnTo>
                <a:cubicBezTo>
                  <a:pt x="-1664296" y="3953047"/>
                  <a:pt x="1331438" y="2286000"/>
                  <a:pt x="1331438" y="0"/>
                </a:cubicBezTo>
                <a:lnTo>
                  <a:pt x="2046672" y="0"/>
                </a:lnTo>
                <a:lnTo>
                  <a:pt x="4398694" y="0"/>
                </a:lnTo>
                <a:close/>
                <a:moveTo>
                  <a:pt x="6266282" y="6858000"/>
                </a:moveTo>
                <a:lnTo>
                  <a:pt x="4398695" y="6858000"/>
                </a:lnTo>
                <a:lnTo>
                  <a:pt x="4398695" y="0"/>
                </a:lnTo>
                <a:lnTo>
                  <a:pt x="5688869" y="0"/>
                </a:lnTo>
                <a:lnTo>
                  <a:pt x="6266282" y="0"/>
                </a:lnTo>
                <a:close/>
              </a:path>
            </a:pathLst>
          </a:cu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720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-341568" y="8062973"/>
            <a:ext cx="65892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b="1" dirty="0">
                <a:ln w="19050">
                  <a:noFill/>
                </a:ln>
                <a:solidFill>
                  <a:schemeClr val="bg1"/>
                </a:solidFill>
              </a:rPr>
              <a:t>Fredrik Lund</a:t>
            </a:r>
            <a:endParaRPr lang="id-ID" sz="5000" b="1" dirty="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2970557" y="8921863"/>
            <a:ext cx="3277172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-1084072" y="11355225"/>
            <a:ext cx="73318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b="1" dirty="0">
                <a:ln w="19050">
                  <a:noFill/>
                </a:ln>
                <a:solidFill>
                  <a:schemeClr val="bg1"/>
                </a:solidFill>
              </a:rPr>
              <a:t>Cecilie Rubach</a:t>
            </a:r>
            <a:endParaRPr lang="id-ID" sz="5000" b="1" dirty="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2357498" y="12277178"/>
            <a:ext cx="3890232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-712137" y="14574112"/>
            <a:ext cx="54179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000" b="1" dirty="0">
                <a:ln w="19050">
                  <a:noFill/>
                </a:ln>
                <a:solidFill>
                  <a:schemeClr val="bg1"/>
                </a:solidFill>
              </a:rPr>
              <a:t>Ilir Sabriu</a:t>
            </a:r>
            <a:endParaRPr lang="id-ID" sz="5000" b="1" dirty="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1834984" y="15556244"/>
            <a:ext cx="2870835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0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F8C2D4-EDD0-48C9-8532-AA89CB5DA639}"/>
              </a:ext>
            </a:extLst>
          </p:cNvPr>
          <p:cNvSpPr txBox="1"/>
          <p:nvPr/>
        </p:nvSpPr>
        <p:spPr>
          <a:xfrm rot="16200000">
            <a:off x="-12578530" y="3615460"/>
            <a:ext cx="628796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6" spc="800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Write Something Here</a:t>
            </a:r>
            <a:endParaRPr lang="id-ID" sz="2666" spc="800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531E35-E47D-42C5-82BA-1EC657798D57}"/>
              </a:ext>
            </a:extLst>
          </p:cNvPr>
          <p:cNvSpPr txBox="1"/>
          <p:nvPr/>
        </p:nvSpPr>
        <p:spPr>
          <a:xfrm>
            <a:off x="712134" y="2589593"/>
            <a:ext cx="8436129" cy="3046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99" dirty="0">
                <a:ln w="19050">
                  <a:noFill/>
                </a:ln>
              </a:rPr>
              <a:t>Medical Team </a:t>
            </a:r>
            <a:r>
              <a:rPr lang="en-US" sz="9599" b="1" dirty="0">
                <a:ln w="19050">
                  <a:noFill/>
                </a:ln>
                <a:solidFill>
                  <a:schemeClr val="bg1"/>
                </a:solidFill>
              </a:rPr>
              <a:t>Support.</a:t>
            </a:r>
            <a:endParaRPr lang="id-ID" sz="9599" b="1" dirty="0">
              <a:ln w="190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793403" y="1917075"/>
            <a:ext cx="8354860" cy="5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712133" y="6018160"/>
            <a:ext cx="7060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-10488190" y="8648412"/>
            <a:ext cx="2107273" cy="913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333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32.</a:t>
            </a:r>
            <a:endParaRPr lang="id-ID" sz="5333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Plassholder for bilde 27">
            <a:extLst>
              <a:ext uri="{FF2B5EF4-FFF2-40B4-BE49-F238E27FC236}">
                <a16:creationId xmlns:a16="http://schemas.microsoft.com/office/drawing/2014/main" id="{A8A887E9-5ADF-6D42-B8F9-AB88D17D97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Plassholder for bilde 29">
            <a:extLst>
              <a:ext uri="{FF2B5EF4-FFF2-40B4-BE49-F238E27FC236}">
                <a16:creationId xmlns:a16="http://schemas.microsoft.com/office/drawing/2014/main" id="{AAEA9DDF-42C4-6041-B1EE-DB7487375A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B47FDC01-AEFE-0349-927C-FAC0BFA6B8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33" name="Bilde 32" descr="Et bilde som inneholder tekst&#10;&#10;Automatisk generert beskrivelse">
            <a:extLst>
              <a:ext uri="{FF2B5EF4-FFF2-40B4-BE49-F238E27FC236}">
                <a16:creationId xmlns:a16="http://schemas.microsoft.com/office/drawing/2014/main" id="{12E0A36C-A8BF-DB46-8826-0E9FCAD776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56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945905" y="6105940"/>
            <a:ext cx="54179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Fredrik Lund</a:t>
            </a:r>
            <a:endParaRPr lang="id-ID" sz="5000" b="1" dirty="0">
              <a:ln w="1905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945905" y="7374412"/>
            <a:ext cx="3451307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945905" y="2833773"/>
            <a:ext cx="2387232" cy="2611585"/>
            <a:chOff x="3035050" y="3228975"/>
            <a:chExt cx="895350" cy="895350"/>
          </a:xfr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</p:grpSpPr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F7E2E98D-9E61-474E-A511-8317EC5EA114}"/>
                </a:ext>
              </a:extLst>
            </p:cNvPr>
            <p:cNvSpPr/>
            <p:nvPr/>
          </p:nvSpPr>
          <p:spPr>
            <a:xfrm>
              <a:off x="3035050" y="3228975"/>
              <a:ext cx="895350" cy="895350"/>
            </a:xfrm>
            <a:custGeom>
              <a:avLst/>
              <a:gdLst>
                <a:gd name="connsiteX0" fmla="*/ 0 w 762000"/>
                <a:gd name="connsiteY0" fmla="*/ 0 h 762000"/>
                <a:gd name="connsiteX1" fmla="*/ 762000 w 762000"/>
                <a:gd name="connsiteY1" fmla="*/ 0 h 762000"/>
                <a:gd name="connsiteX2" fmla="*/ 762000 w 762000"/>
                <a:gd name="connsiteY2" fmla="*/ 762000 h 762000"/>
                <a:gd name="connsiteX3" fmla="*/ 0 w 762000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762000">
                  <a:moveTo>
                    <a:pt x="0" y="0"/>
                  </a:moveTo>
                  <a:lnTo>
                    <a:pt x="762000" y="0"/>
                  </a:lnTo>
                  <a:lnTo>
                    <a:pt x="762000" y="762000"/>
                  </a:lnTo>
                  <a:lnTo>
                    <a:pt x="0" y="762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7201" dirty="0">
                <a:solidFill>
                  <a:schemeClr val="bg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36B0CCB-DC65-4E98-81E5-505C686BB072}"/>
                </a:ext>
              </a:extLst>
            </p:cNvPr>
            <p:cNvSpPr txBox="1"/>
            <p:nvPr/>
          </p:nvSpPr>
          <p:spPr>
            <a:xfrm>
              <a:off x="3087550" y="3491984"/>
              <a:ext cx="790348" cy="2237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1" b="1" dirty="0">
                  <a:ln w="19050">
                    <a:noFill/>
                  </a:ln>
                  <a:solidFill>
                    <a:schemeClr val="bg1"/>
                  </a:solidFill>
                  <a:latin typeface="+mj-lt"/>
                </a:rPr>
                <a:t>32.</a:t>
              </a:r>
              <a:endParaRPr lang="id-ID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5632772" y="11919357"/>
            <a:ext cx="62305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Cecilie Rubach</a:t>
            </a:r>
            <a:endParaRPr lang="id-ID" sz="5000" b="1" dirty="0">
              <a:ln w="1905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5632773" y="12846418"/>
            <a:ext cx="387578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632772" y="8698259"/>
            <a:ext cx="2387232" cy="2682437"/>
            <a:chOff x="3035050" y="3228975"/>
            <a:chExt cx="895350" cy="895350"/>
          </a:xfr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7E2E98D-9E61-474E-A511-8317EC5EA114}"/>
                </a:ext>
              </a:extLst>
            </p:cNvPr>
            <p:cNvSpPr/>
            <p:nvPr/>
          </p:nvSpPr>
          <p:spPr>
            <a:xfrm>
              <a:off x="3035050" y="3228975"/>
              <a:ext cx="895350" cy="895350"/>
            </a:xfrm>
            <a:custGeom>
              <a:avLst/>
              <a:gdLst>
                <a:gd name="connsiteX0" fmla="*/ 0 w 762000"/>
                <a:gd name="connsiteY0" fmla="*/ 0 h 762000"/>
                <a:gd name="connsiteX1" fmla="*/ 762000 w 762000"/>
                <a:gd name="connsiteY1" fmla="*/ 0 h 762000"/>
                <a:gd name="connsiteX2" fmla="*/ 762000 w 762000"/>
                <a:gd name="connsiteY2" fmla="*/ 762000 h 762000"/>
                <a:gd name="connsiteX3" fmla="*/ 0 w 762000"/>
                <a:gd name="connsiteY3" fmla="*/ 7620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0" h="762000">
                  <a:moveTo>
                    <a:pt x="0" y="0"/>
                  </a:moveTo>
                  <a:lnTo>
                    <a:pt x="762000" y="0"/>
                  </a:lnTo>
                  <a:lnTo>
                    <a:pt x="762000" y="762000"/>
                  </a:lnTo>
                  <a:lnTo>
                    <a:pt x="0" y="7620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id-ID" sz="7201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6B0CCB-DC65-4E98-81E5-505C686BB072}"/>
                </a:ext>
              </a:extLst>
            </p:cNvPr>
            <p:cNvSpPr txBox="1"/>
            <p:nvPr/>
          </p:nvSpPr>
          <p:spPr>
            <a:xfrm>
              <a:off x="3087550" y="3491984"/>
              <a:ext cx="790349" cy="2237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1" b="1" dirty="0">
                  <a:ln w="19050">
                    <a:noFill/>
                  </a:ln>
                  <a:solidFill>
                    <a:schemeClr val="bg1"/>
                  </a:solidFill>
                  <a:latin typeface="+mj-lt"/>
                </a:rPr>
                <a:t>64.</a:t>
              </a:r>
              <a:endParaRPr lang="id-ID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7" name="Bilde 26" descr="Et bilde som inneholder tekst&#10;&#10;Automatisk generert beskrivelse">
            <a:extLst>
              <a:ext uri="{FF2B5EF4-FFF2-40B4-BE49-F238E27FC236}">
                <a16:creationId xmlns:a16="http://schemas.microsoft.com/office/drawing/2014/main" id="{4FED30BE-15AF-C140-B57F-F82DFA26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29" name="Plassholder for bilde 28">
            <a:extLst>
              <a:ext uri="{FF2B5EF4-FFF2-40B4-BE49-F238E27FC236}">
                <a16:creationId xmlns:a16="http://schemas.microsoft.com/office/drawing/2014/main" id="{D16E872D-7128-C140-A5B9-BD678F6111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1" name="Plassholder for bilde 30">
            <a:extLst>
              <a:ext uri="{FF2B5EF4-FFF2-40B4-BE49-F238E27FC236}">
                <a16:creationId xmlns:a16="http://schemas.microsoft.com/office/drawing/2014/main" id="{3269008B-56C0-4D40-88CC-C0D09C9281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3976172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2">
            <a:extLst>
              <a:ext uri="{FF2B5EF4-FFF2-40B4-BE49-F238E27FC236}">
                <a16:creationId xmlns:a16="http://schemas.microsoft.com/office/drawing/2014/main" id="{9EF45592-2E66-7A40-89C8-7C7CFF2F0283}"/>
              </a:ext>
            </a:extLst>
          </p:cNvPr>
          <p:cNvSpPr/>
          <p:nvPr/>
        </p:nvSpPr>
        <p:spPr>
          <a:xfrm>
            <a:off x="2036401" y="5960594"/>
            <a:ext cx="4764088" cy="8275650"/>
          </a:xfrm>
          <a:custGeom>
            <a:avLst/>
            <a:gdLst>
              <a:gd name="connsiteX0" fmla="*/ 911804 w 5509204"/>
              <a:gd name="connsiteY0" fmla="*/ 0 h 5435600"/>
              <a:gd name="connsiteX1" fmla="*/ 5509204 w 5509204"/>
              <a:gd name="connsiteY1" fmla="*/ 6350 h 5435600"/>
              <a:gd name="connsiteX2" fmla="*/ 5509204 w 5509204"/>
              <a:gd name="connsiteY2" fmla="*/ 5435600 h 5435600"/>
              <a:gd name="connsiteX3" fmla="*/ 746704 w 5509204"/>
              <a:gd name="connsiteY3" fmla="*/ 5435600 h 5435600"/>
              <a:gd name="connsiteX4" fmla="*/ 911804 w 5509204"/>
              <a:gd name="connsiteY4" fmla="*/ 0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9204" h="5435600">
                <a:moveTo>
                  <a:pt x="911804" y="0"/>
                </a:moveTo>
                <a:lnTo>
                  <a:pt x="5509204" y="6350"/>
                </a:lnTo>
                <a:cubicBezTo>
                  <a:pt x="3813754" y="2044700"/>
                  <a:pt x="5509204" y="3625850"/>
                  <a:pt x="5509204" y="5435600"/>
                </a:cubicBezTo>
                <a:lnTo>
                  <a:pt x="746704" y="5435600"/>
                </a:lnTo>
                <a:cubicBezTo>
                  <a:pt x="803854" y="4225925"/>
                  <a:pt x="-1069396" y="2209800"/>
                  <a:pt x="911804" y="0"/>
                </a:cubicBezTo>
                <a:close/>
              </a:path>
            </a:pathLst>
          </a:custGeom>
          <a:gradFill flip="none" rotWithShape="1">
            <a:gsLst>
              <a:gs pos="66000">
                <a:srgbClr val="5AE7AE"/>
              </a:gs>
              <a:gs pos="0">
                <a:schemeClr val="accent1"/>
              </a:gs>
              <a:gs pos="100000">
                <a:srgbClr val="FFFF00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405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C29FB-47B2-4FE9-B6DB-08BBE2C5711A}"/>
              </a:ext>
            </a:extLst>
          </p:cNvPr>
          <p:cNvSpPr/>
          <p:nvPr/>
        </p:nvSpPr>
        <p:spPr>
          <a:xfrm>
            <a:off x="327185" y="14839869"/>
            <a:ext cx="4091260" cy="697525"/>
          </a:xfrm>
          <a:prstGeom prst="rect">
            <a:avLst/>
          </a:prstGeom>
        </p:spPr>
        <p:txBody>
          <a:bodyPr wrap="square" lIns="243801" tIns="121901" rIns="243801" bIns="121901" anchor="ctr">
            <a:spAutoFit/>
          </a:bodyPr>
          <a:lstStyle/>
          <a:p>
            <a:r>
              <a:rPr lang="en-US" sz="29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Photoshop</a:t>
            </a:r>
            <a:endParaRPr lang="en-US" sz="2933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Questrial" panose="020B0706030804020204" pitchFamily="34" charset="0"/>
              <a:cs typeface="Montserrat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B403A3-0720-43B1-AC88-6A321FB6A3DB}"/>
              </a:ext>
            </a:extLst>
          </p:cNvPr>
          <p:cNvSpPr/>
          <p:nvPr/>
        </p:nvSpPr>
        <p:spPr>
          <a:xfrm>
            <a:off x="7843305" y="14839869"/>
            <a:ext cx="1934030" cy="697525"/>
          </a:xfrm>
          <a:prstGeom prst="rect">
            <a:avLst/>
          </a:prstGeom>
        </p:spPr>
        <p:txBody>
          <a:bodyPr wrap="square" lIns="243801" tIns="121901" rIns="243801" bIns="121901" anchor="ctr">
            <a:spAutoFit/>
          </a:bodyPr>
          <a:lstStyle/>
          <a:p>
            <a:pPr algn="r"/>
            <a:r>
              <a:rPr lang="en-US" sz="29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75%</a:t>
            </a:r>
            <a:endParaRPr lang="en-US" sz="2933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Questrial" panose="020B0706030804020204" pitchFamily="34" charset="0"/>
              <a:cs typeface="Montserrat" panose="02000000000000000000" pitchFamily="2" charset="0"/>
            </a:endParaRPr>
          </a:p>
        </p:txBody>
      </p:sp>
      <p:sp>
        <p:nvSpPr>
          <p:cNvPr id="6" name="Rounded Rectangle 55">
            <a:extLst>
              <a:ext uri="{FF2B5EF4-FFF2-40B4-BE49-F238E27FC236}">
                <a16:creationId xmlns:a16="http://schemas.microsoft.com/office/drawing/2014/main" id="{5F892B58-45A1-4C73-8174-50F1084F4260}"/>
              </a:ext>
            </a:extLst>
          </p:cNvPr>
          <p:cNvSpPr/>
          <p:nvPr/>
        </p:nvSpPr>
        <p:spPr>
          <a:xfrm>
            <a:off x="564466" y="15672443"/>
            <a:ext cx="9705242" cy="512511"/>
          </a:xfrm>
          <a:prstGeom prst="roundRect">
            <a:avLst>
              <a:gd name="adj" fmla="val 0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01" tIns="121901" rIns="243801" bIns="121901" rtlCol="0" anchor="ctr"/>
          <a:lstStyle/>
          <a:p>
            <a:pPr algn="ctr"/>
            <a:endParaRPr lang="en-US" sz="2933" dirty="0">
              <a:solidFill>
                <a:schemeClr val="tx1"/>
              </a:solidFill>
              <a:latin typeface="+mj-lt"/>
              <a:ea typeface="Questrial" panose="020B0706030804020204" pitchFamily="34" charset="0"/>
              <a:cs typeface="Questrial" panose="020B0706030804020204" pitchFamily="34" charset="0"/>
            </a:endParaRPr>
          </a:p>
        </p:txBody>
      </p:sp>
      <p:sp>
        <p:nvSpPr>
          <p:cNvPr id="7" name="Rounded Rectangle 56">
            <a:extLst>
              <a:ext uri="{FF2B5EF4-FFF2-40B4-BE49-F238E27FC236}">
                <a16:creationId xmlns:a16="http://schemas.microsoft.com/office/drawing/2014/main" id="{94410A81-CD43-4418-955D-342AB2B8D347}"/>
              </a:ext>
            </a:extLst>
          </p:cNvPr>
          <p:cNvSpPr/>
          <p:nvPr/>
        </p:nvSpPr>
        <p:spPr>
          <a:xfrm>
            <a:off x="564462" y="15672446"/>
            <a:ext cx="5954350" cy="512509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01" tIns="121901" rIns="243801" bIns="121901" rtlCol="0" anchor="ctr"/>
          <a:lstStyle/>
          <a:p>
            <a:pPr algn="r"/>
            <a:endParaRPr lang="en-US" sz="1598" dirty="0">
              <a:solidFill>
                <a:schemeClr val="tx1"/>
              </a:solidFill>
              <a:ea typeface="Questrial" panose="020B0706030804020204" pitchFamily="34" charset="0"/>
              <a:cs typeface="Montserrat" panose="02000000000000000000" pitchFamily="2" charset="0"/>
            </a:endParaRPr>
          </a:p>
        </p:txBody>
      </p:sp>
      <p:sp>
        <p:nvSpPr>
          <p:cNvPr id="8" name="Rounded Rectangle 55">
            <a:extLst>
              <a:ext uri="{FF2B5EF4-FFF2-40B4-BE49-F238E27FC236}">
                <a16:creationId xmlns:a16="http://schemas.microsoft.com/office/drawing/2014/main" id="{5F892B58-45A1-4C73-8174-50F1084F4260}"/>
              </a:ext>
            </a:extLst>
          </p:cNvPr>
          <p:cNvSpPr/>
          <p:nvPr/>
        </p:nvSpPr>
        <p:spPr>
          <a:xfrm>
            <a:off x="564466" y="17245080"/>
            <a:ext cx="9705242" cy="512511"/>
          </a:xfrm>
          <a:prstGeom prst="roundRect">
            <a:avLst>
              <a:gd name="adj" fmla="val 0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01" tIns="121901" rIns="243801" bIns="121901" rtlCol="0" anchor="ctr"/>
          <a:lstStyle/>
          <a:p>
            <a:pPr algn="ctr"/>
            <a:endParaRPr lang="en-US" sz="2933" dirty="0">
              <a:solidFill>
                <a:schemeClr val="tx1"/>
              </a:solidFill>
              <a:latin typeface="+mj-lt"/>
              <a:ea typeface="Questrial" panose="020B0706030804020204" pitchFamily="34" charset="0"/>
              <a:cs typeface="Questrial" panose="020B0706030804020204" pitchFamily="34" charset="0"/>
            </a:endParaRPr>
          </a:p>
        </p:txBody>
      </p:sp>
      <p:sp>
        <p:nvSpPr>
          <p:cNvPr id="9" name="Rounded Rectangle 56">
            <a:extLst>
              <a:ext uri="{FF2B5EF4-FFF2-40B4-BE49-F238E27FC236}">
                <a16:creationId xmlns:a16="http://schemas.microsoft.com/office/drawing/2014/main" id="{94410A81-CD43-4418-955D-342AB2B8D347}"/>
              </a:ext>
            </a:extLst>
          </p:cNvPr>
          <p:cNvSpPr/>
          <p:nvPr/>
        </p:nvSpPr>
        <p:spPr>
          <a:xfrm>
            <a:off x="564466" y="17245083"/>
            <a:ext cx="8376487" cy="512509"/>
          </a:xfrm>
          <a:prstGeom prst="roundRect">
            <a:avLst>
              <a:gd name="adj" fmla="val 0"/>
            </a:avLst>
          </a:prstGeom>
          <a:gradFill flip="none" rotWithShape="1">
            <a:gsLst>
              <a:gs pos="56000">
                <a:srgbClr val="5AE7AE"/>
              </a:gs>
              <a:gs pos="0">
                <a:schemeClr val="accent1"/>
              </a:gs>
              <a:gs pos="100000">
                <a:srgbClr val="FFFF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801" tIns="121901" rIns="243801" bIns="121901" rtlCol="0" anchor="ctr"/>
          <a:lstStyle/>
          <a:p>
            <a:pPr algn="r"/>
            <a:endParaRPr lang="en-US" sz="1598" dirty="0">
              <a:solidFill>
                <a:schemeClr val="tx1"/>
              </a:solidFill>
              <a:ea typeface="Questrial" panose="020B0706030804020204" pitchFamily="34" charset="0"/>
              <a:cs typeface="Montserrat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7C29FB-47B2-4FE9-B6DB-08BBE2C5711A}"/>
              </a:ext>
            </a:extLst>
          </p:cNvPr>
          <p:cNvSpPr/>
          <p:nvPr/>
        </p:nvSpPr>
        <p:spPr>
          <a:xfrm>
            <a:off x="327185" y="16412509"/>
            <a:ext cx="4091260" cy="697525"/>
          </a:xfrm>
          <a:prstGeom prst="rect">
            <a:avLst/>
          </a:prstGeom>
        </p:spPr>
        <p:txBody>
          <a:bodyPr wrap="square" lIns="243801" tIns="121901" rIns="243801" bIns="121901" anchor="ctr">
            <a:spAutoFit/>
          </a:bodyPr>
          <a:lstStyle/>
          <a:p>
            <a:r>
              <a:rPr lang="en-US" sz="29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Team Work</a:t>
            </a:r>
            <a:endParaRPr lang="en-US" sz="2933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Questrial" panose="020B0706030804020204" pitchFamily="34" charset="0"/>
              <a:cs typeface="Montserrat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B403A3-0720-43B1-AC88-6A321FB6A3DB}"/>
              </a:ext>
            </a:extLst>
          </p:cNvPr>
          <p:cNvSpPr/>
          <p:nvPr/>
        </p:nvSpPr>
        <p:spPr>
          <a:xfrm>
            <a:off x="7843305" y="16412509"/>
            <a:ext cx="1934030" cy="697525"/>
          </a:xfrm>
          <a:prstGeom prst="rect">
            <a:avLst/>
          </a:prstGeom>
        </p:spPr>
        <p:txBody>
          <a:bodyPr wrap="square" lIns="243801" tIns="121901" rIns="243801" bIns="121901" anchor="ctr">
            <a:spAutoFit/>
          </a:bodyPr>
          <a:lstStyle/>
          <a:p>
            <a:pPr algn="r"/>
            <a:r>
              <a:rPr lang="en-US" sz="2933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82%</a:t>
            </a:r>
            <a:endParaRPr lang="en-US" sz="2933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Questrial" panose="020B0706030804020204" pitchFamily="34" charset="0"/>
              <a:cs typeface="Montserrat" panose="02000000000000000000" pitchFamily="2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35A74D5-F0E0-43D6-B0B8-D189F769C67B}"/>
              </a:ext>
            </a:extLst>
          </p:cNvPr>
          <p:cNvGrpSpPr/>
          <p:nvPr/>
        </p:nvGrpSpPr>
        <p:grpSpPr>
          <a:xfrm>
            <a:off x="1288687" y="2657707"/>
            <a:ext cx="9086715" cy="2129123"/>
            <a:chOff x="3908195" y="1380020"/>
            <a:chExt cx="3408044" cy="79854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6325691-68CF-42A2-AA9F-AB9E32F23D24}"/>
                </a:ext>
              </a:extLst>
            </p:cNvPr>
            <p:cNvSpPr txBox="1"/>
            <p:nvPr/>
          </p:nvSpPr>
          <p:spPr>
            <a:xfrm>
              <a:off x="3908195" y="1589899"/>
              <a:ext cx="3408044" cy="588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599" b="1" dirty="0">
                  <a:ln w="1905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Fredrik </a:t>
              </a:r>
              <a:r>
                <a:rPr lang="en-US" sz="9599" b="1" dirty="0">
                  <a:ln w="19050">
                    <a:noFill/>
                  </a:ln>
                  <a:gradFill flip="none" rotWithShape="1">
                    <a:gsLst>
                      <a:gs pos="0">
                        <a:srgbClr val="5CEE82"/>
                      </a:gs>
                      <a:gs pos="100000">
                        <a:srgbClr val="57DDEB"/>
                      </a:gs>
                    </a:gsLst>
                    <a:lin ang="2700000" scaled="1"/>
                    <a:tileRect/>
                  </a:gradFill>
                </a:rPr>
                <a:t>Lund.</a:t>
              </a:r>
              <a:endParaRPr lang="id-ID" sz="9599" b="1" dirty="0">
                <a:ln w="19050">
                  <a:noFill/>
                </a:ln>
                <a:gradFill flip="none" rotWithShape="1"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7F8C2D4-EDD0-48C9-8532-AA89CB5DA639}"/>
                </a:ext>
              </a:extLst>
            </p:cNvPr>
            <p:cNvSpPr txBox="1"/>
            <p:nvPr/>
          </p:nvSpPr>
          <p:spPr>
            <a:xfrm>
              <a:off x="3908195" y="1380020"/>
              <a:ext cx="2975223" cy="18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66" spc="800" dirty="0">
                  <a:ln w="19050"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Write Something Here</a:t>
              </a:r>
              <a:endParaRPr lang="id-ID" sz="2666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pic>
        <p:nvPicPr>
          <p:cNvPr id="17" name="Bilde 16" descr="Et bilde som inneholder tekst&#10;&#10;Automatisk generert beskrivelse">
            <a:extLst>
              <a:ext uri="{FF2B5EF4-FFF2-40B4-BE49-F238E27FC236}">
                <a16:creationId xmlns:a16="http://schemas.microsoft.com/office/drawing/2014/main" id="{31A716A4-707A-AE4A-9179-5AF793A81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8491" y="1178501"/>
            <a:ext cx="3386144" cy="2054263"/>
          </a:xfrm>
          <a:prstGeom prst="rect">
            <a:avLst/>
          </a:prstGeom>
        </p:spPr>
      </p:pic>
      <p:sp>
        <p:nvSpPr>
          <p:cNvPr id="25" name="TextBox 10">
            <a:extLst>
              <a:ext uri="{FF2B5EF4-FFF2-40B4-BE49-F238E27FC236}">
                <a16:creationId xmlns:a16="http://schemas.microsoft.com/office/drawing/2014/main" id="{C57E5416-AC07-F14C-B856-15226E53E468}"/>
              </a:ext>
            </a:extLst>
          </p:cNvPr>
          <p:cNvSpPr txBox="1"/>
          <p:nvPr/>
        </p:nvSpPr>
        <p:spPr>
          <a:xfrm>
            <a:off x="7021978" y="7500336"/>
            <a:ext cx="2199413" cy="5196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</a:t>
            </a:r>
          </a:p>
        </p:txBody>
      </p:sp>
      <p:pic>
        <p:nvPicPr>
          <p:cNvPr id="27" name="Bilde 26" descr="Et bilde som inneholder tekst&#10;&#10;Automatisk generert beskrivelse">
            <a:extLst>
              <a:ext uri="{FF2B5EF4-FFF2-40B4-BE49-F238E27FC236}">
                <a16:creationId xmlns:a16="http://schemas.microsoft.com/office/drawing/2014/main" id="{877D7C0D-F524-B14A-9F44-E96A6C6422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31" name="Plassholder for bilde 30">
            <a:extLst>
              <a:ext uri="{FF2B5EF4-FFF2-40B4-BE49-F238E27FC236}">
                <a16:creationId xmlns:a16="http://schemas.microsoft.com/office/drawing/2014/main" id="{F055898B-DD00-BD47-89E3-98563BEA30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91620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CF394D0-A4EC-4160-BF0B-DFFDCD4C96E5}"/>
              </a:ext>
            </a:extLst>
          </p:cNvPr>
          <p:cNvSpPr/>
          <p:nvPr/>
        </p:nvSpPr>
        <p:spPr>
          <a:xfrm>
            <a:off x="1131645" y="10869099"/>
            <a:ext cx="4938815" cy="4605364"/>
          </a:xfrm>
          <a:prstGeom prst="rect">
            <a:avLst/>
          </a:pr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A4DA87D-A013-4BB2-B536-5526A388311A}"/>
              </a:ext>
            </a:extLst>
          </p:cNvPr>
          <p:cNvSpPr txBox="1"/>
          <p:nvPr/>
        </p:nvSpPr>
        <p:spPr>
          <a:xfrm>
            <a:off x="1145152" y="5443696"/>
            <a:ext cx="8041382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cursus mi ut sapien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cursus mi ut sapien velas </a:t>
            </a:r>
            <a:r>
              <a:rPr lang="id-ID" sz="28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aliqueta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00020E7-8AA7-402B-8A33-98CDC4D325F6}"/>
              </a:ext>
            </a:extLst>
          </p:cNvPr>
          <p:cNvGrpSpPr/>
          <p:nvPr/>
        </p:nvGrpSpPr>
        <p:grpSpPr>
          <a:xfrm>
            <a:off x="1145152" y="2813537"/>
            <a:ext cx="10343154" cy="2351132"/>
            <a:chOff x="1894132" y="744265"/>
            <a:chExt cx="3879281" cy="88181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56A0C18-1D7B-45AB-AA62-09F70638B1C7}"/>
                </a:ext>
              </a:extLst>
            </p:cNvPr>
            <p:cNvSpPr txBox="1"/>
            <p:nvPr/>
          </p:nvSpPr>
          <p:spPr>
            <a:xfrm>
              <a:off x="1894132" y="1037410"/>
              <a:ext cx="3868170" cy="588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599" b="1">
                  <a:ln w="1905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Mockup </a:t>
              </a:r>
              <a:r>
                <a:rPr lang="en-US" sz="9599" b="1">
                  <a:ln w="19050">
                    <a:noFill/>
                  </a:ln>
                  <a:gradFill flip="none" rotWithShape="1">
                    <a:gsLst>
                      <a:gs pos="0">
                        <a:srgbClr val="5CEE82"/>
                      </a:gs>
                      <a:gs pos="100000">
                        <a:srgbClr val="57DDEB"/>
                      </a:gs>
                    </a:gsLst>
                    <a:lin ang="2700000" scaled="1"/>
                    <a:tileRect/>
                  </a:gradFill>
                </a:rPr>
                <a:t>Device.</a:t>
              </a:r>
              <a:endParaRPr lang="id-ID" sz="9599" b="1">
                <a:ln w="19050">
                  <a:noFill/>
                </a:ln>
                <a:gradFill flip="none" rotWithShape="1"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E90C53E-310B-4C39-BD04-FDC61F14930C}"/>
                </a:ext>
              </a:extLst>
            </p:cNvPr>
            <p:cNvSpPr txBox="1"/>
            <p:nvPr/>
          </p:nvSpPr>
          <p:spPr>
            <a:xfrm>
              <a:off x="1894132" y="744265"/>
              <a:ext cx="3879281" cy="18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66" spc="800">
                  <a:ln w="19050"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Write Something Here</a:t>
              </a:r>
              <a:endParaRPr lang="id-ID" sz="2666" spc="80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E94E21DF-0998-4C1B-9204-B2BE763D0B64}"/>
              </a:ext>
            </a:extLst>
          </p:cNvPr>
          <p:cNvSpPr txBox="1"/>
          <p:nvPr/>
        </p:nvSpPr>
        <p:spPr>
          <a:xfrm>
            <a:off x="6129949" y="9160335"/>
            <a:ext cx="2114408" cy="2120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397" b="1">
                <a:ln w="19050">
                  <a:noFill/>
                </a:ln>
                <a:solidFill>
                  <a:srgbClr val="57DDEB"/>
                </a:solidFill>
                <a:latin typeface="+mj-lt"/>
              </a:rPr>
              <a:t>72.</a:t>
            </a:r>
            <a:endParaRPr lang="id-ID" sz="6397" b="1">
              <a:ln w="19050">
                <a:noFill/>
              </a:ln>
              <a:solidFill>
                <a:srgbClr val="57DDEB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EA322E-C54A-4374-8D1E-42E58D3C347A}"/>
              </a:ext>
            </a:extLst>
          </p:cNvPr>
          <p:cNvSpPr txBox="1"/>
          <p:nvPr/>
        </p:nvSpPr>
        <p:spPr>
          <a:xfrm>
            <a:off x="7042535" y="9160335"/>
            <a:ext cx="2114408" cy="2120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397" b="1">
                <a:ln w="19050">
                  <a:noFill/>
                </a:ln>
                <a:latin typeface="+mj-lt"/>
              </a:rPr>
              <a:t>02.</a:t>
            </a:r>
            <a:endParaRPr lang="id-ID" sz="6397" b="1">
              <a:ln w="19050">
                <a:noFill/>
              </a:ln>
              <a:latin typeface="+mj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4294967295"/>
          </p:nvPr>
        </p:nvSpPr>
        <p:spPr>
          <a:xfrm>
            <a:off x="6100051" y="10953635"/>
            <a:ext cx="3086483" cy="4520827"/>
          </a:xfrm>
        </p:spPr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DB7B9D-99FD-426D-8979-164F05720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08" y="9326854"/>
            <a:ext cx="8770772" cy="8770772"/>
          </a:xfrm>
          <a:prstGeom prst="rect">
            <a:avLst/>
          </a:prstGeom>
        </p:spPr>
      </p:pic>
      <p:pic>
        <p:nvPicPr>
          <p:cNvPr id="22" name="Bilde 21" descr="Et bilde som inneholder tekst&#10;&#10;Automatisk generert beskrivelse">
            <a:extLst>
              <a:ext uri="{FF2B5EF4-FFF2-40B4-BE49-F238E27FC236}">
                <a16:creationId xmlns:a16="http://schemas.microsoft.com/office/drawing/2014/main" id="{42A762F0-61D4-DB48-840C-989540F76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79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>
            <a:extLst>
              <a:ext uri="{FF2B5EF4-FFF2-40B4-BE49-F238E27FC236}">
                <a16:creationId xmlns:a16="http://schemas.microsoft.com/office/drawing/2014/main" id="{AE994182-E4E2-9E4B-93DC-B30317CC7688}"/>
              </a:ext>
            </a:extLst>
          </p:cNvPr>
          <p:cNvSpPr/>
          <p:nvPr/>
        </p:nvSpPr>
        <p:spPr>
          <a:xfrm>
            <a:off x="0" y="7744094"/>
            <a:ext cx="5144293" cy="10543906"/>
          </a:xfrm>
          <a:prstGeom prst="rect">
            <a:avLst/>
          </a:pr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6280459" y="10825923"/>
            <a:ext cx="3125949" cy="6046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</a:t>
            </a:r>
          </a:p>
          <a:p>
            <a:pPr>
              <a:lnSpc>
                <a:spcPct val="150000"/>
              </a:lnSpc>
            </a:pP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cursus mi ut sapien adipiscinge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nib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</a:t>
            </a:r>
          </a:p>
          <a:p>
            <a:pPr>
              <a:lnSpc>
                <a:spcPct val="150000"/>
              </a:lnSpc>
            </a:pP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adipiscinge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d-ID" sz="20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F3BB85-5617-43C9-9A63-CF2405F015A5}"/>
              </a:ext>
            </a:extLst>
          </p:cNvPr>
          <p:cNvSpPr txBox="1"/>
          <p:nvPr/>
        </p:nvSpPr>
        <p:spPr>
          <a:xfrm>
            <a:off x="1064748" y="4697363"/>
            <a:ext cx="8159091" cy="3046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99" b="1" dirty="0">
                <a:ln w="19050">
                  <a:noFill/>
                </a:ln>
                <a:latin typeface="+mj-lt"/>
              </a:rPr>
              <a:t>About Our </a:t>
            </a:r>
            <a:r>
              <a:rPr lang="en-US" sz="9599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Medical Story  </a:t>
            </a:r>
            <a:endParaRPr lang="id-ID" sz="9599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05416B-ECF7-4AEE-8BCB-58BC7C2ED5A7}"/>
              </a:ext>
            </a:extLst>
          </p:cNvPr>
          <p:cNvSpPr txBox="1"/>
          <p:nvPr/>
        </p:nvSpPr>
        <p:spPr>
          <a:xfrm>
            <a:off x="1236027" y="3960570"/>
            <a:ext cx="7387548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6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Write Something Here</a:t>
            </a:r>
            <a:endParaRPr lang="id-ID" sz="2666" spc="800" dirty="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069817" y="8229600"/>
            <a:ext cx="4827127" cy="8016244"/>
          </a:xfrm>
        </p:spPr>
      </p:sp>
      <p:pic>
        <p:nvPicPr>
          <p:cNvPr id="22" name="Bilde 21" descr="Et bilde som inneholder tekst&#10;&#10;Automatisk generert beskrivelse">
            <a:extLst>
              <a:ext uri="{FF2B5EF4-FFF2-40B4-BE49-F238E27FC236}">
                <a16:creationId xmlns:a16="http://schemas.microsoft.com/office/drawing/2014/main" id="{94CCF48C-5C34-4246-A5A7-266B8D2CF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459" y="8763964"/>
            <a:ext cx="2230585" cy="135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248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5894881" y="10584068"/>
            <a:ext cx="2576327" cy="5993127"/>
          </a:xfrm>
        </p:spPr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82C4AA-DEAE-4A37-A0C3-92D1F30815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014" y="10470913"/>
            <a:ext cx="3062060" cy="6177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4DA87D-A013-4BB2-B536-5526A388311A}"/>
              </a:ext>
            </a:extLst>
          </p:cNvPr>
          <p:cNvSpPr txBox="1"/>
          <p:nvPr/>
        </p:nvSpPr>
        <p:spPr>
          <a:xfrm>
            <a:off x="1188084" y="4808999"/>
            <a:ext cx="8447210" cy="3903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cursus mi ut sapien </a:t>
            </a:r>
            <a:r>
              <a:rPr lang="id-ID" sz="28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adipi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id-ID" sz="28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cursus mi ut sapien velas </a:t>
            </a:r>
            <a:r>
              <a:rPr lang="id-ID" sz="28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aliqueta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6A0C18-1D7B-45AB-AA62-09F70638B1C7}"/>
              </a:ext>
            </a:extLst>
          </p:cNvPr>
          <p:cNvSpPr txBox="1"/>
          <p:nvPr/>
        </p:nvSpPr>
        <p:spPr>
          <a:xfrm>
            <a:off x="1115331" y="3142633"/>
            <a:ext cx="10313529" cy="1569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99" b="1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Mockup </a:t>
            </a:r>
            <a:r>
              <a:rPr lang="en-US" sz="9599" b="1">
                <a:ln w="19050">
                  <a:noFill/>
                </a:ln>
                <a:gradFill flip="none" rotWithShape="1">
                  <a:gsLst>
                    <a:gs pos="0">
                      <a:srgbClr val="57DDEB"/>
                    </a:gs>
                    <a:gs pos="100000">
                      <a:srgbClr val="5CEE82"/>
                    </a:gs>
                  </a:gsLst>
                  <a:lin ang="2700000" scaled="1"/>
                  <a:tileRect/>
                </a:gradFill>
              </a:rPr>
              <a:t>Device.</a:t>
            </a:r>
            <a:endParaRPr lang="id-ID" sz="9599" b="1">
              <a:ln w="19050">
                <a:noFill/>
              </a:ln>
              <a:gradFill flip="none" rotWithShape="1">
                <a:gsLst>
                  <a:gs pos="0">
                    <a:srgbClr val="57DDEB"/>
                  </a:gs>
                  <a:gs pos="100000">
                    <a:srgbClr val="5CEE82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90C53E-310B-4C39-BD04-FDC61F14930C}"/>
              </a:ext>
            </a:extLst>
          </p:cNvPr>
          <p:cNvSpPr txBox="1"/>
          <p:nvPr/>
        </p:nvSpPr>
        <p:spPr>
          <a:xfrm>
            <a:off x="1085706" y="1767778"/>
            <a:ext cx="10343154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6" spc="80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Write Something Here</a:t>
            </a:r>
            <a:endParaRPr lang="id-ID" sz="2666" spc="80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8" name="Arrow: Right 22">
            <a:extLst>
              <a:ext uri="{FF2B5EF4-FFF2-40B4-BE49-F238E27FC236}">
                <a16:creationId xmlns:a16="http://schemas.microsoft.com/office/drawing/2014/main" id="{87F7C172-B835-4EFF-934C-034CEE088F1A}"/>
              </a:ext>
            </a:extLst>
          </p:cNvPr>
          <p:cNvSpPr/>
          <p:nvPr/>
        </p:nvSpPr>
        <p:spPr>
          <a:xfrm rot="5400000">
            <a:off x="4372066" y="8954621"/>
            <a:ext cx="1470850" cy="378758"/>
          </a:xfrm>
          <a:prstGeom prst="rightArrow">
            <a:avLst>
              <a:gd name="adj1" fmla="val 16154"/>
              <a:gd name="adj2" fmla="val 56154"/>
            </a:avLst>
          </a:prstGeom>
          <a:solidFill>
            <a:schemeClr val="tx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65DDAD-9735-48C6-81F8-4506759E1256}"/>
              </a:ext>
            </a:extLst>
          </p:cNvPr>
          <p:cNvSpPr/>
          <p:nvPr/>
        </p:nvSpPr>
        <p:spPr>
          <a:xfrm>
            <a:off x="2209956" y="10584068"/>
            <a:ext cx="3058291" cy="6177011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BB74CEB-73E2-4CD7-BC3B-1CB121214F89}"/>
              </a:ext>
            </a:extLst>
          </p:cNvPr>
          <p:cNvSpPr txBox="1"/>
          <p:nvPr/>
        </p:nvSpPr>
        <p:spPr>
          <a:xfrm>
            <a:off x="2477428" y="12148818"/>
            <a:ext cx="2513927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 </a:t>
            </a:r>
            <a:r>
              <a:rPr lang="en-US" sz="2800" dirty="0" err="1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haniba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19E3BF-E1CD-4869-8899-4CA937BDB558}"/>
              </a:ext>
            </a:extLst>
          </p:cNvPr>
          <p:cNvSpPr txBox="1"/>
          <p:nvPr/>
        </p:nvSpPr>
        <p:spPr>
          <a:xfrm>
            <a:off x="2432605" y="11030741"/>
            <a:ext cx="2275211" cy="1076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397" b="1">
                <a:ln w="19050">
                  <a:noFill/>
                </a:ln>
                <a:gradFill>
                  <a:gsLst>
                    <a:gs pos="0">
                      <a:srgbClr val="57DDEB"/>
                    </a:gs>
                    <a:gs pos="100000">
                      <a:srgbClr val="5CEE82"/>
                    </a:gs>
                  </a:gsLst>
                  <a:lin ang="2700000" scaled="1"/>
                </a:gradFill>
                <a:latin typeface="+mj-lt"/>
              </a:rPr>
              <a:t>02.</a:t>
            </a:r>
            <a:endParaRPr lang="id-ID" sz="6397" b="1">
              <a:ln w="19050">
                <a:noFill/>
              </a:ln>
              <a:gradFill>
                <a:gsLst>
                  <a:gs pos="0">
                    <a:srgbClr val="57DDEB"/>
                  </a:gs>
                  <a:gs pos="100000">
                    <a:srgbClr val="5CEE82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894906" y="14824575"/>
            <a:ext cx="2387232" cy="2387232"/>
          </a:xfrm>
          <a:custGeom>
            <a:avLst/>
            <a:gdLst>
              <a:gd name="connsiteX0" fmla="*/ 0 w 762000"/>
              <a:gd name="connsiteY0" fmla="*/ 0 h 762000"/>
              <a:gd name="connsiteX1" fmla="*/ 762000 w 762000"/>
              <a:gd name="connsiteY1" fmla="*/ 0 h 762000"/>
              <a:gd name="connsiteX2" fmla="*/ 762000 w 762000"/>
              <a:gd name="connsiteY2" fmla="*/ 762000 h 762000"/>
              <a:gd name="connsiteX3" fmla="*/ 0 w 76200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762000">
                <a:moveTo>
                  <a:pt x="0" y="0"/>
                </a:moveTo>
                <a:lnTo>
                  <a:pt x="762000" y="0"/>
                </a:lnTo>
                <a:lnTo>
                  <a:pt x="76200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rgbClr val="5CEE82"/>
              </a:gs>
              <a:gs pos="99000">
                <a:srgbClr val="57DDE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894907" y="15447467"/>
            <a:ext cx="2387231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32.</a:t>
            </a:r>
            <a:endParaRPr lang="id-ID" sz="7201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8" name="Bilde 17" descr="Et bilde som inneholder tekst&#10;&#10;Automatisk generert beskrivelse">
            <a:extLst>
              <a:ext uri="{FF2B5EF4-FFF2-40B4-BE49-F238E27FC236}">
                <a16:creationId xmlns:a16="http://schemas.microsoft.com/office/drawing/2014/main" id="{93DA7D47-7E42-D94D-991D-6566296B7F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786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Rectangle 3"/>
          <p:cNvSpPr/>
          <p:nvPr/>
        </p:nvSpPr>
        <p:spPr>
          <a:xfrm>
            <a:off x="-11109199" y="2824"/>
            <a:ext cx="32506985" cy="18285176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825368227"/>
              </p:ext>
            </p:extLst>
          </p:nvPr>
        </p:nvGraphicFramePr>
        <p:xfrm>
          <a:off x="0" y="6274676"/>
          <a:ext cx="10288588" cy="4824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56A0C18-1D7B-45AB-AA62-09F70638B1C7}"/>
              </a:ext>
            </a:extLst>
          </p:cNvPr>
          <p:cNvSpPr txBox="1"/>
          <p:nvPr/>
        </p:nvSpPr>
        <p:spPr>
          <a:xfrm>
            <a:off x="0" y="4003262"/>
            <a:ext cx="10343156" cy="1569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599" b="1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Patient</a:t>
            </a:r>
            <a:r>
              <a:rPr lang="en-US" sz="9599" b="1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sz="9599" b="1">
                <a:ln w="19050">
                  <a:noFill/>
                </a:ln>
                <a:gradFill flip="none" rotWithShape="1"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  <a:tileRect/>
                </a:gradFill>
              </a:rPr>
              <a:t>Data 2021</a:t>
            </a:r>
            <a:endParaRPr lang="id-ID" sz="9599" b="1">
              <a:ln w="19050">
                <a:noFill/>
              </a:ln>
              <a:gradFill flip="none" rotWithShape="1"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90C53E-310B-4C39-BD04-FDC61F14930C}"/>
              </a:ext>
            </a:extLst>
          </p:cNvPr>
          <p:cNvSpPr txBox="1"/>
          <p:nvPr/>
        </p:nvSpPr>
        <p:spPr>
          <a:xfrm>
            <a:off x="-27279" y="2798807"/>
            <a:ext cx="10343156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6" spc="80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Write Something Here</a:t>
            </a:r>
            <a:endParaRPr lang="id-ID" sz="2666" spc="80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4DA87D-A013-4BB2-B536-5526A388311A}"/>
              </a:ext>
            </a:extLst>
          </p:cNvPr>
          <p:cNvSpPr txBox="1"/>
          <p:nvPr/>
        </p:nvSpPr>
        <p:spPr>
          <a:xfrm>
            <a:off x="745713" y="12082618"/>
            <a:ext cx="8797159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 cursus mi ut sapien adipiscinge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endParaRPr lang="id-ID" sz="28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Bilde 10" descr="Et bilde som inneholder tekst&#10;&#10;Automatisk generert beskrivelse">
            <a:extLst>
              <a:ext uri="{FF2B5EF4-FFF2-40B4-BE49-F238E27FC236}">
                <a16:creationId xmlns:a16="http://schemas.microsoft.com/office/drawing/2014/main" id="{A94CE900-0987-3941-8BF6-7819344F86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01" y="41546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54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E72516D-910B-4B53-BEC9-E45A0E100083}"/>
              </a:ext>
            </a:extLst>
          </p:cNvPr>
          <p:cNvSpPr/>
          <p:nvPr/>
        </p:nvSpPr>
        <p:spPr>
          <a:xfrm>
            <a:off x="0" y="2824"/>
            <a:ext cx="5270206" cy="18285176"/>
          </a:xfrm>
          <a:prstGeom prst="rect">
            <a:avLst/>
          </a:prstGeom>
          <a:gradFill flip="none" rotWithShape="1"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4294967295"/>
          </p:nvPr>
        </p:nvSpPr>
        <p:spPr>
          <a:xfrm>
            <a:off x="0" y="3583782"/>
            <a:ext cx="10288588" cy="12791926"/>
          </a:xfrm>
        </p:spPr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389659-7866-47E5-8FEE-523C9E64038F}"/>
              </a:ext>
            </a:extLst>
          </p:cNvPr>
          <p:cNvSpPr txBox="1"/>
          <p:nvPr/>
        </p:nvSpPr>
        <p:spPr>
          <a:xfrm rot="16200000">
            <a:off x="1820205" y="8009976"/>
            <a:ext cx="1191838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0" b="1" dirty="0">
                <a:ln w="19050">
                  <a:noFill/>
                </a:ln>
              </a:rPr>
              <a:t>TH</a:t>
            </a:r>
            <a:r>
              <a:rPr lang="en-US" sz="25000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ANK</a:t>
            </a:r>
            <a:r>
              <a:rPr lang="en-US" sz="25000" b="1" dirty="0">
                <a:ln w="19050">
                  <a:noFill/>
                </a:ln>
                <a:gradFill>
                  <a:gsLst>
                    <a:gs pos="0">
                      <a:srgbClr val="57DDEB"/>
                    </a:gs>
                    <a:gs pos="99000">
                      <a:srgbClr val="5CEE82"/>
                    </a:gs>
                  </a:gsLst>
                  <a:lin ang="2700000" scaled="1"/>
                </a:gradFill>
              </a:rPr>
              <a:t>S</a:t>
            </a:r>
            <a:r>
              <a:rPr lang="en-US" sz="25000" b="1" dirty="0">
                <a:ln w="19050">
                  <a:noFill/>
                </a:ln>
                <a:gradFill>
                  <a:gsLst>
                    <a:gs pos="0">
                      <a:srgbClr val="57DDEB"/>
                    </a:gs>
                    <a:gs pos="99000">
                      <a:srgbClr val="5CEE82"/>
                    </a:gs>
                  </a:gsLst>
                  <a:lin ang="2700000" scaled="1"/>
                </a:gradFill>
                <a:latin typeface="+mj-lt"/>
              </a:rPr>
              <a:t>.</a:t>
            </a:r>
            <a:endParaRPr lang="id-ID" sz="25000" b="1" dirty="0">
              <a:ln w="19050">
                <a:noFill/>
              </a:ln>
              <a:gradFill>
                <a:gsLst>
                  <a:gs pos="0">
                    <a:srgbClr val="57DDEB"/>
                  </a:gs>
                  <a:gs pos="99000">
                    <a:srgbClr val="5CEE82"/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7C1740-4A2E-4E5C-A624-EC2D365FCE18}"/>
              </a:ext>
            </a:extLst>
          </p:cNvPr>
          <p:cNvSpPr txBox="1"/>
          <p:nvPr/>
        </p:nvSpPr>
        <p:spPr>
          <a:xfrm rot="16200000">
            <a:off x="1846713" y="9768364"/>
            <a:ext cx="15539968" cy="584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1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Presentation Template</a:t>
            </a:r>
            <a:endParaRPr lang="id-ID" sz="3201" spc="800" dirty="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8" name="Bilde 7" descr="Et bilde som inneholder tekst&#10;&#10;Automatisk generert beskrivelse">
            <a:extLst>
              <a:ext uri="{FF2B5EF4-FFF2-40B4-BE49-F238E27FC236}">
                <a16:creationId xmlns:a16="http://schemas.microsoft.com/office/drawing/2014/main" id="{10360543-2F08-9346-9A1A-5F5B36E9E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339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01D3C6-5D4E-4300-A509-6B5D0DDA0D72}"/>
              </a:ext>
            </a:extLst>
          </p:cNvPr>
          <p:cNvSpPr/>
          <p:nvPr/>
        </p:nvSpPr>
        <p:spPr>
          <a:xfrm>
            <a:off x="-5318890" y="11988359"/>
            <a:ext cx="26716677" cy="6298228"/>
          </a:xfrm>
          <a:prstGeom prst="rect">
            <a:avLst/>
          </a:prstGeom>
          <a:gradFill flip="none" rotWithShape="1"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DC2CACC-0382-4754-85B3-519A12860A22}"/>
              </a:ext>
            </a:extLst>
          </p:cNvPr>
          <p:cNvGrpSpPr/>
          <p:nvPr/>
        </p:nvGrpSpPr>
        <p:grpSpPr>
          <a:xfrm>
            <a:off x="-9188184" y="15465031"/>
            <a:ext cx="1477262" cy="840668"/>
            <a:chOff x="10034190" y="304800"/>
            <a:chExt cx="619296" cy="352424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F7F001F2-C272-4215-BA56-F60776E98679}"/>
                </a:ext>
              </a:extLst>
            </p:cNvPr>
            <p:cNvCxnSpPr/>
            <p:nvPr/>
          </p:nvCxnSpPr>
          <p:spPr>
            <a:xfrm>
              <a:off x="10034190" y="304800"/>
              <a:ext cx="619296" cy="0"/>
            </a:xfrm>
            <a:prstGeom prst="line">
              <a:avLst/>
            </a:prstGeom>
            <a:ln w="38100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303C4F7-C33A-49C9-98E0-E5B1F7513C3F}"/>
                </a:ext>
              </a:extLst>
            </p:cNvPr>
            <p:cNvCxnSpPr/>
            <p:nvPr/>
          </p:nvCxnSpPr>
          <p:spPr>
            <a:xfrm>
              <a:off x="10034190" y="483393"/>
              <a:ext cx="619296" cy="0"/>
            </a:xfrm>
            <a:prstGeom prst="line">
              <a:avLst/>
            </a:prstGeom>
            <a:ln w="38100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429E976-923E-4C6A-BD1A-5082C9D18E82}"/>
                </a:ext>
              </a:extLst>
            </p:cNvPr>
            <p:cNvCxnSpPr/>
            <p:nvPr/>
          </p:nvCxnSpPr>
          <p:spPr>
            <a:xfrm>
              <a:off x="10034190" y="657224"/>
              <a:ext cx="619296" cy="0"/>
            </a:xfrm>
            <a:prstGeom prst="line">
              <a:avLst/>
            </a:prstGeom>
            <a:ln w="38100">
              <a:solidFill>
                <a:schemeClr val="tx1">
                  <a:lumMod val="90000"/>
                  <a:lumOff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2F3BB85-5617-43C9-9A63-CF2405F015A5}"/>
              </a:ext>
            </a:extLst>
          </p:cNvPr>
          <p:cNvSpPr txBox="1"/>
          <p:nvPr/>
        </p:nvSpPr>
        <p:spPr>
          <a:xfrm>
            <a:off x="889697" y="4027380"/>
            <a:ext cx="14299502" cy="2717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30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our</a:t>
            </a:r>
          </a:p>
          <a:p>
            <a:r>
              <a:rPr lang="en-US" sz="8530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Medical Story</a:t>
            </a:r>
            <a:endParaRPr lang="id-ID" sz="8530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805416B-ECF7-4AEE-8BCB-58BC7C2ED5A7}"/>
              </a:ext>
            </a:extLst>
          </p:cNvPr>
          <p:cNvSpPr txBox="1"/>
          <p:nvPr/>
        </p:nvSpPr>
        <p:spPr>
          <a:xfrm>
            <a:off x="889697" y="3195999"/>
            <a:ext cx="10343156" cy="50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6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Write Something Here</a:t>
            </a:r>
            <a:endParaRPr lang="id-ID" sz="2666" spc="800" dirty="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18" name="Bilde 17" descr="Et bilde som inneholder tekst&#10;&#10;Automatisk generert beskrivelse">
            <a:extLst>
              <a:ext uri="{FF2B5EF4-FFF2-40B4-BE49-F238E27FC236}">
                <a16:creationId xmlns:a16="http://schemas.microsoft.com/office/drawing/2014/main" id="{41637BE3-6FE4-BF44-8230-0B4371028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698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7"/>
          <p:cNvSpPr/>
          <p:nvPr/>
        </p:nvSpPr>
        <p:spPr>
          <a:xfrm>
            <a:off x="-1" y="10580982"/>
            <a:ext cx="10312619" cy="6918960"/>
          </a:xfrm>
          <a:custGeom>
            <a:avLst/>
            <a:gdLst>
              <a:gd name="connsiteX0" fmla="*/ 0 w 12192000"/>
              <a:gd name="connsiteY0" fmla="*/ 0 h 4191000"/>
              <a:gd name="connsiteX1" fmla="*/ 12192000 w 12192000"/>
              <a:gd name="connsiteY1" fmla="*/ 0 h 4191000"/>
              <a:gd name="connsiteX2" fmla="*/ 12192000 w 12192000"/>
              <a:gd name="connsiteY2" fmla="*/ 4191000 h 4191000"/>
              <a:gd name="connsiteX3" fmla="*/ 0 w 12192000"/>
              <a:gd name="connsiteY3" fmla="*/ 4191000 h 4191000"/>
              <a:gd name="connsiteX4" fmla="*/ 0 w 12192000"/>
              <a:gd name="connsiteY4" fmla="*/ 0 h 4191000"/>
              <a:gd name="connsiteX0" fmla="*/ 0 w 12192000"/>
              <a:gd name="connsiteY0" fmla="*/ 0 h 4191000"/>
              <a:gd name="connsiteX1" fmla="*/ 12192000 w 12192000"/>
              <a:gd name="connsiteY1" fmla="*/ 0 h 4191000"/>
              <a:gd name="connsiteX2" fmla="*/ 12192000 w 12192000"/>
              <a:gd name="connsiteY2" fmla="*/ 4191000 h 4191000"/>
              <a:gd name="connsiteX3" fmla="*/ 0 w 12192000"/>
              <a:gd name="connsiteY3" fmla="*/ 4191000 h 4191000"/>
              <a:gd name="connsiteX4" fmla="*/ 0 w 12192000"/>
              <a:gd name="connsiteY4" fmla="*/ 0 h 4191000"/>
              <a:gd name="connsiteX0" fmla="*/ 0 w 12192000"/>
              <a:gd name="connsiteY0" fmla="*/ 60380 h 4251380"/>
              <a:gd name="connsiteX1" fmla="*/ 12192000 w 12192000"/>
              <a:gd name="connsiteY1" fmla="*/ 60380 h 4251380"/>
              <a:gd name="connsiteX2" fmla="*/ 12192000 w 12192000"/>
              <a:gd name="connsiteY2" fmla="*/ 4251380 h 4251380"/>
              <a:gd name="connsiteX3" fmla="*/ 0 w 12192000"/>
              <a:gd name="connsiteY3" fmla="*/ 4251380 h 4251380"/>
              <a:gd name="connsiteX4" fmla="*/ 0 w 12192000"/>
              <a:gd name="connsiteY4" fmla="*/ 60380 h 4251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251380">
                <a:moveTo>
                  <a:pt x="0" y="60380"/>
                </a:moveTo>
                <a:cubicBezTo>
                  <a:pt x="3768164" y="-477503"/>
                  <a:pt x="8356600" y="2830474"/>
                  <a:pt x="12192000" y="60380"/>
                </a:cubicBezTo>
                <a:lnTo>
                  <a:pt x="12192000" y="4251380"/>
                </a:lnTo>
                <a:lnTo>
                  <a:pt x="0" y="4251380"/>
                </a:lnTo>
                <a:lnTo>
                  <a:pt x="0" y="60380"/>
                </a:lnTo>
                <a:close/>
              </a:path>
            </a:pathLst>
          </a:custGeom>
          <a:gradFill flip="none" rotWithShape="1">
            <a:gsLst>
              <a:gs pos="0">
                <a:srgbClr val="5CEE82"/>
              </a:gs>
              <a:gs pos="100000">
                <a:srgbClr val="57DDE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E2E14AB-0845-408F-BB67-952BAE22CB95}"/>
              </a:ext>
            </a:extLst>
          </p:cNvPr>
          <p:cNvSpPr txBox="1"/>
          <p:nvPr/>
        </p:nvSpPr>
        <p:spPr>
          <a:xfrm>
            <a:off x="1172842" y="7909542"/>
            <a:ext cx="898668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F3BB85-5617-43C9-9A63-CF2405F015A5}"/>
              </a:ext>
            </a:extLst>
          </p:cNvPr>
          <p:cNvSpPr txBox="1"/>
          <p:nvPr/>
        </p:nvSpPr>
        <p:spPr>
          <a:xfrm>
            <a:off x="1202467" y="4906761"/>
            <a:ext cx="13398857" cy="2717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30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About Our </a:t>
            </a:r>
          </a:p>
          <a:p>
            <a:r>
              <a:rPr lang="en-US" sz="8530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Medical Story</a:t>
            </a:r>
            <a:endParaRPr lang="id-ID" sz="8530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05416B-ECF7-4AEE-8BCB-58BC7C2ED5A7}"/>
              </a:ext>
            </a:extLst>
          </p:cNvPr>
          <p:cNvSpPr txBox="1"/>
          <p:nvPr/>
        </p:nvSpPr>
        <p:spPr>
          <a:xfrm>
            <a:off x="1172842" y="3881374"/>
            <a:ext cx="10343156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6" spc="80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Write Something Here</a:t>
            </a:r>
            <a:endParaRPr lang="id-ID" sz="2666" spc="80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18" name="Bilde 17" descr="Et bilde som inneholder tekst&#10;&#10;Automatisk generert beskrivelse">
            <a:extLst>
              <a:ext uri="{FF2B5EF4-FFF2-40B4-BE49-F238E27FC236}">
                <a16:creationId xmlns:a16="http://schemas.microsoft.com/office/drawing/2014/main" id="{408ADC03-340F-8C4B-9E07-140DD7E86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9" name="Plassholder for bilde 8">
            <a:extLst>
              <a:ext uri="{FF2B5EF4-FFF2-40B4-BE49-F238E27FC236}">
                <a16:creationId xmlns:a16="http://schemas.microsoft.com/office/drawing/2014/main" id="{5290AA51-5ECB-C742-A666-E3F3C4356D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18174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1" y="8066714"/>
            <a:ext cx="10288588" cy="10221286"/>
          </a:xfrm>
          <a:prstGeom prst="rect">
            <a:avLst/>
          </a:prstGeo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DC8DBE-51F0-4E07-9F81-B08D2F63F270}"/>
              </a:ext>
            </a:extLst>
          </p:cNvPr>
          <p:cNvSpPr txBox="1"/>
          <p:nvPr/>
        </p:nvSpPr>
        <p:spPr>
          <a:xfrm>
            <a:off x="1109148" y="3244768"/>
            <a:ext cx="7415444" cy="337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67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 Clinic </a:t>
            </a:r>
          </a:p>
          <a:p>
            <a:r>
              <a:rPr lang="en-US" sz="10667" b="1" dirty="0">
                <a:ln w="19050">
                  <a:noFill/>
                </a:ln>
                <a:gradFill flip="none" rotWithShape="1"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  <a:tileRect/>
                </a:gradFill>
              </a:rPr>
              <a:t>Service.</a:t>
            </a:r>
            <a:endParaRPr lang="id-ID" sz="10667" b="1" dirty="0">
              <a:ln w="19050">
                <a:noFill/>
              </a:ln>
              <a:gradFill flip="none" rotWithShape="1"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20580C-DF5C-420A-9143-13AC66BFF691}"/>
              </a:ext>
            </a:extLst>
          </p:cNvPr>
          <p:cNvSpPr txBox="1"/>
          <p:nvPr/>
        </p:nvSpPr>
        <p:spPr>
          <a:xfrm>
            <a:off x="1109148" y="2642216"/>
            <a:ext cx="1034315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66" spc="80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Write Something Here</a:t>
            </a:r>
            <a:endParaRPr lang="id-ID" sz="2666" spc="80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1109148" y="9868049"/>
            <a:ext cx="8126288" cy="66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1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First Service</a:t>
            </a:r>
            <a:endParaRPr lang="id-ID" sz="3731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1109152" y="10966233"/>
            <a:ext cx="8126288" cy="5196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 - 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d-ID" sz="28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d-ID" sz="2800" dirty="0">
              <a:solidFill>
                <a:schemeClr val="bg1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A34BFB-03A5-40C4-8627-03236258E1DF}"/>
              </a:ext>
            </a:extLst>
          </p:cNvPr>
          <p:cNvSpPr txBox="1"/>
          <p:nvPr/>
        </p:nvSpPr>
        <p:spPr>
          <a:xfrm>
            <a:off x="0" y="16821139"/>
            <a:ext cx="10288587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</a:t>
            </a:r>
          </a:p>
          <a:p>
            <a:pPr algn="ctr">
              <a:lnSpc>
                <a:spcPct val="150000"/>
              </a:lnSpc>
            </a:pP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nisa 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 </a:t>
            </a:r>
            <a:r>
              <a:rPr lang="id-ID" sz="20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spc="800" dirty="0" err="1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aneas</a:t>
            </a:r>
            <a:endParaRPr lang="id-ID" sz="2000" spc="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99688D6A-56C0-3144-B90E-698F84344F6A}"/>
              </a:ext>
            </a:extLst>
          </p:cNvPr>
          <p:cNvSpPr txBox="1"/>
          <p:nvPr/>
        </p:nvSpPr>
        <p:spPr>
          <a:xfrm>
            <a:off x="6989974" y="2642216"/>
            <a:ext cx="2450725" cy="3737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consec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ali nisa 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adipiscinge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justo 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ani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gravida est sed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onsec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teturasa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elit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d-ID" sz="20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sed</a:t>
            </a:r>
          </a:p>
        </p:txBody>
      </p:sp>
      <p:pic>
        <p:nvPicPr>
          <p:cNvPr id="19" name="Bilde 18" descr="Et bilde som inneholder tekst&#10;&#10;Automatisk generert beskrivelse">
            <a:extLst>
              <a:ext uri="{FF2B5EF4-FFF2-40B4-BE49-F238E27FC236}">
                <a16:creationId xmlns:a16="http://schemas.microsoft.com/office/drawing/2014/main" id="{F4E3CFA3-D3DA-1647-B041-AC3E27F01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078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7"/>
          <p:cNvSpPr/>
          <p:nvPr/>
        </p:nvSpPr>
        <p:spPr>
          <a:xfrm>
            <a:off x="0" y="2824"/>
            <a:ext cx="10288588" cy="18285176"/>
          </a:xfrm>
          <a:custGeom>
            <a:avLst/>
            <a:gdLst>
              <a:gd name="connsiteX0" fmla="*/ 0 w 4696754"/>
              <a:gd name="connsiteY0" fmla="*/ 0 h 6858000"/>
              <a:gd name="connsiteX1" fmla="*/ 4696754 w 4696754"/>
              <a:gd name="connsiteY1" fmla="*/ 0 h 6858000"/>
              <a:gd name="connsiteX2" fmla="*/ 4696754 w 4696754"/>
              <a:gd name="connsiteY2" fmla="*/ 6858000 h 6858000"/>
              <a:gd name="connsiteX3" fmla="*/ 0 w 4696754"/>
              <a:gd name="connsiteY3" fmla="*/ 6858000 h 6858000"/>
              <a:gd name="connsiteX4" fmla="*/ 0 w 4696754"/>
              <a:gd name="connsiteY4" fmla="*/ 0 h 6858000"/>
              <a:gd name="connsiteX0" fmla="*/ 0 w 4696754"/>
              <a:gd name="connsiteY0" fmla="*/ 0 h 6858000"/>
              <a:gd name="connsiteX1" fmla="*/ 4696754 w 4696754"/>
              <a:gd name="connsiteY1" fmla="*/ 0 h 6858000"/>
              <a:gd name="connsiteX2" fmla="*/ 4696754 w 4696754"/>
              <a:gd name="connsiteY2" fmla="*/ 6858000 h 6858000"/>
              <a:gd name="connsiteX3" fmla="*/ 0 w 4696754"/>
              <a:gd name="connsiteY3" fmla="*/ 6858000 h 6858000"/>
              <a:gd name="connsiteX4" fmla="*/ 0 w 4696754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6754" h="6858000">
                <a:moveTo>
                  <a:pt x="0" y="0"/>
                </a:moveTo>
                <a:lnTo>
                  <a:pt x="4696754" y="0"/>
                </a:lnTo>
                <a:cubicBezTo>
                  <a:pt x="2403497" y="2445657"/>
                  <a:pt x="4696754" y="4572000"/>
                  <a:pt x="4696754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B5CDEAF-4ADE-43A9-9AFC-B2A4DE5E2B5A}"/>
              </a:ext>
            </a:extLst>
          </p:cNvPr>
          <p:cNvGrpSpPr/>
          <p:nvPr/>
        </p:nvGrpSpPr>
        <p:grpSpPr>
          <a:xfrm rot="5400000">
            <a:off x="2067075" y="8758358"/>
            <a:ext cx="889651" cy="771298"/>
            <a:chOff x="10034190" y="304800"/>
            <a:chExt cx="619296" cy="352424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63815B0-C79D-4567-AD71-56906B5CDDF0}"/>
                </a:ext>
              </a:extLst>
            </p:cNvPr>
            <p:cNvCxnSpPr/>
            <p:nvPr/>
          </p:nvCxnSpPr>
          <p:spPr>
            <a:xfrm>
              <a:off x="10034190" y="304800"/>
              <a:ext cx="61929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944D0CC-CA0B-4C97-AD28-B0C2501B9799}"/>
                </a:ext>
              </a:extLst>
            </p:cNvPr>
            <p:cNvCxnSpPr/>
            <p:nvPr/>
          </p:nvCxnSpPr>
          <p:spPr>
            <a:xfrm>
              <a:off x="10034190" y="483393"/>
              <a:ext cx="61929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6E85854-346D-46A8-9DA2-94E09ABF06A0}"/>
                </a:ext>
              </a:extLst>
            </p:cNvPr>
            <p:cNvCxnSpPr/>
            <p:nvPr/>
          </p:nvCxnSpPr>
          <p:spPr>
            <a:xfrm>
              <a:off x="10034190" y="657224"/>
              <a:ext cx="619296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74480" cy="18288000"/>
          </a:xfrm>
        </p:spPr>
      </p:sp>
      <p:pic>
        <p:nvPicPr>
          <p:cNvPr id="29" name="Bilde 28" descr="Et bilde som inneholder tekst&#10;&#10;Automatisk generert beskrivelse">
            <a:extLst>
              <a:ext uri="{FF2B5EF4-FFF2-40B4-BE49-F238E27FC236}">
                <a16:creationId xmlns:a16="http://schemas.microsoft.com/office/drawing/2014/main" id="{9578C82D-38D7-1248-8C03-E2EE0A8A5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94" y="788058"/>
            <a:ext cx="1986455" cy="120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851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1038626" y="4962500"/>
            <a:ext cx="2387232" cy="2387232"/>
          </a:xfrm>
          <a:custGeom>
            <a:avLst/>
            <a:gdLst>
              <a:gd name="connsiteX0" fmla="*/ 0 w 762000"/>
              <a:gd name="connsiteY0" fmla="*/ 0 h 762000"/>
              <a:gd name="connsiteX1" fmla="*/ 762000 w 762000"/>
              <a:gd name="connsiteY1" fmla="*/ 0 h 762000"/>
              <a:gd name="connsiteX2" fmla="*/ 762000 w 762000"/>
              <a:gd name="connsiteY2" fmla="*/ 762000 h 762000"/>
              <a:gd name="connsiteX3" fmla="*/ 0 w 76200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762000">
                <a:moveTo>
                  <a:pt x="0" y="0"/>
                </a:moveTo>
                <a:lnTo>
                  <a:pt x="762000" y="0"/>
                </a:lnTo>
                <a:lnTo>
                  <a:pt x="76200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1178600" y="5663752"/>
            <a:ext cx="2107273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32.</a:t>
            </a:r>
            <a:endParaRPr lang="id-ID" sz="7201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1038626" y="7681193"/>
            <a:ext cx="5824298" cy="66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1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First Service</a:t>
            </a:r>
            <a:endParaRPr lang="id-ID" sz="3731" b="1" dirty="0">
              <a:ln w="1905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1038626" y="8414882"/>
            <a:ext cx="4411403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6060240" y="4956734"/>
            <a:ext cx="2387232" cy="2387232"/>
          </a:xfrm>
          <a:custGeom>
            <a:avLst/>
            <a:gdLst>
              <a:gd name="connsiteX0" fmla="*/ 0 w 762000"/>
              <a:gd name="connsiteY0" fmla="*/ 0 h 762000"/>
              <a:gd name="connsiteX1" fmla="*/ 762000 w 762000"/>
              <a:gd name="connsiteY1" fmla="*/ 0 h 762000"/>
              <a:gd name="connsiteX2" fmla="*/ 762000 w 762000"/>
              <a:gd name="connsiteY2" fmla="*/ 762000 h 762000"/>
              <a:gd name="connsiteX3" fmla="*/ 0 w 76200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762000">
                <a:moveTo>
                  <a:pt x="0" y="0"/>
                </a:moveTo>
                <a:lnTo>
                  <a:pt x="762000" y="0"/>
                </a:lnTo>
                <a:lnTo>
                  <a:pt x="76200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6200218" y="5657983"/>
            <a:ext cx="2107273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1" b="1" dirty="0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42.</a:t>
            </a:r>
            <a:endParaRPr lang="id-ID" sz="7201" b="1" dirty="0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6060240" y="7615950"/>
            <a:ext cx="5824298" cy="66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1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Second Service</a:t>
            </a:r>
            <a:endParaRPr lang="id-ID" sz="3731" b="1" dirty="0">
              <a:ln w="1905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6060243" y="8433359"/>
            <a:ext cx="307007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ectangle 72"/>
          <p:cNvSpPr/>
          <p:nvPr/>
        </p:nvSpPr>
        <p:spPr>
          <a:xfrm>
            <a:off x="0" y="11032809"/>
            <a:ext cx="10288588" cy="6585526"/>
          </a:xfrm>
          <a:custGeom>
            <a:avLst/>
            <a:gdLst>
              <a:gd name="connsiteX0" fmla="*/ 0 w 6313714"/>
              <a:gd name="connsiteY0" fmla="*/ 0 h 2256971"/>
              <a:gd name="connsiteX1" fmla="*/ 6313714 w 6313714"/>
              <a:gd name="connsiteY1" fmla="*/ 0 h 2256971"/>
              <a:gd name="connsiteX2" fmla="*/ 6313714 w 6313714"/>
              <a:gd name="connsiteY2" fmla="*/ 2256971 h 2256971"/>
              <a:gd name="connsiteX3" fmla="*/ 0 w 6313714"/>
              <a:gd name="connsiteY3" fmla="*/ 2256971 h 2256971"/>
              <a:gd name="connsiteX4" fmla="*/ 0 w 6313714"/>
              <a:gd name="connsiteY4" fmla="*/ 0 h 2256971"/>
              <a:gd name="connsiteX0" fmla="*/ 0 w 6313714"/>
              <a:gd name="connsiteY0" fmla="*/ 0 h 2256971"/>
              <a:gd name="connsiteX1" fmla="*/ 6313714 w 6313714"/>
              <a:gd name="connsiteY1" fmla="*/ 0 h 2256971"/>
              <a:gd name="connsiteX2" fmla="*/ 6313714 w 6313714"/>
              <a:gd name="connsiteY2" fmla="*/ 2256971 h 2256971"/>
              <a:gd name="connsiteX3" fmla="*/ 0 w 6313714"/>
              <a:gd name="connsiteY3" fmla="*/ 2256971 h 2256971"/>
              <a:gd name="connsiteX4" fmla="*/ 0 w 6313714"/>
              <a:gd name="connsiteY4" fmla="*/ 0 h 2256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13714" h="2256971">
                <a:moveTo>
                  <a:pt x="0" y="0"/>
                </a:moveTo>
                <a:cubicBezTo>
                  <a:pt x="2104571" y="0"/>
                  <a:pt x="3831771" y="1596572"/>
                  <a:pt x="6313714" y="0"/>
                </a:cubicBezTo>
                <a:lnTo>
                  <a:pt x="6313714" y="2256971"/>
                </a:lnTo>
                <a:lnTo>
                  <a:pt x="0" y="22569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0147400-080D-43C3-8B04-046A0D2B82AE}"/>
              </a:ext>
            </a:extLst>
          </p:cNvPr>
          <p:cNvGrpSpPr/>
          <p:nvPr/>
        </p:nvGrpSpPr>
        <p:grpSpPr>
          <a:xfrm>
            <a:off x="953932" y="2261784"/>
            <a:ext cx="10492571" cy="2269829"/>
            <a:chOff x="6549009" y="1437581"/>
            <a:chExt cx="3935322" cy="85131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2DC8DBE-51F0-4E07-9F81-B08D2F63F270}"/>
                </a:ext>
              </a:extLst>
            </p:cNvPr>
            <p:cNvSpPr txBox="1"/>
            <p:nvPr/>
          </p:nvSpPr>
          <p:spPr>
            <a:xfrm>
              <a:off x="6560120" y="1761942"/>
              <a:ext cx="3924211" cy="526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530" b="1" dirty="0">
                  <a:ln w="19050"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Our Clinic </a:t>
              </a:r>
              <a:r>
                <a:rPr lang="en-US" sz="8530" b="1" dirty="0">
                  <a:ln w="19050">
                    <a:noFill/>
                  </a:ln>
                  <a:gradFill>
                    <a:gsLst>
                      <a:gs pos="0">
                        <a:srgbClr val="5CEE82"/>
                      </a:gs>
                      <a:gs pos="100000">
                        <a:srgbClr val="57DDEB"/>
                      </a:gs>
                    </a:gsLst>
                    <a:lin ang="2700000" scaled="1"/>
                  </a:gradFill>
                </a:rPr>
                <a:t>Service.</a:t>
              </a:r>
              <a:endParaRPr lang="id-ID" sz="8530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F20580C-DF5C-420A-9143-13AC66BFF691}"/>
                </a:ext>
              </a:extLst>
            </p:cNvPr>
            <p:cNvSpPr txBox="1"/>
            <p:nvPr/>
          </p:nvSpPr>
          <p:spPr>
            <a:xfrm>
              <a:off x="6549009" y="1437581"/>
              <a:ext cx="3879281" cy="188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666" spc="800" dirty="0">
                  <a:ln w="19050"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Write Something Here</a:t>
              </a:r>
              <a:endParaRPr lang="id-ID" sz="2666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</p:grpSp>
      <p:pic>
        <p:nvPicPr>
          <p:cNvPr id="20" name="Bilde 19" descr="Et bilde som inneholder tekst&#10;&#10;Automatisk generert beskrivelse">
            <a:extLst>
              <a:ext uri="{FF2B5EF4-FFF2-40B4-BE49-F238E27FC236}">
                <a16:creationId xmlns:a16="http://schemas.microsoft.com/office/drawing/2014/main" id="{BA99F166-8BBC-A04B-B2B3-F8F162713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15" name="Plassholder for bilde 14">
            <a:extLst>
              <a:ext uri="{FF2B5EF4-FFF2-40B4-BE49-F238E27FC236}">
                <a16:creationId xmlns:a16="http://schemas.microsoft.com/office/drawing/2014/main" id="{5915B503-5169-E049-9710-4F38FE52547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461128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5"/>
          <p:cNvSpPr/>
          <p:nvPr/>
        </p:nvSpPr>
        <p:spPr>
          <a:xfrm>
            <a:off x="0" y="890277"/>
            <a:ext cx="10288587" cy="7314071"/>
          </a:xfrm>
          <a:custGeom>
            <a:avLst/>
            <a:gdLst>
              <a:gd name="connsiteX0" fmla="*/ 0 w 10461340"/>
              <a:gd name="connsiteY0" fmla="*/ 0 h 2743200"/>
              <a:gd name="connsiteX1" fmla="*/ 10461340 w 10461340"/>
              <a:gd name="connsiteY1" fmla="*/ 0 h 2743200"/>
              <a:gd name="connsiteX2" fmla="*/ 10461340 w 10461340"/>
              <a:gd name="connsiteY2" fmla="*/ 2743200 h 2743200"/>
              <a:gd name="connsiteX3" fmla="*/ 0 w 10461340"/>
              <a:gd name="connsiteY3" fmla="*/ 2743200 h 2743200"/>
              <a:gd name="connsiteX4" fmla="*/ 0 w 10461340"/>
              <a:gd name="connsiteY4" fmla="*/ 0 h 2743200"/>
              <a:gd name="connsiteX0" fmla="*/ 0 w 10461340"/>
              <a:gd name="connsiteY0" fmla="*/ 0 h 2743200"/>
              <a:gd name="connsiteX1" fmla="*/ 10461340 w 10461340"/>
              <a:gd name="connsiteY1" fmla="*/ 0 h 2743200"/>
              <a:gd name="connsiteX2" fmla="*/ 10461340 w 10461340"/>
              <a:gd name="connsiteY2" fmla="*/ 2743200 h 2743200"/>
              <a:gd name="connsiteX3" fmla="*/ 45719 w 10461340"/>
              <a:gd name="connsiteY3" fmla="*/ 1104900 h 2743200"/>
              <a:gd name="connsiteX4" fmla="*/ 0 w 10461340"/>
              <a:gd name="connsiteY4" fmla="*/ 0 h 2743200"/>
              <a:gd name="connsiteX0" fmla="*/ 0 w 10461340"/>
              <a:gd name="connsiteY0" fmla="*/ 0 h 2743200"/>
              <a:gd name="connsiteX1" fmla="*/ 10461340 w 10461340"/>
              <a:gd name="connsiteY1" fmla="*/ 0 h 2743200"/>
              <a:gd name="connsiteX2" fmla="*/ 10461340 w 10461340"/>
              <a:gd name="connsiteY2" fmla="*/ 2743200 h 2743200"/>
              <a:gd name="connsiteX3" fmla="*/ 45719 w 10461340"/>
              <a:gd name="connsiteY3" fmla="*/ 1104900 h 2743200"/>
              <a:gd name="connsiteX4" fmla="*/ 0 w 10461340"/>
              <a:gd name="connsiteY4" fmla="*/ 0 h 2743200"/>
              <a:gd name="connsiteX0" fmla="*/ 20956 w 10482296"/>
              <a:gd name="connsiteY0" fmla="*/ 0 h 2743200"/>
              <a:gd name="connsiteX1" fmla="*/ 10482296 w 10482296"/>
              <a:gd name="connsiteY1" fmla="*/ 0 h 2743200"/>
              <a:gd name="connsiteX2" fmla="*/ 10482296 w 10482296"/>
              <a:gd name="connsiteY2" fmla="*/ 2743200 h 2743200"/>
              <a:gd name="connsiteX3" fmla="*/ 0 w 10482296"/>
              <a:gd name="connsiteY3" fmla="*/ 1092200 h 2743200"/>
              <a:gd name="connsiteX4" fmla="*/ 20956 w 10482296"/>
              <a:gd name="connsiteY4" fmla="*/ 0 h 2743200"/>
              <a:gd name="connsiteX0" fmla="*/ 11431 w 10472771"/>
              <a:gd name="connsiteY0" fmla="*/ 0 h 2743200"/>
              <a:gd name="connsiteX1" fmla="*/ 10472771 w 10472771"/>
              <a:gd name="connsiteY1" fmla="*/ 0 h 2743200"/>
              <a:gd name="connsiteX2" fmla="*/ 10472771 w 10472771"/>
              <a:gd name="connsiteY2" fmla="*/ 2743200 h 2743200"/>
              <a:gd name="connsiteX3" fmla="*/ 0 w 10472771"/>
              <a:gd name="connsiteY3" fmla="*/ 1095375 h 2743200"/>
              <a:gd name="connsiteX4" fmla="*/ 11431 w 10472771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72771" h="2743200">
                <a:moveTo>
                  <a:pt x="11431" y="0"/>
                </a:moveTo>
                <a:lnTo>
                  <a:pt x="10472771" y="0"/>
                </a:lnTo>
                <a:lnTo>
                  <a:pt x="10472771" y="2743200"/>
                </a:lnTo>
                <a:cubicBezTo>
                  <a:pt x="7000897" y="2197100"/>
                  <a:pt x="6186521" y="638175"/>
                  <a:pt x="0" y="1095375"/>
                </a:cubicBezTo>
                <a:lnTo>
                  <a:pt x="11431" y="0"/>
                </a:lnTo>
                <a:close/>
              </a:path>
            </a:pathLst>
          </a:custGeo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201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3601278" y="8477536"/>
            <a:ext cx="5824294" cy="66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1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First Service</a:t>
            </a:r>
            <a:endParaRPr lang="id-ID" sz="3731" b="1" dirty="0">
              <a:ln w="1905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3601281" y="9704486"/>
            <a:ext cx="5824294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F7E2E98D-9E61-474E-A511-8317EC5EA114}"/>
              </a:ext>
            </a:extLst>
          </p:cNvPr>
          <p:cNvSpPr/>
          <p:nvPr/>
        </p:nvSpPr>
        <p:spPr>
          <a:xfrm>
            <a:off x="551774" y="5684931"/>
            <a:ext cx="2387232" cy="2387232"/>
          </a:xfrm>
          <a:custGeom>
            <a:avLst/>
            <a:gdLst>
              <a:gd name="connsiteX0" fmla="*/ 0 w 762000"/>
              <a:gd name="connsiteY0" fmla="*/ 0 h 762000"/>
              <a:gd name="connsiteX1" fmla="*/ 762000 w 762000"/>
              <a:gd name="connsiteY1" fmla="*/ 0 h 762000"/>
              <a:gd name="connsiteX2" fmla="*/ 762000 w 762000"/>
              <a:gd name="connsiteY2" fmla="*/ 762000 h 762000"/>
              <a:gd name="connsiteX3" fmla="*/ 0 w 76200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" h="762000">
                <a:moveTo>
                  <a:pt x="0" y="0"/>
                </a:moveTo>
                <a:lnTo>
                  <a:pt x="762000" y="0"/>
                </a:lnTo>
                <a:lnTo>
                  <a:pt x="762000" y="762000"/>
                </a:lnTo>
                <a:lnTo>
                  <a:pt x="0" y="762000"/>
                </a:lnTo>
                <a:close/>
              </a:path>
            </a:pathLst>
          </a:custGeom>
          <a:gradFill>
            <a:gsLst>
              <a:gs pos="0">
                <a:srgbClr val="57DDEB"/>
              </a:gs>
              <a:gs pos="100000">
                <a:srgbClr val="5CEE8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sz="7201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6B0CCB-DC65-4E98-81E5-505C686BB072}"/>
              </a:ext>
            </a:extLst>
          </p:cNvPr>
          <p:cNvSpPr txBox="1"/>
          <p:nvPr/>
        </p:nvSpPr>
        <p:spPr>
          <a:xfrm>
            <a:off x="691752" y="6386179"/>
            <a:ext cx="2107273" cy="120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1" b="1">
                <a:ln w="19050">
                  <a:noFill/>
                </a:ln>
                <a:solidFill>
                  <a:schemeClr val="bg1"/>
                </a:solidFill>
                <a:latin typeface="+mj-lt"/>
              </a:rPr>
              <a:t>32.</a:t>
            </a:r>
            <a:endParaRPr lang="id-ID" sz="7201" b="1">
              <a:ln w="19050">
                <a:noFill/>
              </a:ln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C7538E-9784-480C-A4FF-FBA046B5017D}"/>
              </a:ext>
            </a:extLst>
          </p:cNvPr>
          <p:cNvSpPr txBox="1"/>
          <p:nvPr/>
        </p:nvSpPr>
        <p:spPr>
          <a:xfrm>
            <a:off x="3601275" y="12845618"/>
            <a:ext cx="5824294" cy="666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731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Second Service</a:t>
            </a:r>
            <a:endParaRPr lang="id-ID" sz="3731" b="1" dirty="0">
              <a:ln w="1905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C59C7F-E9D4-4C87-8DBB-224226F5C789}"/>
              </a:ext>
            </a:extLst>
          </p:cNvPr>
          <p:cNvSpPr txBox="1"/>
          <p:nvPr/>
        </p:nvSpPr>
        <p:spPr>
          <a:xfrm>
            <a:off x="3601278" y="14072570"/>
            <a:ext cx="5824294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asa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 adipiscinge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sa nisi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nib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u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ase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eget teturasa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ni</a:t>
            </a:r>
            <a:r>
              <a:rPr lang="id-ID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 nibh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asi</a:t>
            </a:r>
            <a:endParaRPr lang="id-ID" sz="2800" dirty="0">
              <a:solidFill>
                <a:schemeClr val="tx1">
                  <a:lumMod val="50000"/>
                  <a:lumOff val="50000"/>
                </a:schemeClr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DC8DBE-51F0-4E07-9F81-B08D2F63F270}"/>
              </a:ext>
            </a:extLst>
          </p:cNvPr>
          <p:cNvSpPr txBox="1"/>
          <p:nvPr/>
        </p:nvSpPr>
        <p:spPr>
          <a:xfrm rot="16200000">
            <a:off x="-3453223" y="11608604"/>
            <a:ext cx="10462951" cy="140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30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 Clinic </a:t>
            </a:r>
            <a:r>
              <a:rPr lang="en-US" sz="8530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Service.</a:t>
            </a:r>
            <a:endParaRPr lang="id-ID" sz="8530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20580C-DF5C-420A-9143-13AC66BFF691}"/>
              </a:ext>
            </a:extLst>
          </p:cNvPr>
          <p:cNvSpPr txBox="1"/>
          <p:nvPr/>
        </p:nvSpPr>
        <p:spPr>
          <a:xfrm rot="16200000">
            <a:off x="-1366207" y="13092002"/>
            <a:ext cx="8398581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66" spc="800" dirty="0">
                <a:ln w="190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Write Something Here</a:t>
            </a:r>
            <a:endParaRPr lang="id-ID" sz="2666" spc="800" dirty="0">
              <a:ln w="19050"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20" name="Bilde 19" descr="Et bilde som inneholder tekst&#10;&#10;Automatisk generert beskrivelse">
            <a:extLst>
              <a:ext uri="{FF2B5EF4-FFF2-40B4-BE49-F238E27FC236}">
                <a16:creationId xmlns:a16="http://schemas.microsoft.com/office/drawing/2014/main" id="{24127B02-B443-8C45-9CE7-273FB3228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24" name="Plassholder for bilde 23">
            <a:extLst>
              <a:ext uri="{FF2B5EF4-FFF2-40B4-BE49-F238E27FC236}">
                <a16:creationId xmlns:a16="http://schemas.microsoft.com/office/drawing/2014/main" id="{FC567A1F-C08D-DE45-B2ED-A6422A4ADC2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700931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750211" y="5913120"/>
            <a:ext cx="2074801" cy="3029276"/>
          </a:xfrm>
        </p:spPr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987999" y="5913120"/>
            <a:ext cx="2074801" cy="3029276"/>
          </a:xfrm>
        </p:spPr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225789" y="5913120"/>
            <a:ext cx="2074801" cy="3029276"/>
          </a:xfrm>
        </p:spPr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E47D2F-7638-43A0-AB5D-C1B82BA81B9F}"/>
              </a:ext>
            </a:extLst>
          </p:cNvPr>
          <p:cNvSpPr/>
          <p:nvPr/>
        </p:nvSpPr>
        <p:spPr>
          <a:xfrm>
            <a:off x="1" y="9521036"/>
            <a:ext cx="10288588" cy="6210610"/>
          </a:xfrm>
          <a:prstGeom prst="rect">
            <a:avLst/>
          </a:prstGeom>
          <a:gradFill>
            <a:gsLst>
              <a:gs pos="0">
                <a:srgbClr val="5CEE82"/>
              </a:gs>
              <a:gs pos="100000">
                <a:srgbClr val="57DDEB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720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A531E35-E47D-42C5-82BA-1EC657798D57}"/>
              </a:ext>
            </a:extLst>
          </p:cNvPr>
          <p:cNvSpPr txBox="1"/>
          <p:nvPr/>
        </p:nvSpPr>
        <p:spPr>
          <a:xfrm>
            <a:off x="81495" y="2072089"/>
            <a:ext cx="10207093" cy="337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667" b="1" dirty="0">
                <a:ln w="1905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Our Medical </a:t>
            </a:r>
            <a:r>
              <a:rPr lang="en-US" sz="10667" b="1" dirty="0">
                <a:ln w="19050">
                  <a:noFill/>
                </a:ln>
                <a:gradFill>
                  <a:gsLst>
                    <a:gs pos="0">
                      <a:srgbClr val="5CEE82"/>
                    </a:gs>
                    <a:gs pos="100000">
                      <a:srgbClr val="57DDEB"/>
                    </a:gs>
                  </a:gsLst>
                  <a:lin ang="2700000" scaled="1"/>
                </a:gradFill>
              </a:rPr>
              <a:t>Portfolio.</a:t>
            </a:r>
            <a:endParaRPr lang="id-ID" sz="10667" b="1" dirty="0">
              <a:ln w="19050">
                <a:noFill/>
              </a:ln>
              <a:gradFill>
                <a:gsLst>
                  <a:gs pos="0">
                    <a:srgbClr val="5CEE82"/>
                  </a:gs>
                  <a:gs pos="100000">
                    <a:srgbClr val="57DDEB"/>
                  </a:gs>
                </a:gsLst>
                <a:lin ang="2700000" scaled="1"/>
              </a:gra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A03B8D-BD84-4BE6-ABB4-145F948B0F04}"/>
              </a:ext>
            </a:extLst>
          </p:cNvPr>
          <p:cNvGrpSpPr/>
          <p:nvPr/>
        </p:nvGrpSpPr>
        <p:grpSpPr>
          <a:xfrm>
            <a:off x="750211" y="10843687"/>
            <a:ext cx="8963491" cy="3625090"/>
            <a:chOff x="4502461" y="4096040"/>
            <a:chExt cx="3361827" cy="1359618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944E2DC-EDA6-408D-B453-5FCD18F4DC37}"/>
                </a:ext>
              </a:extLst>
            </p:cNvPr>
            <p:cNvSpPr txBox="1"/>
            <p:nvPr/>
          </p:nvSpPr>
          <p:spPr>
            <a:xfrm>
              <a:off x="4502461" y="4096040"/>
              <a:ext cx="3361827" cy="979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amet consec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ali 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hanisauni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nisa 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tetur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asi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adipiscinge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sa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at 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nib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u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h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ase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eget justo sed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ani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nisal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gravida est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anusi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sed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i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onsec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ania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2800" dirty="0" err="1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suilani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teturasa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ni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t elit</a:t>
              </a:r>
              <a:r>
                <a:rPr lang="en-US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as</a:t>
              </a:r>
              <a:r>
                <a:rPr lang="id-ID" sz="2800" dirty="0">
                  <a:solidFill>
                    <a:schemeClr val="bg1"/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 sed cursus</a:t>
              </a:r>
            </a:p>
          </p:txBody>
        </p:sp>
        <p:sp>
          <p:nvSpPr>
            <p:cNvPr id="26" name="Arrow: Right 25">
              <a:extLst>
                <a:ext uri="{FF2B5EF4-FFF2-40B4-BE49-F238E27FC236}">
                  <a16:creationId xmlns:a16="http://schemas.microsoft.com/office/drawing/2014/main" id="{B8372BE3-3F55-4051-99B8-A1A8664EFDBD}"/>
                </a:ext>
              </a:extLst>
            </p:cNvPr>
            <p:cNvSpPr/>
            <p:nvPr/>
          </p:nvSpPr>
          <p:spPr>
            <a:xfrm>
              <a:off x="7227157" y="5313602"/>
              <a:ext cx="551654" cy="142056"/>
            </a:xfrm>
            <a:prstGeom prst="rightArrow">
              <a:avLst>
                <a:gd name="adj1" fmla="val 16154"/>
                <a:gd name="adj2" fmla="val 5615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7201"/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85C2A1AB-9FDD-4B38-9D0D-460785B989C6}"/>
              </a:ext>
            </a:extLst>
          </p:cNvPr>
          <p:cNvSpPr txBox="1"/>
          <p:nvPr/>
        </p:nvSpPr>
        <p:spPr>
          <a:xfrm>
            <a:off x="1" y="16534278"/>
            <a:ext cx="10288587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 dolor sit</a:t>
            </a:r>
            <a:r>
              <a:rPr lang="en-US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id-ID" sz="2800" spc="800" dirty="0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amet</a:t>
            </a:r>
          </a:p>
        </p:txBody>
      </p:sp>
      <p:pic>
        <p:nvPicPr>
          <p:cNvPr id="32" name="Bilde 31" descr="Et bilde som inneholder tekst&#10;&#10;Automatisk generert beskrivelse">
            <a:extLst>
              <a:ext uri="{FF2B5EF4-FFF2-40B4-BE49-F238E27FC236}">
                <a16:creationId xmlns:a16="http://schemas.microsoft.com/office/drawing/2014/main" id="{40839856-7452-0B47-9786-328761AAB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44" y="788058"/>
            <a:ext cx="1986455" cy="1205118"/>
          </a:xfrm>
          <a:prstGeom prst="rect">
            <a:avLst/>
          </a:prstGeom>
        </p:spPr>
      </p:pic>
      <p:sp>
        <p:nvSpPr>
          <p:cNvPr id="15" name="Plassholder for bilde 14">
            <a:extLst>
              <a:ext uri="{FF2B5EF4-FFF2-40B4-BE49-F238E27FC236}">
                <a16:creationId xmlns:a16="http://schemas.microsoft.com/office/drawing/2014/main" id="{60CFC5F9-C490-B44A-8B16-5C8DBA75A3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232794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5075</TotalTime>
  <Words>931</Words>
  <Application>Microsoft Macintosh PowerPoint</Application>
  <PresentationFormat>Egendefinert</PresentationFormat>
  <Paragraphs>113</Paragraphs>
  <Slides>22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Cecilie Rubach</cp:lastModifiedBy>
  <cp:revision>381</cp:revision>
  <dcterms:created xsi:type="dcterms:W3CDTF">2019-09-10T04:46:41Z</dcterms:created>
  <dcterms:modified xsi:type="dcterms:W3CDTF">2020-12-07T14:42:11Z</dcterms:modified>
</cp:coreProperties>
</file>