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6" r:id="rId4"/>
  </p:sldMasterIdLst>
  <p:sldIdLst>
    <p:sldId id="258" r:id="rId5"/>
    <p:sldId id="279" r:id="rId6"/>
    <p:sldId id="278" r:id="rId7"/>
    <p:sldId id="277" r:id="rId8"/>
    <p:sldId id="280" r:id="rId9"/>
    <p:sldId id="281" r:id="rId10"/>
  </p:sldIdLst>
  <p:sldSz cx="13716000" cy="243824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2B12A8A-CDFE-CF46-BA28-307F9C5F7BA2}" v="187" dt="2020-01-09T14:09:10.68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1"/>
    <p:restoredTop sz="94694"/>
  </p:normalViewPr>
  <p:slideViewPr>
    <p:cSldViewPr snapToGrid="0" snapToObjects="1">
      <p:cViewPr>
        <p:scale>
          <a:sx n="44" d="100"/>
          <a:sy n="44" d="100"/>
        </p:scale>
        <p:origin x="2320" y="-8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microsoft.com/office/2015/10/relationships/revisionInfo" Target="revisionInfo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28700" y="3990364"/>
            <a:ext cx="11658600" cy="8488692"/>
          </a:xfrm>
        </p:spPr>
        <p:txBody>
          <a:bodyPr anchor="b"/>
          <a:lstStyle>
            <a:lvl1pPr algn="ctr">
              <a:defRPr sz="90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14500" y="12806412"/>
            <a:ext cx="10287000" cy="5886771"/>
          </a:xfrm>
        </p:spPr>
        <p:txBody>
          <a:bodyPr/>
          <a:lstStyle>
            <a:lvl1pPr marL="0" indent="0" algn="ctr">
              <a:buNone/>
              <a:defRPr sz="3600"/>
            </a:lvl1pPr>
            <a:lvl2pPr marL="685800" indent="0" algn="ctr">
              <a:buNone/>
              <a:defRPr sz="3000"/>
            </a:lvl2pPr>
            <a:lvl3pPr marL="1371600" indent="0" algn="ctr">
              <a:buNone/>
              <a:defRPr sz="2700"/>
            </a:lvl3pPr>
            <a:lvl4pPr marL="2057400" indent="0" algn="ctr">
              <a:buNone/>
              <a:defRPr sz="2400"/>
            </a:lvl4pPr>
            <a:lvl5pPr marL="2743200" indent="0" algn="ctr">
              <a:buNone/>
              <a:defRPr sz="2400"/>
            </a:lvl5pPr>
            <a:lvl6pPr marL="3429000" indent="0" algn="ctr">
              <a:buNone/>
              <a:defRPr sz="2400"/>
            </a:lvl6pPr>
            <a:lvl7pPr marL="4114800" indent="0" algn="ctr">
              <a:buNone/>
              <a:defRPr sz="2400"/>
            </a:lvl7pPr>
            <a:lvl8pPr marL="4800600" indent="0" algn="ctr">
              <a:buNone/>
              <a:defRPr sz="2400"/>
            </a:lvl8pPr>
            <a:lvl9pPr marL="5486400" indent="0" algn="ctr">
              <a:buNone/>
              <a:defRPr sz="2400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D2E3D0-8E60-EC47-8AB9-CF6B004E06C5}" type="datetimeFigureOut">
              <a:rPr lang="en-GB" smtClean="0"/>
              <a:t>20/10/2020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092DB-A926-D147-A325-79704B73A97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327897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D2E3D0-8E60-EC47-8AB9-CF6B004E06C5}" type="datetimeFigureOut">
              <a:rPr lang="en-GB" smtClean="0"/>
              <a:t>20/10/2020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092DB-A926-D147-A325-79704B73A97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103042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815513" y="1298138"/>
            <a:ext cx="2957513" cy="2066296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42976" y="1298138"/>
            <a:ext cx="8701088" cy="2066296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D2E3D0-8E60-EC47-8AB9-CF6B004E06C5}" type="datetimeFigureOut">
              <a:rPr lang="en-GB" smtClean="0"/>
              <a:t>20/10/2020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092DB-A926-D147-A325-79704B73A97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4691895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sz="quarter" idx="10"/>
          </p:nvPr>
        </p:nvSpPr>
        <p:spPr>
          <a:xfrm>
            <a:off x="3965336" y="0"/>
            <a:ext cx="9750665" cy="24382413"/>
          </a:xfrm>
          <a:custGeom>
            <a:avLst/>
            <a:gdLst>
              <a:gd name="connsiteX0" fmla="*/ 0 w 8667258"/>
              <a:gd name="connsiteY0" fmla="*/ 0 h 6858000"/>
              <a:gd name="connsiteX1" fmla="*/ 8667258 w 8667258"/>
              <a:gd name="connsiteY1" fmla="*/ 0 h 6858000"/>
              <a:gd name="connsiteX2" fmla="*/ 8667258 w 8667258"/>
              <a:gd name="connsiteY2" fmla="*/ 6858000 h 6858000"/>
              <a:gd name="connsiteX3" fmla="*/ 0 w 8667258"/>
              <a:gd name="connsiteY3" fmla="*/ 6858000 h 6858000"/>
              <a:gd name="connsiteX4" fmla="*/ 133024 w 8667258"/>
              <a:gd name="connsiteY4" fmla="*/ 6742772 h 6858000"/>
              <a:gd name="connsiteX5" fmla="*/ 1599708 w 8667258"/>
              <a:gd name="connsiteY5" fmla="*/ 3429000 h 6858000"/>
              <a:gd name="connsiteX6" fmla="*/ 133024 w 8667258"/>
              <a:gd name="connsiteY6" fmla="*/ 115229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667258" h="6858000">
                <a:moveTo>
                  <a:pt x="0" y="0"/>
                </a:moveTo>
                <a:lnTo>
                  <a:pt x="8667258" y="0"/>
                </a:lnTo>
                <a:lnTo>
                  <a:pt x="8667258" y="6858000"/>
                </a:lnTo>
                <a:lnTo>
                  <a:pt x="0" y="6858000"/>
                </a:lnTo>
                <a:lnTo>
                  <a:pt x="133024" y="6742772"/>
                </a:lnTo>
                <a:cubicBezTo>
                  <a:pt x="1034039" y="5923850"/>
                  <a:pt x="1599708" y="4742485"/>
                  <a:pt x="1599708" y="3429000"/>
                </a:cubicBezTo>
                <a:cubicBezTo>
                  <a:pt x="1599708" y="2115516"/>
                  <a:pt x="1034039" y="934151"/>
                  <a:pt x="133024" y="115229"/>
                </a:cubicBezTo>
                <a:close/>
              </a:path>
            </a:pathLst>
          </a:custGeom>
        </p:spPr>
        <p:txBody>
          <a:bodyPr rtlCol="0">
            <a:noAutofit/>
          </a:bodyPr>
          <a:lstStyle/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17452887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6">
            <a:extLst>
              <a:ext uri="{FF2B5EF4-FFF2-40B4-BE49-F238E27FC236}">
                <a16:creationId xmlns:a16="http://schemas.microsoft.com/office/drawing/2014/main" id="{01F84DBD-36B5-1B44-9124-838C1743E723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3716000" cy="24382413"/>
          </a:xfrm>
        </p:spPr>
        <p:txBody>
          <a:bodyPr/>
          <a:lstStyle>
            <a:lvl1pPr marL="342900" marR="0" indent="-342900" algn="l" defTabSz="1371600" rtl="0" eaLnBrk="1" fontAlgn="auto" latinLnBrk="0" hangingPunct="1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1pPr>
          </a:lstStyle>
          <a:p>
            <a:pPr marL="342900" marR="0" lvl="0" indent="-342900" algn="l" defTabSz="1371600" rtl="0" eaLnBrk="1" fontAlgn="auto" latinLnBrk="0" hangingPunct="1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id-ID" dirty="0" err="1"/>
              <a:t>Click</a:t>
            </a:r>
            <a:r>
              <a:rPr lang="id-ID" dirty="0"/>
              <a:t> </a:t>
            </a:r>
            <a:r>
              <a:rPr lang="id-ID" dirty="0" err="1"/>
              <a:t>on</a:t>
            </a:r>
            <a:r>
              <a:rPr lang="id-ID" dirty="0"/>
              <a:t> </a:t>
            </a:r>
            <a:r>
              <a:rPr lang="id-ID" dirty="0" err="1"/>
              <a:t>image</a:t>
            </a:r>
            <a:r>
              <a:rPr lang="id-ID" dirty="0"/>
              <a:t> </a:t>
            </a:r>
            <a:r>
              <a:rPr lang="id-ID" dirty="0" err="1"/>
              <a:t>and</a:t>
            </a:r>
            <a:r>
              <a:rPr lang="id-ID" dirty="0"/>
              <a:t> </a:t>
            </a:r>
            <a:r>
              <a:rPr lang="id-ID" dirty="0" err="1"/>
              <a:t>choose</a:t>
            </a:r>
            <a:r>
              <a:rPr lang="id-ID" dirty="0"/>
              <a:t> </a:t>
            </a:r>
            <a:r>
              <a:rPr lang="id-ID" dirty="0" err="1"/>
              <a:t>your</a:t>
            </a:r>
            <a:r>
              <a:rPr lang="id-ID" dirty="0"/>
              <a:t> </a:t>
            </a:r>
            <a:r>
              <a:rPr lang="id-ID" dirty="0" err="1"/>
              <a:t>picture</a:t>
            </a:r>
            <a:endParaRPr lang="id-ID" dirty="0"/>
          </a:p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212267497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14">
            <a:extLst>
              <a:ext uri="{FF2B5EF4-FFF2-40B4-BE49-F238E27FC236}">
                <a16:creationId xmlns:a16="http://schemas.microsoft.com/office/drawing/2014/main" id="{D3D89D8B-5D30-F04B-94AC-1B10125BA72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596209" y="17434239"/>
            <a:ext cx="4523582" cy="4522538"/>
          </a:xfrm>
          <a:custGeom>
            <a:avLst/>
            <a:gdLst>
              <a:gd name="connsiteX0" fmla="*/ 1130969 w 2261938"/>
              <a:gd name="connsiteY0" fmla="*/ 0 h 2261269"/>
              <a:gd name="connsiteX1" fmla="*/ 2261938 w 2261938"/>
              <a:gd name="connsiteY1" fmla="*/ 1130969 h 2261269"/>
              <a:gd name="connsiteX2" fmla="*/ 1246604 w 2261938"/>
              <a:gd name="connsiteY2" fmla="*/ 2256099 h 2261269"/>
              <a:gd name="connsiteX3" fmla="*/ 1144218 w 2261938"/>
              <a:gd name="connsiteY3" fmla="*/ 2261269 h 2261269"/>
              <a:gd name="connsiteX4" fmla="*/ 1117720 w 2261938"/>
              <a:gd name="connsiteY4" fmla="*/ 2261269 h 2261269"/>
              <a:gd name="connsiteX5" fmla="*/ 1015334 w 2261938"/>
              <a:gd name="connsiteY5" fmla="*/ 2256099 h 2261269"/>
              <a:gd name="connsiteX6" fmla="*/ 0 w 2261938"/>
              <a:gd name="connsiteY6" fmla="*/ 1130969 h 2261269"/>
              <a:gd name="connsiteX7" fmla="*/ 1130969 w 2261938"/>
              <a:gd name="connsiteY7" fmla="*/ 0 h 22612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261938" h="2261269">
                <a:moveTo>
                  <a:pt x="1130969" y="0"/>
                </a:moveTo>
                <a:cubicBezTo>
                  <a:pt x="1755586" y="0"/>
                  <a:pt x="2261938" y="506352"/>
                  <a:pt x="2261938" y="1130969"/>
                </a:cubicBezTo>
                <a:cubicBezTo>
                  <a:pt x="2261938" y="1716548"/>
                  <a:pt x="1816902" y="2198182"/>
                  <a:pt x="1246604" y="2256099"/>
                </a:cubicBezTo>
                <a:lnTo>
                  <a:pt x="1144218" y="2261269"/>
                </a:lnTo>
                <a:lnTo>
                  <a:pt x="1117720" y="2261269"/>
                </a:lnTo>
                <a:lnTo>
                  <a:pt x="1015334" y="2256099"/>
                </a:lnTo>
                <a:cubicBezTo>
                  <a:pt x="445036" y="2198182"/>
                  <a:pt x="0" y="1716548"/>
                  <a:pt x="0" y="1130969"/>
                </a:cubicBezTo>
                <a:cubicBezTo>
                  <a:pt x="0" y="506352"/>
                  <a:pt x="506352" y="0"/>
                  <a:pt x="1130969" y="0"/>
                </a:cubicBezTo>
                <a:close/>
              </a:path>
            </a:pathLst>
          </a:custGeom>
        </p:spPr>
        <p:txBody>
          <a:bodyPr rtlCol="0">
            <a:noAutofit/>
          </a:bodyPr>
          <a:lstStyle/>
          <a:p>
            <a:pPr lvl="0"/>
            <a:endParaRPr lang="en-US" noProof="0"/>
          </a:p>
        </p:txBody>
      </p:sp>
      <p:sp>
        <p:nvSpPr>
          <p:cNvPr id="7" name="Picture Placeholder 14">
            <a:extLst>
              <a:ext uri="{FF2B5EF4-FFF2-40B4-BE49-F238E27FC236}">
                <a16:creationId xmlns:a16="http://schemas.microsoft.com/office/drawing/2014/main" id="{16BB17E4-9249-F44B-A241-75B861062A8F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596209" y="10082463"/>
            <a:ext cx="4523582" cy="4522538"/>
          </a:xfrm>
          <a:custGeom>
            <a:avLst/>
            <a:gdLst>
              <a:gd name="connsiteX0" fmla="*/ 1130969 w 2261938"/>
              <a:gd name="connsiteY0" fmla="*/ 0 h 2261269"/>
              <a:gd name="connsiteX1" fmla="*/ 2261938 w 2261938"/>
              <a:gd name="connsiteY1" fmla="*/ 1130969 h 2261269"/>
              <a:gd name="connsiteX2" fmla="*/ 1246604 w 2261938"/>
              <a:gd name="connsiteY2" fmla="*/ 2256099 h 2261269"/>
              <a:gd name="connsiteX3" fmla="*/ 1144218 w 2261938"/>
              <a:gd name="connsiteY3" fmla="*/ 2261269 h 2261269"/>
              <a:gd name="connsiteX4" fmla="*/ 1117720 w 2261938"/>
              <a:gd name="connsiteY4" fmla="*/ 2261269 h 2261269"/>
              <a:gd name="connsiteX5" fmla="*/ 1015334 w 2261938"/>
              <a:gd name="connsiteY5" fmla="*/ 2256099 h 2261269"/>
              <a:gd name="connsiteX6" fmla="*/ 0 w 2261938"/>
              <a:gd name="connsiteY6" fmla="*/ 1130969 h 2261269"/>
              <a:gd name="connsiteX7" fmla="*/ 1130969 w 2261938"/>
              <a:gd name="connsiteY7" fmla="*/ 0 h 22612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261938" h="2261269">
                <a:moveTo>
                  <a:pt x="1130969" y="0"/>
                </a:moveTo>
                <a:cubicBezTo>
                  <a:pt x="1755586" y="0"/>
                  <a:pt x="2261938" y="506352"/>
                  <a:pt x="2261938" y="1130969"/>
                </a:cubicBezTo>
                <a:cubicBezTo>
                  <a:pt x="2261938" y="1716548"/>
                  <a:pt x="1816902" y="2198182"/>
                  <a:pt x="1246604" y="2256099"/>
                </a:cubicBezTo>
                <a:lnTo>
                  <a:pt x="1144218" y="2261269"/>
                </a:lnTo>
                <a:lnTo>
                  <a:pt x="1117720" y="2261269"/>
                </a:lnTo>
                <a:lnTo>
                  <a:pt x="1015334" y="2256099"/>
                </a:lnTo>
                <a:cubicBezTo>
                  <a:pt x="445036" y="2198182"/>
                  <a:pt x="0" y="1716548"/>
                  <a:pt x="0" y="1130969"/>
                </a:cubicBezTo>
                <a:cubicBezTo>
                  <a:pt x="0" y="506352"/>
                  <a:pt x="506352" y="0"/>
                  <a:pt x="1130969" y="0"/>
                </a:cubicBezTo>
                <a:close/>
              </a:path>
            </a:pathLst>
          </a:custGeom>
        </p:spPr>
        <p:txBody>
          <a:bodyPr rtlCol="0">
            <a:noAutofit/>
          </a:bodyPr>
          <a:lstStyle/>
          <a:p>
            <a:pPr lvl="0"/>
            <a:endParaRPr lang="en-US" noProof="0"/>
          </a:p>
        </p:txBody>
      </p:sp>
      <p:sp>
        <p:nvSpPr>
          <p:cNvPr id="8" name="Picture Placeholder 14">
            <a:extLst>
              <a:ext uri="{FF2B5EF4-FFF2-40B4-BE49-F238E27FC236}">
                <a16:creationId xmlns:a16="http://schemas.microsoft.com/office/drawing/2014/main" id="{6A850496-BA97-2E4E-A32F-D94AC8F0185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596209" y="2694111"/>
            <a:ext cx="4523582" cy="4522538"/>
          </a:xfrm>
          <a:custGeom>
            <a:avLst/>
            <a:gdLst>
              <a:gd name="connsiteX0" fmla="*/ 1130969 w 2261938"/>
              <a:gd name="connsiteY0" fmla="*/ 0 h 2261269"/>
              <a:gd name="connsiteX1" fmla="*/ 2261938 w 2261938"/>
              <a:gd name="connsiteY1" fmla="*/ 1130969 h 2261269"/>
              <a:gd name="connsiteX2" fmla="*/ 1246604 w 2261938"/>
              <a:gd name="connsiteY2" fmla="*/ 2256099 h 2261269"/>
              <a:gd name="connsiteX3" fmla="*/ 1144218 w 2261938"/>
              <a:gd name="connsiteY3" fmla="*/ 2261269 h 2261269"/>
              <a:gd name="connsiteX4" fmla="*/ 1117720 w 2261938"/>
              <a:gd name="connsiteY4" fmla="*/ 2261269 h 2261269"/>
              <a:gd name="connsiteX5" fmla="*/ 1015334 w 2261938"/>
              <a:gd name="connsiteY5" fmla="*/ 2256099 h 2261269"/>
              <a:gd name="connsiteX6" fmla="*/ 0 w 2261938"/>
              <a:gd name="connsiteY6" fmla="*/ 1130969 h 2261269"/>
              <a:gd name="connsiteX7" fmla="*/ 1130969 w 2261938"/>
              <a:gd name="connsiteY7" fmla="*/ 0 h 22612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261938" h="2261269">
                <a:moveTo>
                  <a:pt x="1130969" y="0"/>
                </a:moveTo>
                <a:cubicBezTo>
                  <a:pt x="1755586" y="0"/>
                  <a:pt x="2261938" y="506352"/>
                  <a:pt x="2261938" y="1130969"/>
                </a:cubicBezTo>
                <a:cubicBezTo>
                  <a:pt x="2261938" y="1716548"/>
                  <a:pt x="1816902" y="2198182"/>
                  <a:pt x="1246604" y="2256099"/>
                </a:cubicBezTo>
                <a:lnTo>
                  <a:pt x="1144218" y="2261269"/>
                </a:lnTo>
                <a:lnTo>
                  <a:pt x="1117720" y="2261269"/>
                </a:lnTo>
                <a:lnTo>
                  <a:pt x="1015334" y="2256099"/>
                </a:lnTo>
                <a:cubicBezTo>
                  <a:pt x="445036" y="2198182"/>
                  <a:pt x="0" y="1716548"/>
                  <a:pt x="0" y="1130969"/>
                </a:cubicBezTo>
                <a:cubicBezTo>
                  <a:pt x="0" y="506352"/>
                  <a:pt x="506352" y="0"/>
                  <a:pt x="1130969" y="0"/>
                </a:cubicBezTo>
                <a:close/>
              </a:path>
            </a:pathLst>
          </a:custGeom>
        </p:spPr>
        <p:txBody>
          <a:bodyPr rtlCol="0">
            <a:noAutofit/>
          </a:bodyPr>
          <a:lstStyle/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227548449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6">
            <a:extLst>
              <a:ext uri="{FF2B5EF4-FFF2-40B4-BE49-F238E27FC236}">
                <a16:creationId xmlns:a16="http://schemas.microsoft.com/office/drawing/2014/main" id="{11286B3C-5208-8249-9077-C53F99D9A0C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3716000" cy="12191206"/>
          </a:xfrm>
        </p:spPr>
        <p:txBody>
          <a:bodyPr/>
          <a:lstStyle>
            <a:lvl1pPr marL="342900" marR="0" indent="-342900" algn="l" defTabSz="1371600" rtl="0" eaLnBrk="1" fontAlgn="auto" latinLnBrk="0" hangingPunct="1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1pPr>
          </a:lstStyle>
          <a:p>
            <a:pPr marL="342900" marR="0" lvl="0" indent="-342900" algn="l" defTabSz="1371600" rtl="0" eaLnBrk="1" fontAlgn="auto" latinLnBrk="0" hangingPunct="1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id-ID" dirty="0" err="1"/>
              <a:t>Click</a:t>
            </a:r>
            <a:r>
              <a:rPr lang="id-ID" dirty="0"/>
              <a:t> </a:t>
            </a:r>
            <a:r>
              <a:rPr lang="id-ID" dirty="0" err="1"/>
              <a:t>on</a:t>
            </a:r>
            <a:r>
              <a:rPr lang="id-ID" dirty="0"/>
              <a:t> </a:t>
            </a:r>
            <a:r>
              <a:rPr lang="id-ID" dirty="0" err="1"/>
              <a:t>image</a:t>
            </a:r>
            <a:r>
              <a:rPr lang="id-ID" dirty="0"/>
              <a:t> </a:t>
            </a:r>
            <a:r>
              <a:rPr lang="id-ID" dirty="0" err="1"/>
              <a:t>and</a:t>
            </a:r>
            <a:r>
              <a:rPr lang="id-ID" dirty="0"/>
              <a:t> </a:t>
            </a:r>
            <a:r>
              <a:rPr lang="id-ID" dirty="0" err="1"/>
              <a:t>choose</a:t>
            </a:r>
            <a:r>
              <a:rPr lang="id-ID" dirty="0"/>
              <a:t> </a:t>
            </a:r>
            <a:r>
              <a:rPr lang="id-ID" dirty="0" err="1"/>
              <a:t>your</a:t>
            </a:r>
            <a:r>
              <a:rPr lang="id-ID" dirty="0"/>
              <a:t> </a:t>
            </a:r>
            <a:r>
              <a:rPr lang="id-ID" dirty="0" err="1"/>
              <a:t>picture</a:t>
            </a:r>
            <a:endParaRPr lang="id-ID" dirty="0"/>
          </a:p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180235187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6">
            <a:extLst>
              <a:ext uri="{FF2B5EF4-FFF2-40B4-BE49-F238E27FC236}">
                <a16:creationId xmlns:a16="http://schemas.microsoft.com/office/drawing/2014/main" id="{274E4863-031D-C043-AC79-1CFBF23BC7F4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12191207"/>
            <a:ext cx="13716000" cy="12191206"/>
          </a:xfrm>
        </p:spPr>
        <p:txBody>
          <a:bodyPr/>
          <a:lstStyle>
            <a:lvl1pPr marL="342900" marR="0" indent="-342900" algn="l" defTabSz="1371600" rtl="0" eaLnBrk="1" fontAlgn="auto" latinLnBrk="0" hangingPunct="1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1pPr>
          </a:lstStyle>
          <a:p>
            <a:pPr marL="342900" marR="0" lvl="0" indent="-342900" algn="l" defTabSz="1371600" rtl="0" eaLnBrk="1" fontAlgn="auto" latinLnBrk="0" hangingPunct="1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id-ID" dirty="0" err="1"/>
              <a:t>Click</a:t>
            </a:r>
            <a:r>
              <a:rPr lang="id-ID" dirty="0"/>
              <a:t> </a:t>
            </a:r>
            <a:r>
              <a:rPr lang="id-ID" dirty="0" err="1"/>
              <a:t>on</a:t>
            </a:r>
            <a:r>
              <a:rPr lang="id-ID" dirty="0"/>
              <a:t> </a:t>
            </a:r>
            <a:r>
              <a:rPr lang="id-ID" dirty="0" err="1"/>
              <a:t>image</a:t>
            </a:r>
            <a:r>
              <a:rPr lang="id-ID" dirty="0"/>
              <a:t> </a:t>
            </a:r>
            <a:r>
              <a:rPr lang="id-ID" dirty="0" err="1"/>
              <a:t>and</a:t>
            </a:r>
            <a:r>
              <a:rPr lang="id-ID" dirty="0"/>
              <a:t> </a:t>
            </a:r>
            <a:r>
              <a:rPr lang="id-ID" dirty="0" err="1"/>
              <a:t>choose</a:t>
            </a:r>
            <a:r>
              <a:rPr lang="id-ID" dirty="0"/>
              <a:t> </a:t>
            </a:r>
            <a:r>
              <a:rPr lang="id-ID" dirty="0" err="1"/>
              <a:t>your</a:t>
            </a:r>
            <a:r>
              <a:rPr lang="id-ID" dirty="0"/>
              <a:t> </a:t>
            </a:r>
            <a:r>
              <a:rPr lang="id-ID" dirty="0" err="1"/>
              <a:t>picture</a:t>
            </a:r>
            <a:endParaRPr lang="id-ID" dirty="0"/>
          </a:p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1120920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11">
            <a:extLst>
              <a:ext uri="{FF2B5EF4-FFF2-40B4-BE49-F238E27FC236}">
                <a16:creationId xmlns:a16="http://schemas.microsoft.com/office/drawing/2014/main" id="{C54AEEA9-E7F9-5143-A6FB-BDDB72C1854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" y="0"/>
            <a:ext cx="13715999" cy="12191207"/>
          </a:xfrm>
          <a:custGeom>
            <a:avLst/>
            <a:gdLst>
              <a:gd name="connsiteX0" fmla="*/ 0 w 12191999"/>
              <a:gd name="connsiteY0" fmla="*/ 0 h 3429000"/>
              <a:gd name="connsiteX1" fmla="*/ 12191999 w 12191999"/>
              <a:gd name="connsiteY1" fmla="*/ 0 h 3429000"/>
              <a:gd name="connsiteX2" fmla="*/ 12191999 w 12191999"/>
              <a:gd name="connsiteY2" fmla="*/ 3429000 h 3429000"/>
              <a:gd name="connsiteX3" fmla="*/ 11209420 w 12191999"/>
              <a:gd name="connsiteY3" fmla="*/ 3429000 h 3429000"/>
              <a:gd name="connsiteX4" fmla="*/ 11209420 w 12191999"/>
              <a:gd name="connsiteY4" fmla="*/ 3428999 h 3429000"/>
              <a:gd name="connsiteX5" fmla="*/ 9946104 w 12191999"/>
              <a:gd name="connsiteY5" fmla="*/ 2165683 h 3429000"/>
              <a:gd name="connsiteX6" fmla="*/ 8682788 w 12191999"/>
              <a:gd name="connsiteY6" fmla="*/ 3428999 h 3429000"/>
              <a:gd name="connsiteX7" fmla="*/ 8682788 w 12191999"/>
              <a:gd name="connsiteY7" fmla="*/ 3429000 h 3429000"/>
              <a:gd name="connsiteX8" fmla="*/ 7359315 w 12191999"/>
              <a:gd name="connsiteY8" fmla="*/ 3429000 h 3429000"/>
              <a:gd name="connsiteX9" fmla="*/ 7359315 w 12191999"/>
              <a:gd name="connsiteY9" fmla="*/ 3428999 h 3429000"/>
              <a:gd name="connsiteX10" fmla="*/ 6095999 w 12191999"/>
              <a:gd name="connsiteY10" fmla="*/ 2165683 h 3429000"/>
              <a:gd name="connsiteX11" fmla="*/ 4832683 w 12191999"/>
              <a:gd name="connsiteY11" fmla="*/ 3428999 h 3429000"/>
              <a:gd name="connsiteX12" fmla="*/ 4832684 w 12191999"/>
              <a:gd name="connsiteY12" fmla="*/ 3429000 h 3429000"/>
              <a:gd name="connsiteX13" fmla="*/ 3850106 w 12191999"/>
              <a:gd name="connsiteY13" fmla="*/ 3429000 h 3429000"/>
              <a:gd name="connsiteX14" fmla="*/ 2586790 w 12191999"/>
              <a:gd name="connsiteY14" fmla="*/ 2165684 h 3429000"/>
              <a:gd name="connsiteX15" fmla="*/ 1323474 w 12191999"/>
              <a:gd name="connsiteY15" fmla="*/ 3429000 h 3429000"/>
              <a:gd name="connsiteX16" fmla="*/ 0 w 12191999"/>
              <a:gd name="connsiteY16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1999" h="3429000">
                <a:moveTo>
                  <a:pt x="0" y="0"/>
                </a:moveTo>
                <a:lnTo>
                  <a:pt x="12191999" y="0"/>
                </a:lnTo>
                <a:lnTo>
                  <a:pt x="12191999" y="3429000"/>
                </a:lnTo>
                <a:lnTo>
                  <a:pt x="11209420" y="3429000"/>
                </a:lnTo>
                <a:lnTo>
                  <a:pt x="11209420" y="3428999"/>
                </a:lnTo>
                <a:cubicBezTo>
                  <a:pt x="11209420" y="2731289"/>
                  <a:pt x="10643814" y="2165683"/>
                  <a:pt x="9946104" y="2165683"/>
                </a:cubicBezTo>
                <a:cubicBezTo>
                  <a:pt x="9248394" y="2165683"/>
                  <a:pt x="8682788" y="2731289"/>
                  <a:pt x="8682788" y="3428999"/>
                </a:cubicBezTo>
                <a:lnTo>
                  <a:pt x="8682788" y="3429000"/>
                </a:lnTo>
                <a:lnTo>
                  <a:pt x="7359315" y="3429000"/>
                </a:lnTo>
                <a:lnTo>
                  <a:pt x="7359315" y="3428999"/>
                </a:lnTo>
                <a:cubicBezTo>
                  <a:pt x="7359315" y="2731289"/>
                  <a:pt x="6793709" y="2165683"/>
                  <a:pt x="6095999" y="2165683"/>
                </a:cubicBezTo>
                <a:cubicBezTo>
                  <a:pt x="5398289" y="2165683"/>
                  <a:pt x="4832683" y="2731289"/>
                  <a:pt x="4832683" y="3428999"/>
                </a:cubicBezTo>
                <a:lnTo>
                  <a:pt x="4832684" y="3429000"/>
                </a:lnTo>
                <a:lnTo>
                  <a:pt x="3850106" y="3429000"/>
                </a:lnTo>
                <a:cubicBezTo>
                  <a:pt x="3850106" y="2731290"/>
                  <a:pt x="3284499" y="2165684"/>
                  <a:pt x="2586790" y="2165684"/>
                </a:cubicBezTo>
                <a:cubicBezTo>
                  <a:pt x="1889080" y="2165684"/>
                  <a:pt x="1323474" y="2731290"/>
                  <a:pt x="1323474" y="3429000"/>
                </a:cubicBezTo>
                <a:lnTo>
                  <a:pt x="0" y="3429000"/>
                </a:lnTo>
                <a:close/>
              </a:path>
            </a:pathLst>
          </a:custGeom>
        </p:spPr>
        <p:txBody>
          <a:bodyPr rtlCol="0">
            <a:noAutofit/>
          </a:bodyPr>
          <a:lstStyle/>
          <a:p>
            <a:pPr lvl="0"/>
            <a:endParaRPr lang="en-US" noProof="0"/>
          </a:p>
        </p:txBody>
      </p:sp>
      <p:sp>
        <p:nvSpPr>
          <p:cNvPr id="8" name="Picture Placeholder 14">
            <a:extLst>
              <a:ext uri="{FF2B5EF4-FFF2-40B4-BE49-F238E27FC236}">
                <a16:creationId xmlns:a16="http://schemas.microsoft.com/office/drawing/2014/main" id="{D83EC313-E0D8-4A40-B3FD-C00C05824E7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651334" y="8170247"/>
            <a:ext cx="2544680" cy="8039544"/>
          </a:xfrm>
          <a:custGeom>
            <a:avLst/>
            <a:gdLst>
              <a:gd name="connsiteX0" fmla="*/ 1130969 w 2261938"/>
              <a:gd name="connsiteY0" fmla="*/ 0 h 2261269"/>
              <a:gd name="connsiteX1" fmla="*/ 2261938 w 2261938"/>
              <a:gd name="connsiteY1" fmla="*/ 1130969 h 2261269"/>
              <a:gd name="connsiteX2" fmla="*/ 1246604 w 2261938"/>
              <a:gd name="connsiteY2" fmla="*/ 2256099 h 2261269"/>
              <a:gd name="connsiteX3" fmla="*/ 1144218 w 2261938"/>
              <a:gd name="connsiteY3" fmla="*/ 2261269 h 2261269"/>
              <a:gd name="connsiteX4" fmla="*/ 1117720 w 2261938"/>
              <a:gd name="connsiteY4" fmla="*/ 2261269 h 2261269"/>
              <a:gd name="connsiteX5" fmla="*/ 1015334 w 2261938"/>
              <a:gd name="connsiteY5" fmla="*/ 2256099 h 2261269"/>
              <a:gd name="connsiteX6" fmla="*/ 0 w 2261938"/>
              <a:gd name="connsiteY6" fmla="*/ 1130969 h 2261269"/>
              <a:gd name="connsiteX7" fmla="*/ 1130969 w 2261938"/>
              <a:gd name="connsiteY7" fmla="*/ 0 h 22612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261938" h="2261269">
                <a:moveTo>
                  <a:pt x="1130969" y="0"/>
                </a:moveTo>
                <a:cubicBezTo>
                  <a:pt x="1755586" y="0"/>
                  <a:pt x="2261938" y="506352"/>
                  <a:pt x="2261938" y="1130969"/>
                </a:cubicBezTo>
                <a:cubicBezTo>
                  <a:pt x="2261938" y="1716548"/>
                  <a:pt x="1816902" y="2198182"/>
                  <a:pt x="1246604" y="2256099"/>
                </a:cubicBezTo>
                <a:lnTo>
                  <a:pt x="1144218" y="2261269"/>
                </a:lnTo>
                <a:lnTo>
                  <a:pt x="1117720" y="2261269"/>
                </a:lnTo>
                <a:lnTo>
                  <a:pt x="1015334" y="2256099"/>
                </a:lnTo>
                <a:cubicBezTo>
                  <a:pt x="445036" y="2198182"/>
                  <a:pt x="0" y="1716548"/>
                  <a:pt x="0" y="1130969"/>
                </a:cubicBezTo>
                <a:cubicBezTo>
                  <a:pt x="0" y="506352"/>
                  <a:pt x="506352" y="0"/>
                  <a:pt x="1130969" y="0"/>
                </a:cubicBezTo>
                <a:close/>
              </a:path>
            </a:pathLst>
          </a:custGeom>
        </p:spPr>
        <p:txBody>
          <a:bodyPr rtlCol="0">
            <a:noAutofit/>
          </a:bodyPr>
          <a:lstStyle/>
          <a:p>
            <a:pPr lvl="0"/>
            <a:endParaRPr lang="en-US" noProof="0"/>
          </a:p>
        </p:txBody>
      </p:sp>
      <p:sp>
        <p:nvSpPr>
          <p:cNvPr id="9" name="Picture Placeholder 17">
            <a:extLst>
              <a:ext uri="{FF2B5EF4-FFF2-40B4-BE49-F238E27FC236}">
                <a16:creationId xmlns:a16="http://schemas.microsoft.com/office/drawing/2014/main" id="{4CB53FEF-FA77-D744-AE53-D88EFE688AAB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603708" y="8170245"/>
            <a:ext cx="2544680" cy="8041923"/>
          </a:xfrm>
          <a:custGeom>
            <a:avLst/>
            <a:gdLst>
              <a:gd name="connsiteX0" fmla="*/ 1130969 w 2261938"/>
              <a:gd name="connsiteY0" fmla="*/ 0 h 2261938"/>
              <a:gd name="connsiteX1" fmla="*/ 2261938 w 2261938"/>
              <a:gd name="connsiteY1" fmla="*/ 1130969 h 2261938"/>
              <a:gd name="connsiteX2" fmla="*/ 1130969 w 2261938"/>
              <a:gd name="connsiteY2" fmla="*/ 2261938 h 2261938"/>
              <a:gd name="connsiteX3" fmla="*/ 0 w 2261938"/>
              <a:gd name="connsiteY3" fmla="*/ 1130969 h 2261938"/>
              <a:gd name="connsiteX4" fmla="*/ 1130969 w 2261938"/>
              <a:gd name="connsiteY4" fmla="*/ 0 h 22619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61938" h="2261938">
                <a:moveTo>
                  <a:pt x="1130969" y="0"/>
                </a:moveTo>
                <a:cubicBezTo>
                  <a:pt x="1755586" y="0"/>
                  <a:pt x="2261938" y="506352"/>
                  <a:pt x="2261938" y="1130969"/>
                </a:cubicBezTo>
                <a:cubicBezTo>
                  <a:pt x="2261938" y="1755586"/>
                  <a:pt x="1755586" y="2261938"/>
                  <a:pt x="1130969" y="2261938"/>
                </a:cubicBezTo>
                <a:cubicBezTo>
                  <a:pt x="506352" y="2261938"/>
                  <a:pt x="0" y="1755586"/>
                  <a:pt x="0" y="1130969"/>
                </a:cubicBezTo>
                <a:cubicBezTo>
                  <a:pt x="0" y="506352"/>
                  <a:pt x="506352" y="0"/>
                  <a:pt x="1130969" y="0"/>
                </a:cubicBezTo>
                <a:close/>
              </a:path>
            </a:pathLst>
          </a:custGeom>
        </p:spPr>
        <p:txBody>
          <a:bodyPr rtlCol="0">
            <a:noAutofit/>
          </a:bodyPr>
          <a:lstStyle/>
          <a:p>
            <a:pPr lvl="0"/>
            <a:endParaRPr lang="en-US" noProof="0"/>
          </a:p>
        </p:txBody>
      </p:sp>
      <p:sp>
        <p:nvSpPr>
          <p:cNvPr id="10" name="Picture Placeholder 20">
            <a:extLst>
              <a:ext uri="{FF2B5EF4-FFF2-40B4-BE49-F238E27FC236}">
                <a16:creationId xmlns:a16="http://schemas.microsoft.com/office/drawing/2014/main" id="{2408EC12-708D-744D-B7D9-3286A0BB7DC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908005" y="8170245"/>
            <a:ext cx="2544680" cy="8041923"/>
          </a:xfrm>
          <a:custGeom>
            <a:avLst/>
            <a:gdLst>
              <a:gd name="connsiteX0" fmla="*/ 1130969 w 2261938"/>
              <a:gd name="connsiteY0" fmla="*/ 0 h 2261938"/>
              <a:gd name="connsiteX1" fmla="*/ 2261938 w 2261938"/>
              <a:gd name="connsiteY1" fmla="*/ 1130969 h 2261938"/>
              <a:gd name="connsiteX2" fmla="*/ 1130969 w 2261938"/>
              <a:gd name="connsiteY2" fmla="*/ 2261938 h 2261938"/>
              <a:gd name="connsiteX3" fmla="*/ 0 w 2261938"/>
              <a:gd name="connsiteY3" fmla="*/ 1130969 h 2261938"/>
              <a:gd name="connsiteX4" fmla="*/ 1130969 w 2261938"/>
              <a:gd name="connsiteY4" fmla="*/ 0 h 22619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61938" h="2261938">
                <a:moveTo>
                  <a:pt x="1130969" y="0"/>
                </a:moveTo>
                <a:cubicBezTo>
                  <a:pt x="1755586" y="0"/>
                  <a:pt x="2261938" y="506352"/>
                  <a:pt x="2261938" y="1130969"/>
                </a:cubicBezTo>
                <a:cubicBezTo>
                  <a:pt x="2261938" y="1755586"/>
                  <a:pt x="1755586" y="2261938"/>
                  <a:pt x="1130969" y="2261938"/>
                </a:cubicBezTo>
                <a:cubicBezTo>
                  <a:pt x="506352" y="2261938"/>
                  <a:pt x="0" y="1755586"/>
                  <a:pt x="0" y="1130969"/>
                </a:cubicBezTo>
                <a:cubicBezTo>
                  <a:pt x="0" y="506352"/>
                  <a:pt x="506352" y="0"/>
                  <a:pt x="1130969" y="0"/>
                </a:cubicBezTo>
                <a:close/>
              </a:path>
            </a:pathLst>
          </a:custGeom>
        </p:spPr>
        <p:txBody>
          <a:bodyPr rtlCol="0">
            <a:noAutofit/>
          </a:bodyPr>
          <a:lstStyle/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228505179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12">
            <a:extLst>
              <a:ext uri="{FF2B5EF4-FFF2-40B4-BE49-F238E27FC236}">
                <a16:creationId xmlns:a16="http://schemas.microsoft.com/office/drawing/2014/main" id="{129BF2C8-4184-1E40-BA9C-A830480DD1E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965336" y="0"/>
            <a:ext cx="9750665" cy="24382413"/>
          </a:xfrm>
          <a:custGeom>
            <a:avLst/>
            <a:gdLst>
              <a:gd name="connsiteX0" fmla="*/ 0 w 8667258"/>
              <a:gd name="connsiteY0" fmla="*/ 0 h 6858000"/>
              <a:gd name="connsiteX1" fmla="*/ 8667258 w 8667258"/>
              <a:gd name="connsiteY1" fmla="*/ 0 h 6858000"/>
              <a:gd name="connsiteX2" fmla="*/ 8667258 w 8667258"/>
              <a:gd name="connsiteY2" fmla="*/ 6858000 h 6858000"/>
              <a:gd name="connsiteX3" fmla="*/ 0 w 8667258"/>
              <a:gd name="connsiteY3" fmla="*/ 6858000 h 6858000"/>
              <a:gd name="connsiteX4" fmla="*/ 133024 w 8667258"/>
              <a:gd name="connsiteY4" fmla="*/ 6742772 h 6858000"/>
              <a:gd name="connsiteX5" fmla="*/ 1599708 w 8667258"/>
              <a:gd name="connsiteY5" fmla="*/ 3429000 h 6858000"/>
              <a:gd name="connsiteX6" fmla="*/ 133024 w 8667258"/>
              <a:gd name="connsiteY6" fmla="*/ 115229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667258" h="6858000">
                <a:moveTo>
                  <a:pt x="0" y="0"/>
                </a:moveTo>
                <a:lnTo>
                  <a:pt x="8667258" y="0"/>
                </a:lnTo>
                <a:lnTo>
                  <a:pt x="8667258" y="6858000"/>
                </a:lnTo>
                <a:lnTo>
                  <a:pt x="0" y="6858000"/>
                </a:lnTo>
                <a:lnTo>
                  <a:pt x="133024" y="6742772"/>
                </a:lnTo>
                <a:cubicBezTo>
                  <a:pt x="1034039" y="5923850"/>
                  <a:pt x="1599708" y="4742485"/>
                  <a:pt x="1599708" y="3429000"/>
                </a:cubicBezTo>
                <a:cubicBezTo>
                  <a:pt x="1599708" y="2115516"/>
                  <a:pt x="1034039" y="934151"/>
                  <a:pt x="133024" y="115229"/>
                </a:cubicBezTo>
                <a:close/>
              </a:path>
            </a:pathLst>
          </a:custGeom>
        </p:spPr>
        <p:txBody>
          <a:bodyPr rtlCol="0">
            <a:noAutofit/>
          </a:bodyPr>
          <a:lstStyle/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39379419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D2E3D0-8E60-EC47-8AB9-CF6B004E06C5}" type="datetimeFigureOut">
              <a:rPr lang="en-GB" smtClean="0"/>
              <a:t>20/10/2020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092DB-A926-D147-A325-79704B73A97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708306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5832" y="6078678"/>
            <a:ext cx="11830050" cy="10142405"/>
          </a:xfrm>
        </p:spPr>
        <p:txBody>
          <a:bodyPr anchor="b"/>
          <a:lstStyle>
            <a:lvl1pPr>
              <a:defRPr sz="90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35832" y="16317034"/>
            <a:ext cx="11830050" cy="5333651"/>
          </a:xfrm>
        </p:spPr>
        <p:txBody>
          <a:bodyPr/>
          <a:lstStyle>
            <a:lvl1pPr marL="0" indent="0">
              <a:buNone/>
              <a:defRPr sz="3600">
                <a:solidFill>
                  <a:schemeClr val="tx1"/>
                </a:solidFill>
              </a:defRPr>
            </a:lvl1pPr>
            <a:lvl2pPr marL="685800" indent="0">
              <a:buNone/>
              <a:defRPr sz="3000">
                <a:solidFill>
                  <a:schemeClr val="tx1">
                    <a:tint val="75000"/>
                  </a:schemeClr>
                </a:solidFill>
              </a:defRPr>
            </a:lvl2pPr>
            <a:lvl3pPr marL="13716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3pPr>
            <a:lvl4pPr marL="2057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4pPr>
            <a:lvl5pPr marL="27432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5pPr>
            <a:lvl6pPr marL="34290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6pPr>
            <a:lvl7pPr marL="41148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7pPr>
            <a:lvl8pPr marL="4800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8pPr>
            <a:lvl9pPr marL="5486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D2E3D0-8E60-EC47-8AB9-CF6B004E06C5}" type="datetimeFigureOut">
              <a:rPr lang="en-GB" smtClean="0"/>
              <a:t>20/10/2020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092DB-A926-D147-A325-79704B73A97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627150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42975" y="6490689"/>
            <a:ext cx="5829300" cy="15470417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43725" y="6490689"/>
            <a:ext cx="5829300" cy="15470417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D2E3D0-8E60-EC47-8AB9-CF6B004E06C5}" type="datetimeFigureOut">
              <a:rPr lang="en-GB" smtClean="0"/>
              <a:t>20/10/2020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092DB-A926-D147-A325-79704B73A97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315576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1298143"/>
            <a:ext cx="11830050" cy="4712806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4763" y="5977080"/>
            <a:ext cx="5802510" cy="2929274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44763" y="8906353"/>
            <a:ext cx="5802510" cy="13099905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943726" y="5977080"/>
            <a:ext cx="5831087" cy="2929274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943726" y="8906353"/>
            <a:ext cx="5831087" cy="13099905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D2E3D0-8E60-EC47-8AB9-CF6B004E06C5}" type="datetimeFigureOut">
              <a:rPr lang="en-GB" smtClean="0"/>
              <a:t>20/10/2020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092DB-A926-D147-A325-79704B73A97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029022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D2E3D0-8E60-EC47-8AB9-CF6B004E06C5}" type="datetimeFigureOut">
              <a:rPr lang="en-GB" smtClean="0"/>
              <a:t>20/10/2020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092DB-A926-D147-A325-79704B73A97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934374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D2E3D0-8E60-EC47-8AB9-CF6B004E06C5}" type="datetimeFigureOut">
              <a:rPr lang="en-GB" smtClean="0"/>
              <a:t>20/10/2020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092DB-A926-D147-A325-79704B73A97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581940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1625494"/>
            <a:ext cx="4423767" cy="568923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31087" y="3510621"/>
            <a:ext cx="6943725" cy="17327317"/>
          </a:xfrm>
        </p:spPr>
        <p:txBody>
          <a:bodyPr/>
          <a:lstStyle>
            <a:lvl1pPr>
              <a:defRPr sz="4800"/>
            </a:lvl1pPr>
            <a:lvl2pPr>
              <a:defRPr sz="4200"/>
            </a:lvl2pPr>
            <a:lvl3pPr>
              <a:defRPr sz="3600"/>
            </a:lvl3pPr>
            <a:lvl4pPr>
              <a:defRPr sz="3000"/>
            </a:lvl4pPr>
            <a:lvl5pPr>
              <a:defRPr sz="3000"/>
            </a:lvl5pPr>
            <a:lvl6pPr>
              <a:defRPr sz="3000"/>
            </a:lvl6pPr>
            <a:lvl7pPr>
              <a:defRPr sz="3000"/>
            </a:lvl7pPr>
            <a:lvl8pPr>
              <a:defRPr sz="3000"/>
            </a:lvl8pPr>
            <a:lvl9pPr>
              <a:defRPr sz="3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7314724"/>
            <a:ext cx="4423767" cy="13551431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D2E3D0-8E60-EC47-8AB9-CF6B004E06C5}" type="datetimeFigureOut">
              <a:rPr lang="en-GB" smtClean="0"/>
              <a:t>20/10/2020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092DB-A926-D147-A325-79704B73A97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402331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1625494"/>
            <a:ext cx="4423767" cy="568923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831087" y="3510621"/>
            <a:ext cx="6943725" cy="17327317"/>
          </a:xfrm>
        </p:spPr>
        <p:txBody>
          <a:bodyPr anchor="t"/>
          <a:lstStyle>
            <a:lvl1pPr marL="0" indent="0">
              <a:buNone/>
              <a:defRPr sz="4800"/>
            </a:lvl1pPr>
            <a:lvl2pPr marL="685800" indent="0">
              <a:buNone/>
              <a:defRPr sz="4200"/>
            </a:lvl2pPr>
            <a:lvl3pPr marL="1371600" indent="0">
              <a:buNone/>
              <a:defRPr sz="3600"/>
            </a:lvl3pPr>
            <a:lvl4pPr marL="2057400" indent="0">
              <a:buNone/>
              <a:defRPr sz="3000"/>
            </a:lvl4pPr>
            <a:lvl5pPr marL="2743200" indent="0">
              <a:buNone/>
              <a:defRPr sz="3000"/>
            </a:lvl5pPr>
            <a:lvl6pPr marL="3429000" indent="0">
              <a:buNone/>
              <a:defRPr sz="3000"/>
            </a:lvl6pPr>
            <a:lvl7pPr marL="4114800" indent="0">
              <a:buNone/>
              <a:defRPr sz="3000"/>
            </a:lvl7pPr>
            <a:lvl8pPr marL="4800600" indent="0">
              <a:buNone/>
              <a:defRPr sz="3000"/>
            </a:lvl8pPr>
            <a:lvl9pPr marL="5486400" indent="0">
              <a:buNone/>
              <a:defRPr sz="3000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7314724"/>
            <a:ext cx="4423767" cy="13551431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D2E3D0-8E60-EC47-8AB9-CF6B004E06C5}" type="datetimeFigureOut">
              <a:rPr lang="en-GB" smtClean="0"/>
              <a:t>20/10/2020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092DB-A926-D147-A325-79704B73A97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982063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42975" y="1298143"/>
            <a:ext cx="11830050" cy="471280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2975" y="6490689"/>
            <a:ext cx="11830050" cy="154704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42975" y="22598890"/>
            <a:ext cx="3086100" cy="12981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D2E3D0-8E60-EC47-8AB9-CF6B004E06C5}" type="datetimeFigureOut">
              <a:rPr lang="en-GB" smtClean="0"/>
              <a:t>20/10/2020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43425" y="22598890"/>
            <a:ext cx="4629150" cy="12981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686925" y="22598890"/>
            <a:ext cx="3086100" cy="12981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A092DB-A926-D147-A325-79704B73A97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466373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  <p:sldLayoutId id="2147483689" r:id="rId12"/>
    <p:sldLayoutId id="2147483690" r:id="rId13"/>
    <p:sldLayoutId id="2147483691" r:id="rId14"/>
    <p:sldLayoutId id="2147483692" r:id="rId15"/>
    <p:sldLayoutId id="2147483662" r:id="rId16"/>
    <p:sldLayoutId id="2147483663" r:id="rId17"/>
    <p:sldLayoutId id="2147483664" r:id="rId18"/>
  </p:sldLayoutIdLst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11.emf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00D5"/>
            </a:gs>
            <a:gs pos="98000">
              <a:srgbClr val="C00000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Placeholder 24" descr="A picture containing toiletry, cosmetic, sitting, red&#10;&#10;Description automatically generated">
            <a:extLst>
              <a:ext uri="{FF2B5EF4-FFF2-40B4-BE49-F238E27FC236}">
                <a16:creationId xmlns:a16="http://schemas.microsoft.com/office/drawing/2014/main" id="{D1FBE23C-F64C-E742-B2F0-49A1E2C55CA0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347" r="32347"/>
          <a:stretch>
            <a:fillRect/>
          </a:stretch>
        </p:blipFill>
        <p:spPr/>
      </p:pic>
      <p:sp>
        <p:nvSpPr>
          <p:cNvPr id="30" name="Oval 29">
            <a:extLst>
              <a:ext uri="{FF2B5EF4-FFF2-40B4-BE49-F238E27FC236}">
                <a16:creationId xmlns:a16="http://schemas.microsoft.com/office/drawing/2014/main" id="{3E3F33C6-0A01-D04F-B361-EC6B0BA4B78F}"/>
              </a:ext>
            </a:extLst>
          </p:cNvPr>
          <p:cNvSpPr/>
          <p:nvPr/>
        </p:nvSpPr>
        <p:spPr>
          <a:xfrm>
            <a:off x="3637747" y="9622743"/>
            <a:ext cx="5136926" cy="5136926"/>
          </a:xfrm>
          <a:prstGeom prst="ellipse">
            <a:avLst/>
          </a:prstGeom>
          <a:solidFill>
            <a:srgbClr val="FFFF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spcBef>
                <a:spcPct val="0"/>
              </a:spcBef>
            </a:pPr>
            <a:endParaRPr lang="en-US" altLang="nb-NO" sz="1013" dirty="0">
              <a:solidFill>
                <a:schemeClr val="bg1"/>
              </a:solidFill>
              <a:latin typeface="QTypeOT SquareBook" panose="02010607030101020104" pitchFamily="2" charset="77"/>
            </a:endParaRPr>
          </a:p>
        </p:txBody>
      </p:sp>
      <p:sp>
        <p:nvSpPr>
          <p:cNvPr id="40976" name="Title 1">
            <a:extLst>
              <a:ext uri="{FF2B5EF4-FFF2-40B4-BE49-F238E27FC236}">
                <a16:creationId xmlns:a16="http://schemas.microsoft.com/office/drawing/2014/main" id="{95C2FA3E-CA93-3344-A5E2-011D5480B35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21285" y="11146432"/>
            <a:ext cx="4099650" cy="2089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nb-NO" sz="5062" b="1" dirty="0">
                <a:solidFill>
                  <a:srgbClr val="FF00D5"/>
                </a:solidFill>
                <a:latin typeface="Raleway" panose="020B0603030101060003" pitchFamily="34" charset="77"/>
                <a:ea typeface="Lato Light" panose="020F0502020204030203" pitchFamily="34" charset="0"/>
                <a:cs typeface="Lato Light" panose="020F0502020204030203" pitchFamily="34" charset="0"/>
              </a:rPr>
              <a:t>SALE – 20%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nb-NO" sz="3938" dirty="0">
                <a:solidFill>
                  <a:srgbClr val="FF00D5"/>
                </a:solidFill>
                <a:latin typeface="Raleway" panose="020B0603030101060003" pitchFamily="34" charset="77"/>
                <a:ea typeface="Lato Light" panose="020F0502020204030203" pitchFamily="34" charset="0"/>
                <a:cs typeface="Lato Light" panose="020F0502020204030203" pitchFamily="34" charset="0"/>
              </a:rPr>
              <a:t>ON ALL </a:t>
            </a:r>
            <a:r>
              <a:rPr lang="en-US" altLang="nb-NO" sz="3938" dirty="0">
                <a:solidFill>
                  <a:srgbClr val="FF00D5"/>
                </a:solidFill>
                <a:latin typeface="Raleway" panose="020B0603030101060003" pitchFamily="34" charset="77"/>
              </a:rPr>
              <a:t>MAKE 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nb-NO" sz="3938" dirty="0">
                <a:solidFill>
                  <a:srgbClr val="FF00D5"/>
                </a:solidFill>
                <a:latin typeface="Raleway" panose="020B0603030101060003" pitchFamily="34" charset="77"/>
              </a:rPr>
              <a:t>UP TODAY!</a:t>
            </a:r>
          </a:p>
        </p:txBody>
      </p:sp>
      <p:sp>
        <p:nvSpPr>
          <p:cNvPr id="40978" name="Title 1">
            <a:extLst>
              <a:ext uri="{FF2B5EF4-FFF2-40B4-BE49-F238E27FC236}">
                <a16:creationId xmlns:a16="http://schemas.microsoft.com/office/drawing/2014/main" id="{F21AC680-B90C-8544-90BF-473240849DD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7179" y="9622743"/>
            <a:ext cx="3298626" cy="780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nb-NO" sz="4219" b="1" dirty="0">
                <a:solidFill>
                  <a:srgbClr val="FFFF00"/>
                </a:solidFill>
                <a:latin typeface="Raleway" panose="020B0603030101060003" pitchFamily="34" charset="77"/>
                <a:ea typeface="Lato Light" panose="020F0502020204030203" pitchFamily="34" charset="0"/>
                <a:cs typeface="Lato Light" panose="020F0502020204030203" pitchFamily="34" charset="0"/>
              </a:rPr>
              <a:t>LIP STICK</a:t>
            </a:r>
            <a:endParaRPr lang="en-US" altLang="nb-NO" sz="4219" b="1" dirty="0">
              <a:solidFill>
                <a:srgbClr val="FFFF00"/>
              </a:solidFill>
              <a:latin typeface="Raleway" panose="020B0603030101060003" pitchFamily="34" charset="77"/>
            </a:endParaRPr>
          </a:p>
        </p:txBody>
      </p: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AF00EF87-2157-1A46-8808-4985502BB1D0}"/>
              </a:ext>
            </a:extLst>
          </p:cNvPr>
          <p:cNvCxnSpPr/>
          <p:nvPr/>
        </p:nvCxnSpPr>
        <p:spPr>
          <a:xfrm>
            <a:off x="730501" y="10527964"/>
            <a:ext cx="780454" cy="0"/>
          </a:xfrm>
          <a:prstGeom prst="line">
            <a:avLst/>
          </a:prstGeom>
          <a:ln w="222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7" name="Group 46">
            <a:extLst>
              <a:ext uri="{FF2B5EF4-FFF2-40B4-BE49-F238E27FC236}">
                <a16:creationId xmlns:a16="http://schemas.microsoft.com/office/drawing/2014/main" id="{5F8C686E-3D02-C240-BA87-D4A6CD122AFF}"/>
              </a:ext>
            </a:extLst>
          </p:cNvPr>
          <p:cNvGrpSpPr/>
          <p:nvPr/>
        </p:nvGrpSpPr>
        <p:grpSpPr>
          <a:xfrm>
            <a:off x="13033670" y="15611181"/>
            <a:ext cx="276596" cy="214312"/>
            <a:chOff x="14248042" y="4327960"/>
            <a:chExt cx="245863" cy="190500"/>
          </a:xfrm>
          <a:solidFill>
            <a:schemeClr val="bg1"/>
          </a:solidFill>
        </p:grpSpPr>
        <p:sp>
          <p:nvSpPr>
            <p:cNvPr id="48" name="Shape 4751">
              <a:extLst>
                <a:ext uri="{FF2B5EF4-FFF2-40B4-BE49-F238E27FC236}">
                  <a16:creationId xmlns:a16="http://schemas.microsoft.com/office/drawing/2014/main" id="{E7384919-D573-BB46-82E0-D19FCA48E8B5}"/>
                </a:ext>
              </a:extLst>
            </p:cNvPr>
            <p:cNvSpPr/>
            <p:nvPr/>
          </p:nvSpPr>
          <p:spPr>
            <a:xfrm>
              <a:off x="14383867" y="4327960"/>
              <a:ext cx="110038" cy="19050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3684" y="14848"/>
                  </a:moveTo>
                  <a:lnTo>
                    <a:pt x="3684" y="14848"/>
                  </a:lnTo>
                  <a:cubicBezTo>
                    <a:pt x="82105" y="59696"/>
                    <a:pt x="82105" y="59696"/>
                    <a:pt x="82105" y="59696"/>
                  </a:cubicBezTo>
                  <a:cubicBezTo>
                    <a:pt x="3684" y="106969"/>
                    <a:pt x="3684" y="106969"/>
                    <a:pt x="3684" y="106969"/>
                  </a:cubicBezTo>
                  <a:cubicBezTo>
                    <a:pt x="0" y="106969"/>
                    <a:pt x="0" y="109090"/>
                    <a:pt x="0" y="111212"/>
                  </a:cubicBezTo>
                  <a:cubicBezTo>
                    <a:pt x="0" y="117575"/>
                    <a:pt x="7894" y="119696"/>
                    <a:pt x="15263" y="119696"/>
                  </a:cubicBezTo>
                  <a:cubicBezTo>
                    <a:pt x="18947" y="119696"/>
                    <a:pt x="22631" y="119696"/>
                    <a:pt x="26315" y="117575"/>
                  </a:cubicBezTo>
                  <a:cubicBezTo>
                    <a:pt x="115789" y="66363"/>
                    <a:pt x="115789" y="66363"/>
                    <a:pt x="115789" y="66363"/>
                  </a:cubicBezTo>
                  <a:cubicBezTo>
                    <a:pt x="119473" y="64242"/>
                    <a:pt x="119473" y="62121"/>
                    <a:pt x="119473" y="59696"/>
                  </a:cubicBezTo>
                  <a:cubicBezTo>
                    <a:pt x="119473" y="57575"/>
                    <a:pt x="119473" y="55454"/>
                    <a:pt x="115789" y="53333"/>
                  </a:cubicBezTo>
                  <a:cubicBezTo>
                    <a:pt x="26315" y="2121"/>
                    <a:pt x="26315" y="2121"/>
                    <a:pt x="26315" y="2121"/>
                  </a:cubicBezTo>
                  <a:cubicBezTo>
                    <a:pt x="22631" y="2121"/>
                    <a:pt x="18947" y="0"/>
                    <a:pt x="15263" y="0"/>
                  </a:cubicBezTo>
                  <a:cubicBezTo>
                    <a:pt x="7894" y="0"/>
                    <a:pt x="0" y="4242"/>
                    <a:pt x="0" y="8484"/>
                  </a:cubicBezTo>
                  <a:cubicBezTo>
                    <a:pt x="0" y="12727"/>
                    <a:pt x="3684" y="14848"/>
                    <a:pt x="3684" y="14848"/>
                  </a:cubicBezTo>
                </a:path>
              </a:pathLst>
            </a:custGeom>
            <a:grpFill/>
            <a:ln>
              <a:noFill/>
            </a:ln>
          </p:spPr>
          <p:txBody>
            <a:bodyPr lIns="51427" tIns="25706" rIns="51427" bIns="25706" anchor="ctr"/>
            <a:lstStyle/>
            <a:p>
              <a:pPr>
                <a:defRPr/>
              </a:pPr>
              <a:endParaRPr sz="1013" dirty="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49" name="Shape 4757">
              <a:extLst>
                <a:ext uri="{FF2B5EF4-FFF2-40B4-BE49-F238E27FC236}">
                  <a16:creationId xmlns:a16="http://schemas.microsoft.com/office/drawing/2014/main" id="{1AABC813-32D1-8242-9071-0E03FD766FF1}"/>
                </a:ext>
              </a:extLst>
            </p:cNvPr>
            <p:cNvSpPr/>
            <p:nvPr/>
          </p:nvSpPr>
          <p:spPr>
            <a:xfrm>
              <a:off x="14248042" y="4407168"/>
              <a:ext cx="211611" cy="27518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2072" y="117931"/>
                  </a:moveTo>
                  <a:lnTo>
                    <a:pt x="112072" y="117931"/>
                  </a:lnTo>
                  <a:cubicBezTo>
                    <a:pt x="67517" y="117931"/>
                    <a:pt x="67517" y="117931"/>
                    <a:pt x="67517" y="117931"/>
                  </a:cubicBezTo>
                  <a:cubicBezTo>
                    <a:pt x="52209" y="117931"/>
                    <a:pt x="52209" y="117931"/>
                    <a:pt x="52209" y="117931"/>
                  </a:cubicBezTo>
                  <a:cubicBezTo>
                    <a:pt x="7653" y="117931"/>
                    <a:pt x="7653" y="117931"/>
                    <a:pt x="7653" y="117931"/>
                  </a:cubicBezTo>
                  <a:cubicBezTo>
                    <a:pt x="3826" y="117931"/>
                    <a:pt x="0" y="103448"/>
                    <a:pt x="0" y="57931"/>
                  </a:cubicBezTo>
                  <a:cubicBezTo>
                    <a:pt x="0" y="28965"/>
                    <a:pt x="3826" y="0"/>
                    <a:pt x="7653" y="0"/>
                  </a:cubicBezTo>
                  <a:cubicBezTo>
                    <a:pt x="52209" y="0"/>
                    <a:pt x="52209" y="0"/>
                    <a:pt x="52209" y="0"/>
                  </a:cubicBezTo>
                  <a:cubicBezTo>
                    <a:pt x="67517" y="0"/>
                    <a:pt x="67517" y="0"/>
                    <a:pt x="67517" y="0"/>
                  </a:cubicBezTo>
                  <a:cubicBezTo>
                    <a:pt x="112072" y="0"/>
                    <a:pt x="112072" y="0"/>
                    <a:pt x="112072" y="0"/>
                  </a:cubicBezTo>
                  <a:cubicBezTo>
                    <a:pt x="115899" y="0"/>
                    <a:pt x="119726" y="28965"/>
                    <a:pt x="119726" y="57931"/>
                  </a:cubicBezTo>
                  <a:cubicBezTo>
                    <a:pt x="119726" y="103448"/>
                    <a:pt x="115899" y="117931"/>
                    <a:pt x="112072" y="117931"/>
                  </a:cubicBezTo>
                </a:path>
              </a:pathLst>
            </a:custGeom>
            <a:grpFill/>
            <a:ln>
              <a:noFill/>
            </a:ln>
          </p:spPr>
          <p:txBody>
            <a:bodyPr lIns="51427" tIns="25706" rIns="51427" bIns="25706" anchor="ctr"/>
            <a:lstStyle/>
            <a:p>
              <a:pPr>
                <a:defRPr/>
              </a:pPr>
              <a:endParaRPr sz="1013" dirty="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  <p:pic>
        <p:nvPicPr>
          <p:cNvPr id="7" name="Picture 6">
            <a:extLst>
              <a:ext uri="{FF2B5EF4-FFF2-40B4-BE49-F238E27FC236}">
                <a16:creationId xmlns:a16="http://schemas.microsoft.com/office/drawing/2014/main" id="{89D3677C-E318-4343-BF65-5D2226DC1DA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7180" y="12940216"/>
            <a:ext cx="2661215" cy="2791031"/>
          </a:xfrm>
          <a:prstGeom prst="rect">
            <a:avLst/>
          </a:prstGeom>
        </p:spPr>
      </p:pic>
      <p:sp>
        <p:nvSpPr>
          <p:cNvPr id="51" name="Title 1">
            <a:extLst>
              <a:ext uri="{FF2B5EF4-FFF2-40B4-BE49-F238E27FC236}">
                <a16:creationId xmlns:a16="http://schemas.microsoft.com/office/drawing/2014/main" id="{99814128-A565-7941-BB34-D8ED542F2FA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0733" y="10756063"/>
            <a:ext cx="3364602" cy="2089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nb-NO" sz="2813" dirty="0">
                <a:solidFill>
                  <a:schemeClr val="bg1"/>
                </a:solidFill>
                <a:latin typeface="Raleway" panose="020B0603030101060003" pitchFamily="34" charset="77"/>
                <a:ea typeface="Lato Light" panose="020F0502020204030203" pitchFamily="34" charset="0"/>
                <a:cs typeface="Lato Light" panose="020F0502020204030203" pitchFamily="34" charset="0"/>
              </a:rPr>
              <a:t>Order </a:t>
            </a:r>
            <a:r>
              <a:rPr lang="en-US" altLang="nb-NO" sz="2813" dirty="0">
                <a:solidFill>
                  <a:schemeClr val="bg1"/>
                </a:solidFill>
                <a:latin typeface="Raleway" panose="020B0603030101060003" pitchFamily="34" charset="77"/>
              </a:rPr>
              <a:t>online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nb-NO" sz="2813" dirty="0">
                <a:solidFill>
                  <a:schemeClr val="bg1"/>
                </a:solidFill>
                <a:latin typeface="Raleway" panose="020B0603030101060003" pitchFamily="34" charset="77"/>
              </a:rPr>
              <a:t>Use code: 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nb-NO" sz="2813" b="1" dirty="0">
                <a:solidFill>
                  <a:srgbClr val="FFFF00"/>
                </a:solidFill>
                <a:latin typeface="Raleway" panose="020B0603030101060003" pitchFamily="34" charset="77"/>
              </a:rPr>
              <a:t>Mother1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nb-NO" sz="2813" b="1" dirty="0">
                <a:solidFill>
                  <a:schemeClr val="bg1"/>
                </a:solidFill>
                <a:latin typeface="Raleway" panose="020B0603030101060003" pitchFamily="34" charset="77"/>
              </a:rPr>
              <a:t>Get 40% off!</a:t>
            </a:r>
            <a:endParaRPr lang="en-US" altLang="nb-NO" sz="2813" dirty="0">
              <a:solidFill>
                <a:schemeClr val="bg1"/>
              </a:solidFill>
              <a:latin typeface="Raleway" panose="020B0603030101060003" pitchFamily="34" charset="77"/>
            </a:endParaRP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B78E7D97-030C-954C-A8F9-D4D7117F599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8645" y="12980754"/>
            <a:ext cx="2627863" cy="27560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06918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Placeholder 7" descr="A picture containing indoor, cup, sitting, table&#10;&#10;Description automatically generated">
            <a:extLst>
              <a:ext uri="{FF2B5EF4-FFF2-40B4-BE49-F238E27FC236}">
                <a16:creationId xmlns:a16="http://schemas.microsoft.com/office/drawing/2014/main" id="{20AC1E1C-5191-4F40-9A3C-B20050E51AB8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t="1508" b="1508"/>
          <a:stretch>
            <a:fillRect/>
          </a:stretch>
        </p:blipFill>
        <p:spPr>
          <a:xfrm>
            <a:off x="20435" y="0"/>
            <a:ext cx="13716000" cy="24382413"/>
          </a:xfrm>
        </p:spPr>
      </p:pic>
      <p:sp>
        <p:nvSpPr>
          <p:cNvPr id="9" name="Oval 8">
            <a:extLst>
              <a:ext uri="{FF2B5EF4-FFF2-40B4-BE49-F238E27FC236}">
                <a16:creationId xmlns:a16="http://schemas.microsoft.com/office/drawing/2014/main" id="{2FAE6773-F205-D94C-A55A-1BF602561C06}"/>
              </a:ext>
            </a:extLst>
          </p:cNvPr>
          <p:cNvSpPr/>
          <p:nvPr/>
        </p:nvSpPr>
        <p:spPr>
          <a:xfrm>
            <a:off x="6878435" y="578699"/>
            <a:ext cx="5964291" cy="596429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spcBef>
                <a:spcPct val="0"/>
              </a:spcBef>
            </a:pPr>
            <a:endParaRPr lang="en-US" altLang="nb-NO" sz="1013" dirty="0">
              <a:solidFill>
                <a:schemeClr val="bg1"/>
              </a:solidFill>
              <a:latin typeface="QTypeOT SquareBook" panose="02010607030101020104" pitchFamily="2" charset="77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4400ACE1-8375-8849-B60E-2695DFAE7DFC}"/>
              </a:ext>
            </a:extLst>
          </p:cNvPr>
          <p:cNvSpPr txBox="1">
            <a:spLocks noChangeArrowheads="1"/>
          </p:cNvSpPr>
          <p:nvPr/>
        </p:nvSpPr>
        <p:spPr bwMode="auto">
          <a:xfrm rot="335311">
            <a:off x="7670903" y="1475466"/>
            <a:ext cx="4670727" cy="2089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nb-NO" sz="10000" b="1" dirty="0">
                <a:solidFill>
                  <a:srgbClr val="FF00D5"/>
                </a:solidFill>
                <a:latin typeface="Raleway" panose="020B0603030101060003" pitchFamily="34" charset="77"/>
                <a:ea typeface="Lato Light" panose="020F0502020204030203" pitchFamily="34" charset="0"/>
                <a:cs typeface="Lato Light" panose="020F0502020204030203" pitchFamily="34" charset="0"/>
              </a:rPr>
              <a:t>SALE 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nb-NO" sz="7000" b="1" dirty="0">
                <a:solidFill>
                  <a:srgbClr val="FF00D5"/>
                </a:solidFill>
                <a:latin typeface="Raleway" panose="020B0603030101060003" pitchFamily="34" charset="77"/>
                <a:ea typeface="Lato Light" panose="020F0502020204030203" pitchFamily="34" charset="0"/>
                <a:cs typeface="Lato Light" panose="020F0502020204030203" pitchFamily="34" charset="0"/>
              </a:rPr>
              <a:t>20% OFF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0C5266D-43CC-7F40-BD0B-034D900BE487}"/>
              </a:ext>
            </a:extLst>
          </p:cNvPr>
          <p:cNvSpPr/>
          <p:nvPr/>
        </p:nvSpPr>
        <p:spPr>
          <a:xfrm>
            <a:off x="0" y="19258668"/>
            <a:ext cx="13712321" cy="5136926"/>
          </a:xfrm>
          <a:prstGeom prst="rect">
            <a:avLst/>
          </a:prstGeom>
          <a:solidFill>
            <a:srgbClr val="FF00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013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08FF447A-A378-7346-946D-AE5AF63D0D3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7956603"/>
            <a:ext cx="13716000" cy="1782870"/>
          </a:xfrm>
          <a:prstGeom prst="rect">
            <a:avLst/>
          </a:prstGeom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0334FFAE-F741-8148-94C0-F938BABA858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65704" y="19979299"/>
            <a:ext cx="10775291" cy="1047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nb-NO" sz="3000" b="1" dirty="0">
                <a:solidFill>
                  <a:schemeClr val="bg1"/>
                </a:solidFill>
                <a:latin typeface="Raleway Medium" panose="020B0603030101060003" pitchFamily="34" charset="77"/>
              </a:rPr>
              <a:t>Follow us on social media: </a:t>
            </a:r>
          </a:p>
        </p:txBody>
      </p:sp>
      <p:sp>
        <p:nvSpPr>
          <p:cNvPr id="17" name="Freeform 16">
            <a:extLst>
              <a:ext uri="{FF2B5EF4-FFF2-40B4-BE49-F238E27FC236}">
                <a16:creationId xmlns:a16="http://schemas.microsoft.com/office/drawing/2014/main" id="{14ECD68F-EB06-A246-914A-D34F75CE5672}"/>
              </a:ext>
            </a:extLst>
          </p:cNvPr>
          <p:cNvSpPr>
            <a:spLocks/>
          </p:cNvSpPr>
          <p:nvPr/>
        </p:nvSpPr>
        <p:spPr bwMode="auto">
          <a:xfrm>
            <a:off x="6682727" y="19956717"/>
            <a:ext cx="541247" cy="440171"/>
          </a:xfrm>
          <a:custGeom>
            <a:avLst/>
            <a:gdLst>
              <a:gd name="T0" fmla="*/ 2147483646 w 368"/>
              <a:gd name="T1" fmla="*/ 2147483646 h 299"/>
              <a:gd name="T2" fmla="*/ 2147483646 w 368"/>
              <a:gd name="T3" fmla="*/ 2147483646 h 299"/>
              <a:gd name="T4" fmla="*/ 2147483646 w 368"/>
              <a:gd name="T5" fmla="*/ 2147483646 h 299"/>
              <a:gd name="T6" fmla="*/ 2147483646 w 368"/>
              <a:gd name="T7" fmla="*/ 2147483646 h 299"/>
              <a:gd name="T8" fmla="*/ 2147483646 w 368"/>
              <a:gd name="T9" fmla="*/ 0 h 299"/>
              <a:gd name="T10" fmla="*/ 2147483646 w 368"/>
              <a:gd name="T11" fmla="*/ 2147483646 h 299"/>
              <a:gd name="T12" fmla="*/ 2147483646 w 368"/>
              <a:gd name="T13" fmla="*/ 2147483646 h 299"/>
              <a:gd name="T14" fmla="*/ 2147483646 w 368"/>
              <a:gd name="T15" fmla="*/ 2147483646 h 299"/>
              <a:gd name="T16" fmla="*/ 2147483646 w 368"/>
              <a:gd name="T17" fmla="*/ 2147483646 h 299"/>
              <a:gd name="T18" fmla="*/ 2147483646 w 368"/>
              <a:gd name="T19" fmla="*/ 2147483646 h 299"/>
              <a:gd name="T20" fmla="*/ 2147483646 w 368"/>
              <a:gd name="T21" fmla="*/ 2147483646 h 299"/>
              <a:gd name="T22" fmla="*/ 2147483646 w 368"/>
              <a:gd name="T23" fmla="*/ 2147483646 h 299"/>
              <a:gd name="T24" fmla="*/ 2147483646 w 368"/>
              <a:gd name="T25" fmla="*/ 2147483646 h 299"/>
              <a:gd name="T26" fmla="*/ 2147483646 w 368"/>
              <a:gd name="T27" fmla="*/ 2147483646 h 299"/>
              <a:gd name="T28" fmla="*/ 2147483646 w 368"/>
              <a:gd name="T29" fmla="*/ 2147483646 h 299"/>
              <a:gd name="T30" fmla="*/ 2147483646 w 368"/>
              <a:gd name="T31" fmla="*/ 2147483646 h 299"/>
              <a:gd name="T32" fmla="*/ 2147483646 w 368"/>
              <a:gd name="T33" fmla="*/ 2147483646 h 299"/>
              <a:gd name="T34" fmla="*/ 0 w 368"/>
              <a:gd name="T35" fmla="*/ 2147483646 h 299"/>
              <a:gd name="T36" fmla="*/ 2147483646 w 368"/>
              <a:gd name="T37" fmla="*/ 2147483646 h 299"/>
              <a:gd name="T38" fmla="*/ 2147483646 w 368"/>
              <a:gd name="T39" fmla="*/ 2147483646 h 299"/>
              <a:gd name="T40" fmla="*/ 2147483646 w 368"/>
              <a:gd name="T41" fmla="*/ 2147483646 h 299"/>
              <a:gd name="T42" fmla="*/ 2147483646 w 368"/>
              <a:gd name="T43" fmla="*/ 2147483646 h 299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368" h="299">
                <a:moveTo>
                  <a:pt x="368" y="36"/>
                </a:moveTo>
                <a:cubicBezTo>
                  <a:pt x="354" y="42"/>
                  <a:pt x="340" y="46"/>
                  <a:pt x="324" y="48"/>
                </a:cubicBezTo>
                <a:cubicBezTo>
                  <a:pt x="340" y="38"/>
                  <a:pt x="352" y="24"/>
                  <a:pt x="358" y="6"/>
                </a:cubicBezTo>
                <a:cubicBezTo>
                  <a:pt x="343" y="15"/>
                  <a:pt x="327" y="21"/>
                  <a:pt x="310" y="24"/>
                </a:cubicBezTo>
                <a:cubicBezTo>
                  <a:pt x="296" y="10"/>
                  <a:pt x="276" y="0"/>
                  <a:pt x="255" y="0"/>
                </a:cubicBezTo>
                <a:cubicBezTo>
                  <a:pt x="213" y="0"/>
                  <a:pt x="179" y="34"/>
                  <a:pt x="179" y="76"/>
                </a:cubicBezTo>
                <a:cubicBezTo>
                  <a:pt x="179" y="82"/>
                  <a:pt x="180" y="88"/>
                  <a:pt x="181" y="93"/>
                </a:cubicBezTo>
                <a:cubicBezTo>
                  <a:pt x="118" y="90"/>
                  <a:pt x="63" y="60"/>
                  <a:pt x="25" y="14"/>
                </a:cubicBezTo>
                <a:cubicBezTo>
                  <a:pt x="19" y="25"/>
                  <a:pt x="15" y="38"/>
                  <a:pt x="15" y="52"/>
                </a:cubicBezTo>
                <a:cubicBezTo>
                  <a:pt x="15" y="78"/>
                  <a:pt x="28" y="101"/>
                  <a:pt x="49" y="115"/>
                </a:cubicBezTo>
                <a:cubicBezTo>
                  <a:pt x="36" y="115"/>
                  <a:pt x="25" y="111"/>
                  <a:pt x="15" y="106"/>
                </a:cubicBezTo>
                <a:cubicBezTo>
                  <a:pt x="14" y="106"/>
                  <a:pt x="14" y="106"/>
                  <a:pt x="14" y="106"/>
                </a:cubicBezTo>
                <a:cubicBezTo>
                  <a:pt x="14" y="143"/>
                  <a:pt x="41" y="174"/>
                  <a:pt x="75" y="181"/>
                </a:cubicBezTo>
                <a:cubicBezTo>
                  <a:pt x="69" y="182"/>
                  <a:pt x="62" y="183"/>
                  <a:pt x="55" y="183"/>
                </a:cubicBezTo>
                <a:cubicBezTo>
                  <a:pt x="50" y="183"/>
                  <a:pt x="46" y="183"/>
                  <a:pt x="41" y="182"/>
                </a:cubicBezTo>
                <a:cubicBezTo>
                  <a:pt x="51" y="212"/>
                  <a:pt x="78" y="234"/>
                  <a:pt x="111" y="234"/>
                </a:cubicBezTo>
                <a:cubicBezTo>
                  <a:pt x="86" y="254"/>
                  <a:pt x="53" y="267"/>
                  <a:pt x="18" y="267"/>
                </a:cubicBezTo>
                <a:cubicBezTo>
                  <a:pt x="12" y="267"/>
                  <a:pt x="6" y="266"/>
                  <a:pt x="0" y="265"/>
                </a:cubicBezTo>
                <a:cubicBezTo>
                  <a:pt x="33" y="287"/>
                  <a:pt x="73" y="299"/>
                  <a:pt x="115" y="299"/>
                </a:cubicBezTo>
                <a:cubicBezTo>
                  <a:pt x="254" y="299"/>
                  <a:pt x="330" y="184"/>
                  <a:pt x="330" y="85"/>
                </a:cubicBezTo>
                <a:cubicBezTo>
                  <a:pt x="330" y="81"/>
                  <a:pt x="330" y="78"/>
                  <a:pt x="330" y="75"/>
                </a:cubicBezTo>
                <a:cubicBezTo>
                  <a:pt x="345" y="64"/>
                  <a:pt x="358" y="51"/>
                  <a:pt x="368" y="3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 sz="1013"/>
          </a:p>
        </p:txBody>
      </p:sp>
      <p:sp>
        <p:nvSpPr>
          <p:cNvPr id="18" name="Freeform 13">
            <a:extLst>
              <a:ext uri="{FF2B5EF4-FFF2-40B4-BE49-F238E27FC236}">
                <a16:creationId xmlns:a16="http://schemas.microsoft.com/office/drawing/2014/main" id="{1ACDBB4E-6223-A74C-B8C7-04A79EA2D98A}"/>
              </a:ext>
            </a:extLst>
          </p:cNvPr>
          <p:cNvSpPr>
            <a:spLocks/>
          </p:cNvSpPr>
          <p:nvPr/>
        </p:nvSpPr>
        <p:spPr bwMode="auto">
          <a:xfrm>
            <a:off x="8251968" y="19974793"/>
            <a:ext cx="430389" cy="433652"/>
          </a:xfrm>
          <a:custGeom>
            <a:avLst/>
            <a:gdLst>
              <a:gd name="T0" fmla="*/ 2147483646 w 360"/>
              <a:gd name="T1" fmla="*/ 2147483646 h 360"/>
              <a:gd name="T2" fmla="*/ 2147483646 w 360"/>
              <a:gd name="T3" fmla="*/ 0 h 360"/>
              <a:gd name="T4" fmla="*/ 2147483646 w 360"/>
              <a:gd name="T5" fmla="*/ 0 h 360"/>
              <a:gd name="T6" fmla="*/ 0 w 360"/>
              <a:gd name="T7" fmla="*/ 2147483646 h 360"/>
              <a:gd name="T8" fmla="*/ 0 w 360"/>
              <a:gd name="T9" fmla="*/ 2147483646 h 360"/>
              <a:gd name="T10" fmla="*/ 2147483646 w 360"/>
              <a:gd name="T11" fmla="*/ 2147483646 h 360"/>
              <a:gd name="T12" fmla="*/ 2147483646 w 360"/>
              <a:gd name="T13" fmla="*/ 2147483646 h 360"/>
              <a:gd name="T14" fmla="*/ 2147483646 w 360"/>
              <a:gd name="T15" fmla="*/ 2147483646 h 360"/>
              <a:gd name="T16" fmla="*/ 2147483646 w 360"/>
              <a:gd name="T17" fmla="*/ 2147483646 h 360"/>
              <a:gd name="T18" fmla="*/ 2147483646 w 360"/>
              <a:gd name="T19" fmla="*/ 2147483646 h 360"/>
              <a:gd name="T20" fmla="*/ 2147483646 w 360"/>
              <a:gd name="T21" fmla="*/ 2147483646 h 360"/>
              <a:gd name="T22" fmla="*/ 2147483646 w 360"/>
              <a:gd name="T23" fmla="*/ 2147483646 h 360"/>
              <a:gd name="T24" fmla="*/ 2147483646 w 360"/>
              <a:gd name="T25" fmla="*/ 2147483646 h 360"/>
              <a:gd name="T26" fmla="*/ 2147483646 w 360"/>
              <a:gd name="T27" fmla="*/ 2147483646 h 360"/>
              <a:gd name="T28" fmla="*/ 2147483646 w 360"/>
              <a:gd name="T29" fmla="*/ 2147483646 h 360"/>
              <a:gd name="T30" fmla="*/ 2147483646 w 360"/>
              <a:gd name="T31" fmla="*/ 2147483646 h 360"/>
              <a:gd name="T32" fmla="*/ 2147483646 w 360"/>
              <a:gd name="T33" fmla="*/ 2147483646 h 360"/>
              <a:gd name="T34" fmla="*/ 2147483646 w 360"/>
              <a:gd name="T35" fmla="*/ 2147483646 h 360"/>
              <a:gd name="T36" fmla="*/ 2147483646 w 360"/>
              <a:gd name="T37" fmla="*/ 2147483646 h 360"/>
              <a:gd name="T38" fmla="*/ 2147483646 w 360"/>
              <a:gd name="T39" fmla="*/ 2147483646 h 360"/>
              <a:gd name="T40" fmla="*/ 2147483646 w 360"/>
              <a:gd name="T41" fmla="*/ 2147483646 h 360"/>
              <a:gd name="T42" fmla="*/ 2147483646 w 360"/>
              <a:gd name="T43" fmla="*/ 2147483646 h 360"/>
              <a:gd name="T44" fmla="*/ 2147483646 w 360"/>
              <a:gd name="T45" fmla="*/ 2147483646 h 360"/>
              <a:gd name="T46" fmla="*/ 2147483646 w 360"/>
              <a:gd name="T47" fmla="*/ 2147483646 h 360"/>
              <a:gd name="T48" fmla="*/ 2147483646 w 360"/>
              <a:gd name="T49" fmla="*/ 2147483646 h 360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0" t="0" r="r" b="b"/>
            <a:pathLst>
              <a:path w="360" h="360">
                <a:moveTo>
                  <a:pt x="360" y="60"/>
                </a:moveTo>
                <a:cubicBezTo>
                  <a:pt x="360" y="29"/>
                  <a:pt x="332" y="0"/>
                  <a:pt x="300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28" y="0"/>
                  <a:pt x="0" y="29"/>
                  <a:pt x="0" y="60"/>
                </a:cubicBezTo>
                <a:cubicBezTo>
                  <a:pt x="0" y="300"/>
                  <a:pt x="0" y="300"/>
                  <a:pt x="0" y="300"/>
                </a:cubicBezTo>
                <a:cubicBezTo>
                  <a:pt x="0" y="332"/>
                  <a:pt x="28" y="360"/>
                  <a:pt x="60" y="360"/>
                </a:cubicBezTo>
                <a:cubicBezTo>
                  <a:pt x="180" y="360"/>
                  <a:pt x="180" y="360"/>
                  <a:pt x="180" y="360"/>
                </a:cubicBezTo>
                <a:cubicBezTo>
                  <a:pt x="180" y="224"/>
                  <a:pt x="180" y="224"/>
                  <a:pt x="180" y="224"/>
                </a:cubicBezTo>
                <a:cubicBezTo>
                  <a:pt x="136" y="224"/>
                  <a:pt x="136" y="224"/>
                  <a:pt x="136" y="224"/>
                </a:cubicBezTo>
                <a:cubicBezTo>
                  <a:pt x="136" y="164"/>
                  <a:pt x="136" y="164"/>
                  <a:pt x="136" y="164"/>
                </a:cubicBezTo>
                <a:cubicBezTo>
                  <a:pt x="180" y="164"/>
                  <a:pt x="180" y="164"/>
                  <a:pt x="180" y="164"/>
                </a:cubicBezTo>
                <a:cubicBezTo>
                  <a:pt x="180" y="141"/>
                  <a:pt x="180" y="141"/>
                  <a:pt x="180" y="141"/>
                </a:cubicBezTo>
                <a:cubicBezTo>
                  <a:pt x="180" y="100"/>
                  <a:pt x="210" y="64"/>
                  <a:pt x="248" y="64"/>
                </a:cubicBezTo>
                <a:cubicBezTo>
                  <a:pt x="296" y="64"/>
                  <a:pt x="296" y="64"/>
                  <a:pt x="296" y="64"/>
                </a:cubicBezTo>
                <a:cubicBezTo>
                  <a:pt x="296" y="124"/>
                  <a:pt x="296" y="124"/>
                  <a:pt x="296" y="124"/>
                </a:cubicBezTo>
                <a:cubicBezTo>
                  <a:pt x="248" y="124"/>
                  <a:pt x="248" y="124"/>
                  <a:pt x="248" y="124"/>
                </a:cubicBezTo>
                <a:cubicBezTo>
                  <a:pt x="242" y="124"/>
                  <a:pt x="236" y="131"/>
                  <a:pt x="236" y="140"/>
                </a:cubicBezTo>
                <a:cubicBezTo>
                  <a:pt x="236" y="164"/>
                  <a:pt x="236" y="164"/>
                  <a:pt x="236" y="164"/>
                </a:cubicBezTo>
                <a:cubicBezTo>
                  <a:pt x="296" y="164"/>
                  <a:pt x="296" y="164"/>
                  <a:pt x="296" y="164"/>
                </a:cubicBezTo>
                <a:cubicBezTo>
                  <a:pt x="296" y="224"/>
                  <a:pt x="296" y="224"/>
                  <a:pt x="296" y="224"/>
                </a:cubicBezTo>
                <a:cubicBezTo>
                  <a:pt x="236" y="224"/>
                  <a:pt x="236" y="224"/>
                  <a:pt x="236" y="224"/>
                </a:cubicBezTo>
                <a:cubicBezTo>
                  <a:pt x="236" y="360"/>
                  <a:pt x="236" y="360"/>
                  <a:pt x="236" y="360"/>
                </a:cubicBezTo>
                <a:cubicBezTo>
                  <a:pt x="300" y="360"/>
                  <a:pt x="300" y="360"/>
                  <a:pt x="300" y="360"/>
                </a:cubicBezTo>
                <a:cubicBezTo>
                  <a:pt x="332" y="360"/>
                  <a:pt x="360" y="332"/>
                  <a:pt x="360" y="300"/>
                </a:cubicBezTo>
                <a:lnTo>
                  <a:pt x="360" y="6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 sz="1013"/>
          </a:p>
        </p:txBody>
      </p:sp>
      <p:sp>
        <p:nvSpPr>
          <p:cNvPr id="19" name="Freeform 26">
            <a:extLst>
              <a:ext uri="{FF2B5EF4-FFF2-40B4-BE49-F238E27FC236}">
                <a16:creationId xmlns:a16="http://schemas.microsoft.com/office/drawing/2014/main" id="{ADA2EC03-198A-C940-A308-A71EDCD8D4CC}"/>
              </a:ext>
            </a:extLst>
          </p:cNvPr>
          <p:cNvSpPr>
            <a:spLocks noEditPoints="1"/>
          </p:cNvSpPr>
          <p:nvPr/>
        </p:nvSpPr>
        <p:spPr bwMode="auto">
          <a:xfrm>
            <a:off x="7482108" y="19971317"/>
            <a:ext cx="440171" cy="443431"/>
          </a:xfrm>
          <a:custGeom>
            <a:avLst/>
            <a:gdLst>
              <a:gd name="T0" fmla="*/ 2147483646 w 198"/>
              <a:gd name="T1" fmla="*/ 0 h 198"/>
              <a:gd name="T2" fmla="*/ 2147483646 w 198"/>
              <a:gd name="T3" fmla="*/ 0 h 198"/>
              <a:gd name="T4" fmla="*/ 0 w 198"/>
              <a:gd name="T5" fmla="*/ 2147483646 h 198"/>
              <a:gd name="T6" fmla="*/ 0 w 198"/>
              <a:gd name="T7" fmla="*/ 2147483646 h 198"/>
              <a:gd name="T8" fmla="*/ 0 w 198"/>
              <a:gd name="T9" fmla="*/ 2147483646 h 198"/>
              <a:gd name="T10" fmla="*/ 2147483646 w 198"/>
              <a:gd name="T11" fmla="*/ 2147483646 h 198"/>
              <a:gd name="T12" fmla="*/ 2147483646 w 198"/>
              <a:gd name="T13" fmla="*/ 2147483646 h 198"/>
              <a:gd name="T14" fmla="*/ 2147483646 w 198"/>
              <a:gd name="T15" fmla="*/ 2147483646 h 198"/>
              <a:gd name="T16" fmla="*/ 2147483646 w 198"/>
              <a:gd name="T17" fmla="*/ 2147483646 h 198"/>
              <a:gd name="T18" fmla="*/ 2147483646 w 198"/>
              <a:gd name="T19" fmla="*/ 2147483646 h 198"/>
              <a:gd name="T20" fmla="*/ 2147483646 w 198"/>
              <a:gd name="T21" fmla="*/ 0 h 198"/>
              <a:gd name="T22" fmla="*/ 2147483646 w 198"/>
              <a:gd name="T23" fmla="*/ 2147483646 h 198"/>
              <a:gd name="T24" fmla="*/ 2147483646 w 198"/>
              <a:gd name="T25" fmla="*/ 2147483646 h 198"/>
              <a:gd name="T26" fmla="*/ 2147483646 w 198"/>
              <a:gd name="T27" fmla="*/ 2147483646 h 198"/>
              <a:gd name="T28" fmla="*/ 2147483646 w 198"/>
              <a:gd name="T29" fmla="*/ 2147483646 h 198"/>
              <a:gd name="T30" fmla="*/ 2147483646 w 198"/>
              <a:gd name="T31" fmla="*/ 2147483646 h 198"/>
              <a:gd name="T32" fmla="*/ 2147483646 w 198"/>
              <a:gd name="T33" fmla="*/ 2147483646 h 198"/>
              <a:gd name="T34" fmla="*/ 2147483646 w 198"/>
              <a:gd name="T35" fmla="*/ 2147483646 h 198"/>
              <a:gd name="T36" fmla="*/ 2147483646 w 198"/>
              <a:gd name="T37" fmla="*/ 2147483646 h 198"/>
              <a:gd name="T38" fmla="*/ 2147483646 w 198"/>
              <a:gd name="T39" fmla="*/ 2147483646 h 198"/>
              <a:gd name="T40" fmla="*/ 2147483646 w 198"/>
              <a:gd name="T41" fmla="*/ 2147483646 h 198"/>
              <a:gd name="T42" fmla="*/ 2147483646 w 198"/>
              <a:gd name="T43" fmla="*/ 2147483646 h 198"/>
              <a:gd name="T44" fmla="*/ 2147483646 w 198"/>
              <a:gd name="T45" fmla="*/ 2147483646 h 198"/>
              <a:gd name="T46" fmla="*/ 2147483646 w 198"/>
              <a:gd name="T47" fmla="*/ 2147483646 h 198"/>
              <a:gd name="T48" fmla="*/ 2147483646 w 198"/>
              <a:gd name="T49" fmla="*/ 2147483646 h 198"/>
              <a:gd name="T50" fmla="*/ 2147483646 w 198"/>
              <a:gd name="T51" fmla="*/ 2147483646 h 198"/>
              <a:gd name="T52" fmla="*/ 2147483646 w 198"/>
              <a:gd name="T53" fmla="*/ 2147483646 h 198"/>
              <a:gd name="T54" fmla="*/ 2147483646 w 198"/>
              <a:gd name="T55" fmla="*/ 2147483646 h 198"/>
              <a:gd name="T56" fmla="*/ 2147483646 w 198"/>
              <a:gd name="T57" fmla="*/ 2147483646 h 198"/>
              <a:gd name="T58" fmla="*/ 2147483646 w 198"/>
              <a:gd name="T59" fmla="*/ 2147483646 h 198"/>
              <a:gd name="T60" fmla="*/ 2147483646 w 198"/>
              <a:gd name="T61" fmla="*/ 2147483646 h 198"/>
              <a:gd name="T62" fmla="*/ 2147483646 w 198"/>
              <a:gd name="T63" fmla="*/ 2147483646 h 198"/>
              <a:gd name="T64" fmla="*/ 2147483646 w 198"/>
              <a:gd name="T65" fmla="*/ 2147483646 h 198"/>
              <a:gd name="T66" fmla="*/ 2147483646 w 198"/>
              <a:gd name="T67" fmla="*/ 2147483646 h 198"/>
              <a:gd name="T68" fmla="*/ 2147483646 w 198"/>
              <a:gd name="T69" fmla="*/ 2147483646 h 198"/>
              <a:gd name="T70" fmla="*/ 2147483646 w 198"/>
              <a:gd name="T71" fmla="*/ 2147483646 h 198"/>
              <a:gd name="T72" fmla="*/ 2147483646 w 198"/>
              <a:gd name="T73" fmla="*/ 2147483646 h 198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198" h="198">
                <a:moveTo>
                  <a:pt x="160" y="0"/>
                </a:moveTo>
                <a:cubicBezTo>
                  <a:pt x="38" y="0"/>
                  <a:pt x="38" y="0"/>
                  <a:pt x="38" y="0"/>
                </a:cubicBezTo>
                <a:cubicBezTo>
                  <a:pt x="17" y="0"/>
                  <a:pt x="0" y="17"/>
                  <a:pt x="0" y="38"/>
                </a:cubicBezTo>
                <a:cubicBezTo>
                  <a:pt x="0" y="78"/>
                  <a:pt x="0" y="78"/>
                  <a:pt x="0" y="78"/>
                </a:cubicBezTo>
                <a:cubicBezTo>
                  <a:pt x="0" y="159"/>
                  <a:pt x="0" y="159"/>
                  <a:pt x="0" y="159"/>
                </a:cubicBezTo>
                <a:cubicBezTo>
                  <a:pt x="0" y="181"/>
                  <a:pt x="17" y="198"/>
                  <a:pt x="38" y="198"/>
                </a:cubicBezTo>
                <a:cubicBezTo>
                  <a:pt x="160" y="198"/>
                  <a:pt x="160" y="198"/>
                  <a:pt x="160" y="198"/>
                </a:cubicBezTo>
                <a:cubicBezTo>
                  <a:pt x="181" y="198"/>
                  <a:pt x="198" y="181"/>
                  <a:pt x="198" y="159"/>
                </a:cubicBezTo>
                <a:cubicBezTo>
                  <a:pt x="198" y="78"/>
                  <a:pt x="198" y="78"/>
                  <a:pt x="198" y="78"/>
                </a:cubicBezTo>
                <a:cubicBezTo>
                  <a:pt x="198" y="38"/>
                  <a:pt x="198" y="38"/>
                  <a:pt x="198" y="38"/>
                </a:cubicBezTo>
                <a:cubicBezTo>
                  <a:pt x="198" y="17"/>
                  <a:pt x="181" y="0"/>
                  <a:pt x="160" y="0"/>
                </a:cubicBezTo>
                <a:close/>
                <a:moveTo>
                  <a:pt x="171" y="22"/>
                </a:moveTo>
                <a:cubicBezTo>
                  <a:pt x="175" y="22"/>
                  <a:pt x="175" y="22"/>
                  <a:pt x="175" y="22"/>
                </a:cubicBezTo>
                <a:cubicBezTo>
                  <a:pt x="175" y="27"/>
                  <a:pt x="175" y="27"/>
                  <a:pt x="175" y="27"/>
                </a:cubicBezTo>
                <a:cubicBezTo>
                  <a:pt x="175" y="56"/>
                  <a:pt x="175" y="56"/>
                  <a:pt x="175" y="56"/>
                </a:cubicBezTo>
                <a:cubicBezTo>
                  <a:pt x="142" y="56"/>
                  <a:pt x="142" y="56"/>
                  <a:pt x="142" y="56"/>
                </a:cubicBezTo>
                <a:cubicBezTo>
                  <a:pt x="142" y="22"/>
                  <a:pt x="142" y="22"/>
                  <a:pt x="142" y="22"/>
                </a:cubicBezTo>
                <a:lnTo>
                  <a:pt x="171" y="22"/>
                </a:lnTo>
                <a:close/>
                <a:moveTo>
                  <a:pt x="71" y="78"/>
                </a:moveTo>
                <a:cubicBezTo>
                  <a:pt x="77" y="70"/>
                  <a:pt x="87" y="64"/>
                  <a:pt x="99" y="64"/>
                </a:cubicBezTo>
                <a:cubicBezTo>
                  <a:pt x="111" y="64"/>
                  <a:pt x="121" y="70"/>
                  <a:pt x="127" y="78"/>
                </a:cubicBezTo>
                <a:cubicBezTo>
                  <a:pt x="132" y="84"/>
                  <a:pt x="134" y="91"/>
                  <a:pt x="134" y="99"/>
                </a:cubicBezTo>
                <a:cubicBezTo>
                  <a:pt x="134" y="118"/>
                  <a:pt x="118" y="134"/>
                  <a:pt x="99" y="134"/>
                </a:cubicBezTo>
                <a:cubicBezTo>
                  <a:pt x="80" y="134"/>
                  <a:pt x="64" y="118"/>
                  <a:pt x="64" y="99"/>
                </a:cubicBezTo>
                <a:cubicBezTo>
                  <a:pt x="64" y="91"/>
                  <a:pt x="67" y="84"/>
                  <a:pt x="71" y="78"/>
                </a:cubicBezTo>
                <a:close/>
                <a:moveTo>
                  <a:pt x="179" y="159"/>
                </a:moveTo>
                <a:cubicBezTo>
                  <a:pt x="179" y="170"/>
                  <a:pt x="170" y="178"/>
                  <a:pt x="160" y="178"/>
                </a:cubicBezTo>
                <a:cubicBezTo>
                  <a:pt x="38" y="178"/>
                  <a:pt x="38" y="178"/>
                  <a:pt x="38" y="178"/>
                </a:cubicBezTo>
                <a:cubicBezTo>
                  <a:pt x="28" y="178"/>
                  <a:pt x="19" y="170"/>
                  <a:pt x="19" y="159"/>
                </a:cubicBezTo>
                <a:cubicBezTo>
                  <a:pt x="19" y="78"/>
                  <a:pt x="19" y="78"/>
                  <a:pt x="19" y="78"/>
                </a:cubicBezTo>
                <a:cubicBezTo>
                  <a:pt x="49" y="78"/>
                  <a:pt x="49" y="78"/>
                  <a:pt x="49" y="78"/>
                </a:cubicBezTo>
                <a:cubicBezTo>
                  <a:pt x="46" y="85"/>
                  <a:pt x="45" y="91"/>
                  <a:pt x="45" y="99"/>
                </a:cubicBezTo>
                <a:cubicBezTo>
                  <a:pt x="45" y="129"/>
                  <a:pt x="69" y="153"/>
                  <a:pt x="99" y="153"/>
                </a:cubicBezTo>
                <a:cubicBezTo>
                  <a:pt x="129" y="153"/>
                  <a:pt x="153" y="129"/>
                  <a:pt x="153" y="99"/>
                </a:cubicBezTo>
                <a:cubicBezTo>
                  <a:pt x="153" y="91"/>
                  <a:pt x="152" y="85"/>
                  <a:pt x="149" y="78"/>
                </a:cubicBezTo>
                <a:cubicBezTo>
                  <a:pt x="179" y="78"/>
                  <a:pt x="179" y="78"/>
                  <a:pt x="179" y="78"/>
                </a:cubicBezTo>
                <a:lnTo>
                  <a:pt x="179" y="15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 sz="1013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E1F8AA00-9DF7-354E-9FB4-DAAFEBBA7230}"/>
              </a:ext>
            </a:extLst>
          </p:cNvPr>
          <p:cNvSpPr txBox="1">
            <a:spLocks noChangeArrowheads="1"/>
          </p:cNvSpPr>
          <p:nvPr/>
        </p:nvSpPr>
        <p:spPr bwMode="auto">
          <a:xfrm rot="335311">
            <a:off x="7296083" y="4345283"/>
            <a:ext cx="4670727" cy="2089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nb-NO" sz="3938" dirty="0">
                <a:solidFill>
                  <a:srgbClr val="FF00D5"/>
                </a:solidFill>
                <a:latin typeface="Raleway" panose="020B0603030101060003" pitchFamily="34" charset="77"/>
                <a:ea typeface="Lato Light" panose="020F0502020204030203" pitchFamily="34" charset="0"/>
                <a:cs typeface="Lato Light" panose="020F0502020204030203" pitchFamily="34" charset="0"/>
              </a:rPr>
              <a:t>ON ALL </a:t>
            </a:r>
            <a:r>
              <a:rPr lang="en-US" altLang="nb-NO" sz="3938" dirty="0">
                <a:solidFill>
                  <a:srgbClr val="FF00D5"/>
                </a:solidFill>
                <a:latin typeface="Raleway" panose="020B0603030101060003" pitchFamily="34" charset="77"/>
              </a:rPr>
              <a:t>MAKE 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nb-NO" sz="3938" dirty="0">
                <a:solidFill>
                  <a:srgbClr val="FF00D5"/>
                </a:solidFill>
                <a:latin typeface="Raleway" panose="020B0603030101060003" pitchFamily="34" charset="77"/>
              </a:rPr>
              <a:t>UP TODAY!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302C025E-A9B8-314C-B786-9A7DC144946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11171" y="20863495"/>
            <a:ext cx="12184394" cy="1047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nb-NO" sz="5062" dirty="0">
                <a:solidFill>
                  <a:schemeClr val="bg1"/>
                </a:solidFill>
                <a:latin typeface="QTypeOT SquareBook" panose="02010607030101020104" pitchFamily="2" charset="77"/>
              </a:rPr>
              <a:t>GET THE BEST SALE &gt; 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nb-NO" sz="5062" dirty="0">
                <a:solidFill>
                  <a:schemeClr val="bg1"/>
                </a:solidFill>
                <a:latin typeface="QTypeOT SquareBook" panose="02010607030101020104" pitchFamily="2" charset="77"/>
              </a:rPr>
              <a:t>SOCIAL MEDIA </a:t>
            </a:r>
            <a:r>
              <a:rPr lang="en-US" altLang="nb-NO" sz="5062" dirty="0">
                <a:solidFill>
                  <a:srgbClr val="FFFF00"/>
                </a:solidFill>
                <a:latin typeface="QTypeOT SquareBook" panose="02010607030101020104" pitchFamily="2" charset="77"/>
              </a:rPr>
              <a:t>40 % OFF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82088377-8382-9542-A877-9080BA5DC7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12656" y="22756027"/>
            <a:ext cx="10216593" cy="1047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nb-NO" sz="2813" dirty="0">
                <a:solidFill>
                  <a:schemeClr val="bg1"/>
                </a:solidFill>
                <a:latin typeface="QTypeOT SquareBook" panose="02010607030101020104" pitchFamily="2" charset="77"/>
              </a:rPr>
              <a:t>Order online &gt; Use code: </a:t>
            </a:r>
            <a:r>
              <a:rPr lang="en-US" altLang="nb-NO" sz="5062" b="1" dirty="0">
                <a:solidFill>
                  <a:srgbClr val="FFFF00"/>
                </a:solidFill>
                <a:latin typeface="QTypeOT SquareBook" panose="02010607030101020104" pitchFamily="2" charset="77"/>
              </a:rPr>
              <a:t>Mother1</a:t>
            </a:r>
            <a:endParaRPr lang="en-US" altLang="nb-NO" sz="2813" dirty="0">
              <a:solidFill>
                <a:schemeClr val="bg1"/>
              </a:solidFill>
              <a:latin typeface="QTypeOT SquareBook" panose="02010607030101020104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1365780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 descr="A group of items on a table&#10;&#10;Description automatically generated">
            <a:extLst>
              <a:ext uri="{FF2B5EF4-FFF2-40B4-BE49-F238E27FC236}">
                <a16:creationId xmlns:a16="http://schemas.microsoft.com/office/drawing/2014/main" id="{C02485F0-AA82-BE4B-A71B-81A4714F113F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l="31216" r="31216"/>
          <a:stretch>
            <a:fillRect/>
          </a:stretch>
        </p:blipFill>
        <p:spPr/>
      </p:pic>
      <p:sp>
        <p:nvSpPr>
          <p:cNvPr id="5" name="Freeform: Shape 9">
            <a:extLst>
              <a:ext uri="{FF2B5EF4-FFF2-40B4-BE49-F238E27FC236}">
                <a16:creationId xmlns:a16="http://schemas.microsoft.com/office/drawing/2014/main" id="{A78616C6-D483-C54D-B2BD-8505838B0321}"/>
              </a:ext>
            </a:extLst>
          </p:cNvPr>
          <p:cNvSpPr/>
          <p:nvPr/>
        </p:nvSpPr>
        <p:spPr>
          <a:xfrm>
            <a:off x="7571232" y="8845"/>
            <a:ext cx="6141089" cy="5888736"/>
          </a:xfrm>
          <a:custGeom>
            <a:avLst/>
            <a:gdLst>
              <a:gd name="connsiteX0" fmla="*/ 343178 w 4266171"/>
              <a:gd name="connsiteY0" fmla="*/ 0 h 4162928"/>
              <a:gd name="connsiteX1" fmla="*/ 4266171 w 4266171"/>
              <a:gd name="connsiteY1" fmla="*/ 0 h 4162928"/>
              <a:gd name="connsiteX2" fmla="*/ 4266171 w 4266171"/>
              <a:gd name="connsiteY2" fmla="*/ 3757029 h 4162928"/>
              <a:gd name="connsiteX3" fmla="*/ 4157372 w 4266171"/>
              <a:gd name="connsiteY3" fmla="*/ 3823126 h 4162928"/>
              <a:gd name="connsiteX4" fmla="*/ 2815390 w 4266171"/>
              <a:gd name="connsiteY4" fmla="*/ 4162928 h 4162928"/>
              <a:gd name="connsiteX5" fmla="*/ 0 w 4266171"/>
              <a:gd name="connsiteY5" fmla="*/ 1347538 h 4162928"/>
              <a:gd name="connsiteX6" fmla="*/ 339803 w 4266171"/>
              <a:gd name="connsiteY6" fmla="*/ 5556 h 41629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266171" h="4162928">
                <a:moveTo>
                  <a:pt x="343178" y="0"/>
                </a:moveTo>
                <a:lnTo>
                  <a:pt x="4266171" y="0"/>
                </a:lnTo>
                <a:lnTo>
                  <a:pt x="4266171" y="3757029"/>
                </a:lnTo>
                <a:lnTo>
                  <a:pt x="4157372" y="3823126"/>
                </a:lnTo>
                <a:cubicBezTo>
                  <a:pt x="3758450" y="4039833"/>
                  <a:pt x="3301295" y="4162928"/>
                  <a:pt x="2815390" y="4162928"/>
                </a:cubicBezTo>
                <a:cubicBezTo>
                  <a:pt x="1260493" y="4162928"/>
                  <a:pt x="0" y="2902435"/>
                  <a:pt x="0" y="1347538"/>
                </a:cubicBezTo>
                <a:cubicBezTo>
                  <a:pt x="0" y="861633"/>
                  <a:pt x="123095" y="404478"/>
                  <a:pt x="339803" y="5556"/>
                </a:cubicBezTo>
                <a:close/>
              </a:path>
            </a:pathLst>
          </a:custGeom>
          <a:solidFill>
            <a:srgbClr val="FF00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013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46AC3B4-F174-754C-BA42-EBEF1D9DDC0E}"/>
              </a:ext>
            </a:extLst>
          </p:cNvPr>
          <p:cNvSpPr/>
          <p:nvPr/>
        </p:nvSpPr>
        <p:spPr>
          <a:xfrm>
            <a:off x="0" y="13642848"/>
            <a:ext cx="13712321" cy="10752746"/>
          </a:xfrm>
          <a:prstGeom prst="rect">
            <a:avLst/>
          </a:prstGeom>
          <a:solidFill>
            <a:srgbClr val="FF00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013"/>
          </a:p>
        </p:txBody>
      </p:sp>
      <p:sp>
        <p:nvSpPr>
          <p:cNvPr id="7" name="Isosceles Triangle 34">
            <a:extLst>
              <a:ext uri="{FF2B5EF4-FFF2-40B4-BE49-F238E27FC236}">
                <a16:creationId xmlns:a16="http://schemas.microsoft.com/office/drawing/2014/main" id="{B9316453-5C3F-E84A-83A2-84DC30362FB5}"/>
              </a:ext>
            </a:extLst>
          </p:cNvPr>
          <p:cNvSpPr/>
          <p:nvPr/>
        </p:nvSpPr>
        <p:spPr>
          <a:xfrm rot="16200000" flipV="1">
            <a:off x="1569299" y="19722486"/>
            <a:ext cx="817332" cy="707194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013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4ACD5CD5-6B91-5D46-B47E-3BF1CC94694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58739" y="14539729"/>
            <a:ext cx="7321016" cy="3970197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293A96FD-DB4E-9B4F-84FB-0FF0C1B109F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05673" y="19114663"/>
            <a:ext cx="11267101" cy="19228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nb-NO" sz="11000" dirty="0">
                <a:solidFill>
                  <a:srgbClr val="FFFF00"/>
                </a:solidFill>
                <a:latin typeface="QTypeOT SquareBook" panose="02010607030101020104" pitchFamily="2" charset="77"/>
              </a:rPr>
              <a:t>SALE -70 % 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nb-NO" sz="5000" dirty="0">
                <a:solidFill>
                  <a:schemeClr val="bg1"/>
                </a:solidFill>
                <a:latin typeface="QTypeOT SquareBook" panose="02010607030101020104" pitchFamily="2" charset="77"/>
              </a:rPr>
              <a:t>Order online &gt; Use code: 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nb-NO" sz="10000" b="1" dirty="0">
                <a:solidFill>
                  <a:srgbClr val="FFFF00"/>
                </a:solidFill>
                <a:latin typeface="QTypeOT SquareBook" panose="02010607030101020104" pitchFamily="2" charset="77"/>
              </a:rPr>
              <a:t>Mother1</a:t>
            </a:r>
            <a:endParaRPr lang="en-US" altLang="nb-NO" sz="10000" dirty="0">
              <a:solidFill>
                <a:schemeClr val="bg1"/>
              </a:solidFill>
              <a:latin typeface="QTypeOT SquareBook" panose="02010607030101020104" pitchFamily="2" charset="77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994DE490-A4C6-E843-A893-A0C59955B2C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71973" y="985481"/>
            <a:ext cx="5201018" cy="5016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nb-NO" sz="5000" b="1" dirty="0">
                <a:solidFill>
                  <a:schemeClr val="bg1"/>
                </a:solidFill>
                <a:latin typeface="Raleway Medium" panose="020B0603030101060003" pitchFamily="34" charset="77"/>
              </a:rPr>
              <a:t>Follow us on social media: </a:t>
            </a:r>
          </a:p>
        </p:txBody>
      </p:sp>
      <p:sp>
        <p:nvSpPr>
          <p:cNvPr id="11" name="Freeform 16">
            <a:extLst>
              <a:ext uri="{FF2B5EF4-FFF2-40B4-BE49-F238E27FC236}">
                <a16:creationId xmlns:a16="http://schemas.microsoft.com/office/drawing/2014/main" id="{52DAFA00-9667-9342-8AD8-94D4271E8D86}"/>
              </a:ext>
            </a:extLst>
          </p:cNvPr>
          <p:cNvSpPr>
            <a:spLocks/>
          </p:cNvSpPr>
          <p:nvPr/>
        </p:nvSpPr>
        <p:spPr bwMode="auto">
          <a:xfrm>
            <a:off x="9005576" y="2814156"/>
            <a:ext cx="1236644" cy="973059"/>
          </a:xfrm>
          <a:custGeom>
            <a:avLst/>
            <a:gdLst>
              <a:gd name="T0" fmla="*/ 2147483646 w 368"/>
              <a:gd name="T1" fmla="*/ 2147483646 h 299"/>
              <a:gd name="T2" fmla="*/ 2147483646 w 368"/>
              <a:gd name="T3" fmla="*/ 2147483646 h 299"/>
              <a:gd name="T4" fmla="*/ 2147483646 w 368"/>
              <a:gd name="T5" fmla="*/ 2147483646 h 299"/>
              <a:gd name="T6" fmla="*/ 2147483646 w 368"/>
              <a:gd name="T7" fmla="*/ 2147483646 h 299"/>
              <a:gd name="T8" fmla="*/ 2147483646 w 368"/>
              <a:gd name="T9" fmla="*/ 0 h 299"/>
              <a:gd name="T10" fmla="*/ 2147483646 w 368"/>
              <a:gd name="T11" fmla="*/ 2147483646 h 299"/>
              <a:gd name="T12" fmla="*/ 2147483646 w 368"/>
              <a:gd name="T13" fmla="*/ 2147483646 h 299"/>
              <a:gd name="T14" fmla="*/ 2147483646 w 368"/>
              <a:gd name="T15" fmla="*/ 2147483646 h 299"/>
              <a:gd name="T16" fmla="*/ 2147483646 w 368"/>
              <a:gd name="T17" fmla="*/ 2147483646 h 299"/>
              <a:gd name="T18" fmla="*/ 2147483646 w 368"/>
              <a:gd name="T19" fmla="*/ 2147483646 h 299"/>
              <a:gd name="T20" fmla="*/ 2147483646 w 368"/>
              <a:gd name="T21" fmla="*/ 2147483646 h 299"/>
              <a:gd name="T22" fmla="*/ 2147483646 w 368"/>
              <a:gd name="T23" fmla="*/ 2147483646 h 299"/>
              <a:gd name="T24" fmla="*/ 2147483646 w 368"/>
              <a:gd name="T25" fmla="*/ 2147483646 h 299"/>
              <a:gd name="T26" fmla="*/ 2147483646 w 368"/>
              <a:gd name="T27" fmla="*/ 2147483646 h 299"/>
              <a:gd name="T28" fmla="*/ 2147483646 w 368"/>
              <a:gd name="T29" fmla="*/ 2147483646 h 299"/>
              <a:gd name="T30" fmla="*/ 2147483646 w 368"/>
              <a:gd name="T31" fmla="*/ 2147483646 h 299"/>
              <a:gd name="T32" fmla="*/ 2147483646 w 368"/>
              <a:gd name="T33" fmla="*/ 2147483646 h 299"/>
              <a:gd name="T34" fmla="*/ 0 w 368"/>
              <a:gd name="T35" fmla="*/ 2147483646 h 299"/>
              <a:gd name="T36" fmla="*/ 2147483646 w 368"/>
              <a:gd name="T37" fmla="*/ 2147483646 h 299"/>
              <a:gd name="T38" fmla="*/ 2147483646 w 368"/>
              <a:gd name="T39" fmla="*/ 2147483646 h 299"/>
              <a:gd name="T40" fmla="*/ 2147483646 w 368"/>
              <a:gd name="T41" fmla="*/ 2147483646 h 299"/>
              <a:gd name="T42" fmla="*/ 2147483646 w 368"/>
              <a:gd name="T43" fmla="*/ 2147483646 h 299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368" h="299">
                <a:moveTo>
                  <a:pt x="368" y="36"/>
                </a:moveTo>
                <a:cubicBezTo>
                  <a:pt x="354" y="42"/>
                  <a:pt x="340" y="46"/>
                  <a:pt x="324" y="48"/>
                </a:cubicBezTo>
                <a:cubicBezTo>
                  <a:pt x="340" y="38"/>
                  <a:pt x="352" y="24"/>
                  <a:pt x="358" y="6"/>
                </a:cubicBezTo>
                <a:cubicBezTo>
                  <a:pt x="343" y="15"/>
                  <a:pt x="327" y="21"/>
                  <a:pt x="310" y="24"/>
                </a:cubicBezTo>
                <a:cubicBezTo>
                  <a:pt x="296" y="10"/>
                  <a:pt x="276" y="0"/>
                  <a:pt x="255" y="0"/>
                </a:cubicBezTo>
                <a:cubicBezTo>
                  <a:pt x="213" y="0"/>
                  <a:pt x="179" y="34"/>
                  <a:pt x="179" y="76"/>
                </a:cubicBezTo>
                <a:cubicBezTo>
                  <a:pt x="179" y="82"/>
                  <a:pt x="180" y="88"/>
                  <a:pt x="181" y="93"/>
                </a:cubicBezTo>
                <a:cubicBezTo>
                  <a:pt x="118" y="90"/>
                  <a:pt x="63" y="60"/>
                  <a:pt x="25" y="14"/>
                </a:cubicBezTo>
                <a:cubicBezTo>
                  <a:pt x="19" y="25"/>
                  <a:pt x="15" y="38"/>
                  <a:pt x="15" y="52"/>
                </a:cubicBezTo>
                <a:cubicBezTo>
                  <a:pt x="15" y="78"/>
                  <a:pt x="28" y="101"/>
                  <a:pt x="49" y="115"/>
                </a:cubicBezTo>
                <a:cubicBezTo>
                  <a:pt x="36" y="115"/>
                  <a:pt x="25" y="111"/>
                  <a:pt x="15" y="106"/>
                </a:cubicBezTo>
                <a:cubicBezTo>
                  <a:pt x="14" y="106"/>
                  <a:pt x="14" y="106"/>
                  <a:pt x="14" y="106"/>
                </a:cubicBezTo>
                <a:cubicBezTo>
                  <a:pt x="14" y="143"/>
                  <a:pt x="41" y="174"/>
                  <a:pt x="75" y="181"/>
                </a:cubicBezTo>
                <a:cubicBezTo>
                  <a:pt x="69" y="182"/>
                  <a:pt x="62" y="183"/>
                  <a:pt x="55" y="183"/>
                </a:cubicBezTo>
                <a:cubicBezTo>
                  <a:pt x="50" y="183"/>
                  <a:pt x="46" y="183"/>
                  <a:pt x="41" y="182"/>
                </a:cubicBezTo>
                <a:cubicBezTo>
                  <a:pt x="51" y="212"/>
                  <a:pt x="78" y="234"/>
                  <a:pt x="111" y="234"/>
                </a:cubicBezTo>
                <a:cubicBezTo>
                  <a:pt x="86" y="254"/>
                  <a:pt x="53" y="267"/>
                  <a:pt x="18" y="267"/>
                </a:cubicBezTo>
                <a:cubicBezTo>
                  <a:pt x="12" y="267"/>
                  <a:pt x="6" y="266"/>
                  <a:pt x="0" y="265"/>
                </a:cubicBezTo>
                <a:cubicBezTo>
                  <a:pt x="33" y="287"/>
                  <a:pt x="73" y="299"/>
                  <a:pt x="115" y="299"/>
                </a:cubicBezTo>
                <a:cubicBezTo>
                  <a:pt x="254" y="299"/>
                  <a:pt x="330" y="184"/>
                  <a:pt x="330" y="85"/>
                </a:cubicBezTo>
                <a:cubicBezTo>
                  <a:pt x="330" y="81"/>
                  <a:pt x="330" y="78"/>
                  <a:pt x="330" y="75"/>
                </a:cubicBezTo>
                <a:cubicBezTo>
                  <a:pt x="345" y="64"/>
                  <a:pt x="358" y="51"/>
                  <a:pt x="368" y="3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 sz="1013"/>
          </a:p>
        </p:txBody>
      </p:sp>
      <p:sp>
        <p:nvSpPr>
          <p:cNvPr id="12" name="Freeform 13">
            <a:extLst>
              <a:ext uri="{FF2B5EF4-FFF2-40B4-BE49-F238E27FC236}">
                <a16:creationId xmlns:a16="http://schemas.microsoft.com/office/drawing/2014/main" id="{65AA883D-1B23-0142-BDDB-5EA5591BBF89}"/>
              </a:ext>
            </a:extLst>
          </p:cNvPr>
          <p:cNvSpPr>
            <a:spLocks/>
          </p:cNvSpPr>
          <p:nvPr/>
        </p:nvSpPr>
        <p:spPr bwMode="auto">
          <a:xfrm>
            <a:off x="11986610" y="2777580"/>
            <a:ext cx="1039808" cy="1047688"/>
          </a:xfrm>
          <a:custGeom>
            <a:avLst/>
            <a:gdLst>
              <a:gd name="T0" fmla="*/ 2147483646 w 360"/>
              <a:gd name="T1" fmla="*/ 2147483646 h 360"/>
              <a:gd name="T2" fmla="*/ 2147483646 w 360"/>
              <a:gd name="T3" fmla="*/ 0 h 360"/>
              <a:gd name="T4" fmla="*/ 2147483646 w 360"/>
              <a:gd name="T5" fmla="*/ 0 h 360"/>
              <a:gd name="T6" fmla="*/ 0 w 360"/>
              <a:gd name="T7" fmla="*/ 2147483646 h 360"/>
              <a:gd name="T8" fmla="*/ 0 w 360"/>
              <a:gd name="T9" fmla="*/ 2147483646 h 360"/>
              <a:gd name="T10" fmla="*/ 2147483646 w 360"/>
              <a:gd name="T11" fmla="*/ 2147483646 h 360"/>
              <a:gd name="T12" fmla="*/ 2147483646 w 360"/>
              <a:gd name="T13" fmla="*/ 2147483646 h 360"/>
              <a:gd name="T14" fmla="*/ 2147483646 w 360"/>
              <a:gd name="T15" fmla="*/ 2147483646 h 360"/>
              <a:gd name="T16" fmla="*/ 2147483646 w 360"/>
              <a:gd name="T17" fmla="*/ 2147483646 h 360"/>
              <a:gd name="T18" fmla="*/ 2147483646 w 360"/>
              <a:gd name="T19" fmla="*/ 2147483646 h 360"/>
              <a:gd name="T20" fmla="*/ 2147483646 w 360"/>
              <a:gd name="T21" fmla="*/ 2147483646 h 360"/>
              <a:gd name="T22" fmla="*/ 2147483646 w 360"/>
              <a:gd name="T23" fmla="*/ 2147483646 h 360"/>
              <a:gd name="T24" fmla="*/ 2147483646 w 360"/>
              <a:gd name="T25" fmla="*/ 2147483646 h 360"/>
              <a:gd name="T26" fmla="*/ 2147483646 w 360"/>
              <a:gd name="T27" fmla="*/ 2147483646 h 360"/>
              <a:gd name="T28" fmla="*/ 2147483646 w 360"/>
              <a:gd name="T29" fmla="*/ 2147483646 h 360"/>
              <a:gd name="T30" fmla="*/ 2147483646 w 360"/>
              <a:gd name="T31" fmla="*/ 2147483646 h 360"/>
              <a:gd name="T32" fmla="*/ 2147483646 w 360"/>
              <a:gd name="T33" fmla="*/ 2147483646 h 360"/>
              <a:gd name="T34" fmla="*/ 2147483646 w 360"/>
              <a:gd name="T35" fmla="*/ 2147483646 h 360"/>
              <a:gd name="T36" fmla="*/ 2147483646 w 360"/>
              <a:gd name="T37" fmla="*/ 2147483646 h 360"/>
              <a:gd name="T38" fmla="*/ 2147483646 w 360"/>
              <a:gd name="T39" fmla="*/ 2147483646 h 360"/>
              <a:gd name="T40" fmla="*/ 2147483646 w 360"/>
              <a:gd name="T41" fmla="*/ 2147483646 h 360"/>
              <a:gd name="T42" fmla="*/ 2147483646 w 360"/>
              <a:gd name="T43" fmla="*/ 2147483646 h 360"/>
              <a:gd name="T44" fmla="*/ 2147483646 w 360"/>
              <a:gd name="T45" fmla="*/ 2147483646 h 360"/>
              <a:gd name="T46" fmla="*/ 2147483646 w 360"/>
              <a:gd name="T47" fmla="*/ 2147483646 h 360"/>
              <a:gd name="T48" fmla="*/ 2147483646 w 360"/>
              <a:gd name="T49" fmla="*/ 2147483646 h 360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0" t="0" r="r" b="b"/>
            <a:pathLst>
              <a:path w="360" h="360">
                <a:moveTo>
                  <a:pt x="360" y="60"/>
                </a:moveTo>
                <a:cubicBezTo>
                  <a:pt x="360" y="29"/>
                  <a:pt x="332" y="0"/>
                  <a:pt x="300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28" y="0"/>
                  <a:pt x="0" y="29"/>
                  <a:pt x="0" y="60"/>
                </a:cubicBezTo>
                <a:cubicBezTo>
                  <a:pt x="0" y="300"/>
                  <a:pt x="0" y="300"/>
                  <a:pt x="0" y="300"/>
                </a:cubicBezTo>
                <a:cubicBezTo>
                  <a:pt x="0" y="332"/>
                  <a:pt x="28" y="360"/>
                  <a:pt x="60" y="360"/>
                </a:cubicBezTo>
                <a:cubicBezTo>
                  <a:pt x="180" y="360"/>
                  <a:pt x="180" y="360"/>
                  <a:pt x="180" y="360"/>
                </a:cubicBezTo>
                <a:cubicBezTo>
                  <a:pt x="180" y="224"/>
                  <a:pt x="180" y="224"/>
                  <a:pt x="180" y="224"/>
                </a:cubicBezTo>
                <a:cubicBezTo>
                  <a:pt x="136" y="224"/>
                  <a:pt x="136" y="224"/>
                  <a:pt x="136" y="224"/>
                </a:cubicBezTo>
                <a:cubicBezTo>
                  <a:pt x="136" y="164"/>
                  <a:pt x="136" y="164"/>
                  <a:pt x="136" y="164"/>
                </a:cubicBezTo>
                <a:cubicBezTo>
                  <a:pt x="180" y="164"/>
                  <a:pt x="180" y="164"/>
                  <a:pt x="180" y="164"/>
                </a:cubicBezTo>
                <a:cubicBezTo>
                  <a:pt x="180" y="141"/>
                  <a:pt x="180" y="141"/>
                  <a:pt x="180" y="141"/>
                </a:cubicBezTo>
                <a:cubicBezTo>
                  <a:pt x="180" y="100"/>
                  <a:pt x="210" y="64"/>
                  <a:pt x="248" y="64"/>
                </a:cubicBezTo>
                <a:cubicBezTo>
                  <a:pt x="296" y="64"/>
                  <a:pt x="296" y="64"/>
                  <a:pt x="296" y="64"/>
                </a:cubicBezTo>
                <a:cubicBezTo>
                  <a:pt x="296" y="124"/>
                  <a:pt x="296" y="124"/>
                  <a:pt x="296" y="124"/>
                </a:cubicBezTo>
                <a:cubicBezTo>
                  <a:pt x="248" y="124"/>
                  <a:pt x="248" y="124"/>
                  <a:pt x="248" y="124"/>
                </a:cubicBezTo>
                <a:cubicBezTo>
                  <a:pt x="242" y="124"/>
                  <a:pt x="236" y="131"/>
                  <a:pt x="236" y="140"/>
                </a:cubicBezTo>
                <a:cubicBezTo>
                  <a:pt x="236" y="164"/>
                  <a:pt x="236" y="164"/>
                  <a:pt x="236" y="164"/>
                </a:cubicBezTo>
                <a:cubicBezTo>
                  <a:pt x="296" y="164"/>
                  <a:pt x="296" y="164"/>
                  <a:pt x="296" y="164"/>
                </a:cubicBezTo>
                <a:cubicBezTo>
                  <a:pt x="296" y="224"/>
                  <a:pt x="296" y="224"/>
                  <a:pt x="296" y="224"/>
                </a:cubicBezTo>
                <a:cubicBezTo>
                  <a:pt x="236" y="224"/>
                  <a:pt x="236" y="224"/>
                  <a:pt x="236" y="224"/>
                </a:cubicBezTo>
                <a:cubicBezTo>
                  <a:pt x="236" y="360"/>
                  <a:pt x="236" y="360"/>
                  <a:pt x="236" y="360"/>
                </a:cubicBezTo>
                <a:cubicBezTo>
                  <a:pt x="300" y="360"/>
                  <a:pt x="300" y="360"/>
                  <a:pt x="300" y="360"/>
                </a:cubicBezTo>
                <a:cubicBezTo>
                  <a:pt x="332" y="360"/>
                  <a:pt x="360" y="332"/>
                  <a:pt x="360" y="300"/>
                </a:cubicBezTo>
                <a:lnTo>
                  <a:pt x="360" y="6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 sz="1013" dirty="0"/>
          </a:p>
        </p:txBody>
      </p:sp>
      <p:sp>
        <p:nvSpPr>
          <p:cNvPr id="13" name="Freeform 26">
            <a:extLst>
              <a:ext uri="{FF2B5EF4-FFF2-40B4-BE49-F238E27FC236}">
                <a16:creationId xmlns:a16="http://schemas.microsoft.com/office/drawing/2014/main" id="{D632154E-F4D5-B34E-9A5E-58B0E87ACB79}"/>
              </a:ext>
            </a:extLst>
          </p:cNvPr>
          <p:cNvSpPr>
            <a:spLocks noEditPoints="1"/>
          </p:cNvSpPr>
          <p:nvPr/>
        </p:nvSpPr>
        <p:spPr bwMode="auto">
          <a:xfrm>
            <a:off x="10479755" y="2777580"/>
            <a:ext cx="1063443" cy="1071316"/>
          </a:xfrm>
          <a:custGeom>
            <a:avLst/>
            <a:gdLst>
              <a:gd name="T0" fmla="*/ 2147483646 w 198"/>
              <a:gd name="T1" fmla="*/ 0 h 198"/>
              <a:gd name="T2" fmla="*/ 2147483646 w 198"/>
              <a:gd name="T3" fmla="*/ 0 h 198"/>
              <a:gd name="T4" fmla="*/ 0 w 198"/>
              <a:gd name="T5" fmla="*/ 2147483646 h 198"/>
              <a:gd name="T6" fmla="*/ 0 w 198"/>
              <a:gd name="T7" fmla="*/ 2147483646 h 198"/>
              <a:gd name="T8" fmla="*/ 0 w 198"/>
              <a:gd name="T9" fmla="*/ 2147483646 h 198"/>
              <a:gd name="T10" fmla="*/ 2147483646 w 198"/>
              <a:gd name="T11" fmla="*/ 2147483646 h 198"/>
              <a:gd name="T12" fmla="*/ 2147483646 w 198"/>
              <a:gd name="T13" fmla="*/ 2147483646 h 198"/>
              <a:gd name="T14" fmla="*/ 2147483646 w 198"/>
              <a:gd name="T15" fmla="*/ 2147483646 h 198"/>
              <a:gd name="T16" fmla="*/ 2147483646 w 198"/>
              <a:gd name="T17" fmla="*/ 2147483646 h 198"/>
              <a:gd name="T18" fmla="*/ 2147483646 w 198"/>
              <a:gd name="T19" fmla="*/ 2147483646 h 198"/>
              <a:gd name="T20" fmla="*/ 2147483646 w 198"/>
              <a:gd name="T21" fmla="*/ 0 h 198"/>
              <a:gd name="T22" fmla="*/ 2147483646 w 198"/>
              <a:gd name="T23" fmla="*/ 2147483646 h 198"/>
              <a:gd name="T24" fmla="*/ 2147483646 w 198"/>
              <a:gd name="T25" fmla="*/ 2147483646 h 198"/>
              <a:gd name="T26" fmla="*/ 2147483646 w 198"/>
              <a:gd name="T27" fmla="*/ 2147483646 h 198"/>
              <a:gd name="T28" fmla="*/ 2147483646 w 198"/>
              <a:gd name="T29" fmla="*/ 2147483646 h 198"/>
              <a:gd name="T30" fmla="*/ 2147483646 w 198"/>
              <a:gd name="T31" fmla="*/ 2147483646 h 198"/>
              <a:gd name="T32" fmla="*/ 2147483646 w 198"/>
              <a:gd name="T33" fmla="*/ 2147483646 h 198"/>
              <a:gd name="T34" fmla="*/ 2147483646 w 198"/>
              <a:gd name="T35" fmla="*/ 2147483646 h 198"/>
              <a:gd name="T36" fmla="*/ 2147483646 w 198"/>
              <a:gd name="T37" fmla="*/ 2147483646 h 198"/>
              <a:gd name="T38" fmla="*/ 2147483646 w 198"/>
              <a:gd name="T39" fmla="*/ 2147483646 h 198"/>
              <a:gd name="T40" fmla="*/ 2147483646 w 198"/>
              <a:gd name="T41" fmla="*/ 2147483646 h 198"/>
              <a:gd name="T42" fmla="*/ 2147483646 w 198"/>
              <a:gd name="T43" fmla="*/ 2147483646 h 198"/>
              <a:gd name="T44" fmla="*/ 2147483646 w 198"/>
              <a:gd name="T45" fmla="*/ 2147483646 h 198"/>
              <a:gd name="T46" fmla="*/ 2147483646 w 198"/>
              <a:gd name="T47" fmla="*/ 2147483646 h 198"/>
              <a:gd name="T48" fmla="*/ 2147483646 w 198"/>
              <a:gd name="T49" fmla="*/ 2147483646 h 198"/>
              <a:gd name="T50" fmla="*/ 2147483646 w 198"/>
              <a:gd name="T51" fmla="*/ 2147483646 h 198"/>
              <a:gd name="T52" fmla="*/ 2147483646 w 198"/>
              <a:gd name="T53" fmla="*/ 2147483646 h 198"/>
              <a:gd name="T54" fmla="*/ 2147483646 w 198"/>
              <a:gd name="T55" fmla="*/ 2147483646 h 198"/>
              <a:gd name="T56" fmla="*/ 2147483646 w 198"/>
              <a:gd name="T57" fmla="*/ 2147483646 h 198"/>
              <a:gd name="T58" fmla="*/ 2147483646 w 198"/>
              <a:gd name="T59" fmla="*/ 2147483646 h 198"/>
              <a:gd name="T60" fmla="*/ 2147483646 w 198"/>
              <a:gd name="T61" fmla="*/ 2147483646 h 198"/>
              <a:gd name="T62" fmla="*/ 2147483646 w 198"/>
              <a:gd name="T63" fmla="*/ 2147483646 h 198"/>
              <a:gd name="T64" fmla="*/ 2147483646 w 198"/>
              <a:gd name="T65" fmla="*/ 2147483646 h 198"/>
              <a:gd name="T66" fmla="*/ 2147483646 w 198"/>
              <a:gd name="T67" fmla="*/ 2147483646 h 198"/>
              <a:gd name="T68" fmla="*/ 2147483646 w 198"/>
              <a:gd name="T69" fmla="*/ 2147483646 h 198"/>
              <a:gd name="T70" fmla="*/ 2147483646 w 198"/>
              <a:gd name="T71" fmla="*/ 2147483646 h 198"/>
              <a:gd name="T72" fmla="*/ 2147483646 w 198"/>
              <a:gd name="T73" fmla="*/ 2147483646 h 198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198" h="198">
                <a:moveTo>
                  <a:pt x="160" y="0"/>
                </a:moveTo>
                <a:cubicBezTo>
                  <a:pt x="38" y="0"/>
                  <a:pt x="38" y="0"/>
                  <a:pt x="38" y="0"/>
                </a:cubicBezTo>
                <a:cubicBezTo>
                  <a:pt x="17" y="0"/>
                  <a:pt x="0" y="17"/>
                  <a:pt x="0" y="38"/>
                </a:cubicBezTo>
                <a:cubicBezTo>
                  <a:pt x="0" y="78"/>
                  <a:pt x="0" y="78"/>
                  <a:pt x="0" y="78"/>
                </a:cubicBezTo>
                <a:cubicBezTo>
                  <a:pt x="0" y="159"/>
                  <a:pt x="0" y="159"/>
                  <a:pt x="0" y="159"/>
                </a:cubicBezTo>
                <a:cubicBezTo>
                  <a:pt x="0" y="181"/>
                  <a:pt x="17" y="198"/>
                  <a:pt x="38" y="198"/>
                </a:cubicBezTo>
                <a:cubicBezTo>
                  <a:pt x="160" y="198"/>
                  <a:pt x="160" y="198"/>
                  <a:pt x="160" y="198"/>
                </a:cubicBezTo>
                <a:cubicBezTo>
                  <a:pt x="181" y="198"/>
                  <a:pt x="198" y="181"/>
                  <a:pt x="198" y="159"/>
                </a:cubicBezTo>
                <a:cubicBezTo>
                  <a:pt x="198" y="78"/>
                  <a:pt x="198" y="78"/>
                  <a:pt x="198" y="78"/>
                </a:cubicBezTo>
                <a:cubicBezTo>
                  <a:pt x="198" y="38"/>
                  <a:pt x="198" y="38"/>
                  <a:pt x="198" y="38"/>
                </a:cubicBezTo>
                <a:cubicBezTo>
                  <a:pt x="198" y="17"/>
                  <a:pt x="181" y="0"/>
                  <a:pt x="160" y="0"/>
                </a:cubicBezTo>
                <a:close/>
                <a:moveTo>
                  <a:pt x="171" y="22"/>
                </a:moveTo>
                <a:cubicBezTo>
                  <a:pt x="175" y="22"/>
                  <a:pt x="175" y="22"/>
                  <a:pt x="175" y="22"/>
                </a:cubicBezTo>
                <a:cubicBezTo>
                  <a:pt x="175" y="27"/>
                  <a:pt x="175" y="27"/>
                  <a:pt x="175" y="27"/>
                </a:cubicBezTo>
                <a:cubicBezTo>
                  <a:pt x="175" y="56"/>
                  <a:pt x="175" y="56"/>
                  <a:pt x="175" y="56"/>
                </a:cubicBezTo>
                <a:cubicBezTo>
                  <a:pt x="142" y="56"/>
                  <a:pt x="142" y="56"/>
                  <a:pt x="142" y="56"/>
                </a:cubicBezTo>
                <a:cubicBezTo>
                  <a:pt x="142" y="22"/>
                  <a:pt x="142" y="22"/>
                  <a:pt x="142" y="22"/>
                </a:cubicBezTo>
                <a:lnTo>
                  <a:pt x="171" y="22"/>
                </a:lnTo>
                <a:close/>
                <a:moveTo>
                  <a:pt x="71" y="78"/>
                </a:moveTo>
                <a:cubicBezTo>
                  <a:pt x="77" y="70"/>
                  <a:pt x="87" y="64"/>
                  <a:pt x="99" y="64"/>
                </a:cubicBezTo>
                <a:cubicBezTo>
                  <a:pt x="111" y="64"/>
                  <a:pt x="121" y="70"/>
                  <a:pt x="127" y="78"/>
                </a:cubicBezTo>
                <a:cubicBezTo>
                  <a:pt x="132" y="84"/>
                  <a:pt x="134" y="91"/>
                  <a:pt x="134" y="99"/>
                </a:cubicBezTo>
                <a:cubicBezTo>
                  <a:pt x="134" y="118"/>
                  <a:pt x="118" y="134"/>
                  <a:pt x="99" y="134"/>
                </a:cubicBezTo>
                <a:cubicBezTo>
                  <a:pt x="80" y="134"/>
                  <a:pt x="64" y="118"/>
                  <a:pt x="64" y="99"/>
                </a:cubicBezTo>
                <a:cubicBezTo>
                  <a:pt x="64" y="91"/>
                  <a:pt x="67" y="84"/>
                  <a:pt x="71" y="78"/>
                </a:cubicBezTo>
                <a:close/>
                <a:moveTo>
                  <a:pt x="179" y="159"/>
                </a:moveTo>
                <a:cubicBezTo>
                  <a:pt x="179" y="170"/>
                  <a:pt x="170" y="178"/>
                  <a:pt x="160" y="178"/>
                </a:cubicBezTo>
                <a:cubicBezTo>
                  <a:pt x="38" y="178"/>
                  <a:pt x="38" y="178"/>
                  <a:pt x="38" y="178"/>
                </a:cubicBezTo>
                <a:cubicBezTo>
                  <a:pt x="28" y="178"/>
                  <a:pt x="19" y="170"/>
                  <a:pt x="19" y="159"/>
                </a:cubicBezTo>
                <a:cubicBezTo>
                  <a:pt x="19" y="78"/>
                  <a:pt x="19" y="78"/>
                  <a:pt x="19" y="78"/>
                </a:cubicBezTo>
                <a:cubicBezTo>
                  <a:pt x="49" y="78"/>
                  <a:pt x="49" y="78"/>
                  <a:pt x="49" y="78"/>
                </a:cubicBezTo>
                <a:cubicBezTo>
                  <a:pt x="46" y="85"/>
                  <a:pt x="45" y="91"/>
                  <a:pt x="45" y="99"/>
                </a:cubicBezTo>
                <a:cubicBezTo>
                  <a:pt x="45" y="129"/>
                  <a:pt x="69" y="153"/>
                  <a:pt x="99" y="153"/>
                </a:cubicBezTo>
                <a:cubicBezTo>
                  <a:pt x="129" y="153"/>
                  <a:pt x="153" y="129"/>
                  <a:pt x="153" y="99"/>
                </a:cubicBezTo>
                <a:cubicBezTo>
                  <a:pt x="153" y="91"/>
                  <a:pt x="152" y="85"/>
                  <a:pt x="149" y="78"/>
                </a:cubicBezTo>
                <a:cubicBezTo>
                  <a:pt x="179" y="78"/>
                  <a:pt x="179" y="78"/>
                  <a:pt x="179" y="78"/>
                </a:cubicBezTo>
                <a:lnTo>
                  <a:pt x="179" y="15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 sz="1013" dirty="0"/>
          </a:p>
        </p:txBody>
      </p:sp>
    </p:spTree>
    <p:extLst>
      <p:ext uri="{BB962C8B-B14F-4D97-AF65-F5344CB8AC3E}">
        <p14:creationId xmlns:p14="http://schemas.microsoft.com/office/powerpoint/2010/main" val="15268568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00D5"/>
            </a:gs>
            <a:gs pos="98000">
              <a:srgbClr val="C00000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Placeholder 9" descr="A picture containing toiletry, pink, sitting, red&#10;&#10;Description automatically generated">
            <a:extLst>
              <a:ext uri="{FF2B5EF4-FFF2-40B4-BE49-F238E27FC236}">
                <a16:creationId xmlns:a16="http://schemas.microsoft.com/office/drawing/2014/main" id="{1F89251B-304A-8F44-B7FD-CD081A6745BD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/>
          <a:srcRect l="2959" r="2959"/>
          <a:stretch>
            <a:fillRect/>
          </a:stretch>
        </p:blipFill>
        <p:spPr>
          <a:ln w="190500">
            <a:solidFill>
              <a:schemeClr val="bg1"/>
            </a:solidFill>
          </a:ln>
        </p:spPr>
      </p:pic>
      <p:pic>
        <p:nvPicPr>
          <p:cNvPr id="8" name="Picture Placeholder 7" descr="A picture containing toiletry, cosmetic, indoor, sitting&#10;&#10;Description automatically generated">
            <a:extLst>
              <a:ext uri="{FF2B5EF4-FFF2-40B4-BE49-F238E27FC236}">
                <a16:creationId xmlns:a16="http://schemas.microsoft.com/office/drawing/2014/main" id="{2BC6C168-590A-4748-ABDD-8B40BBA1C876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/>
          <a:srcRect l="2959" r="2959"/>
          <a:stretch>
            <a:fillRect/>
          </a:stretch>
        </p:blipFill>
        <p:spPr>
          <a:ln w="190500">
            <a:solidFill>
              <a:schemeClr val="bg1"/>
            </a:solidFill>
          </a:ln>
        </p:spPr>
      </p:pic>
      <p:pic>
        <p:nvPicPr>
          <p:cNvPr id="6" name="Picture Placeholder 5" descr="A picture containing toiletry, cosmetic, indoor, red&#10;&#10;Description automatically generated">
            <a:extLst>
              <a:ext uri="{FF2B5EF4-FFF2-40B4-BE49-F238E27FC236}">
                <a16:creationId xmlns:a16="http://schemas.microsoft.com/office/drawing/2014/main" id="{D7D29570-7A8D-2344-9D21-006E5D6AFA3F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4"/>
          <a:srcRect l="2959" r="2959"/>
          <a:stretch>
            <a:fillRect/>
          </a:stretch>
        </p:blipFill>
        <p:spPr>
          <a:ln w="190500">
            <a:solidFill>
              <a:schemeClr val="bg1"/>
            </a:solidFill>
          </a:ln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33B66761-05E3-124B-ADC6-AD3361182AE3}"/>
              </a:ext>
            </a:extLst>
          </p:cNvPr>
          <p:cNvSpPr txBox="1"/>
          <p:nvPr/>
        </p:nvSpPr>
        <p:spPr>
          <a:xfrm>
            <a:off x="4275562" y="7579922"/>
            <a:ext cx="5164875" cy="923330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>
              <a:defRPr/>
            </a:pPr>
            <a:r>
              <a:rPr lang="en-US" sz="6000" b="1" spc="675" dirty="0">
                <a:solidFill>
                  <a:schemeClr val="bg1"/>
                </a:solidFill>
                <a:latin typeface="Raleway" panose="020B0503030101060003" pitchFamily="34" charset="0"/>
              </a:rPr>
              <a:t>PRODUCT X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5393537C-B462-9C42-A6ED-F3ED83F4AAA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96209" y="8894314"/>
            <a:ext cx="4523582" cy="5669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nb-NO" sz="3000" dirty="0">
                <a:solidFill>
                  <a:schemeClr val="bg1"/>
                </a:solidFill>
                <a:latin typeface="Raleway ExtraLight" pitchFamily="34" charset="0"/>
              </a:rPr>
              <a:t>(Light Pink)</a:t>
            </a: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C21E0A3-0F17-194D-99EE-6662A30A073E}"/>
              </a:ext>
            </a:extLst>
          </p:cNvPr>
          <p:cNvCxnSpPr>
            <a:cxnSpLocks/>
          </p:cNvCxnSpPr>
          <p:nvPr/>
        </p:nvCxnSpPr>
        <p:spPr>
          <a:xfrm>
            <a:off x="5986033" y="8641301"/>
            <a:ext cx="174393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CC0816A4-8588-F749-B458-7126AC2D5025}"/>
              </a:ext>
            </a:extLst>
          </p:cNvPr>
          <p:cNvSpPr txBox="1"/>
          <p:nvPr/>
        </p:nvSpPr>
        <p:spPr>
          <a:xfrm>
            <a:off x="4275562" y="15004850"/>
            <a:ext cx="5164875" cy="923330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>
              <a:defRPr/>
            </a:pPr>
            <a:r>
              <a:rPr lang="en-US" sz="6000" b="1" spc="675" dirty="0">
                <a:solidFill>
                  <a:schemeClr val="bg1"/>
                </a:solidFill>
                <a:latin typeface="Raleway" panose="020B0503030101060003" pitchFamily="34" charset="0"/>
              </a:rPr>
              <a:t>PRODUCT X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54B1C1DC-3AC0-EF45-9D7C-BD9B5126111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96209" y="16319242"/>
            <a:ext cx="4523582" cy="5669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nb-NO" sz="3000" dirty="0">
                <a:solidFill>
                  <a:schemeClr val="bg1"/>
                </a:solidFill>
                <a:latin typeface="Raleway ExtraLight" pitchFamily="34" charset="0"/>
              </a:rPr>
              <a:t>(Light Pink)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31D67D-D7B0-1243-B621-185F8EDA6114}"/>
              </a:ext>
            </a:extLst>
          </p:cNvPr>
          <p:cNvCxnSpPr>
            <a:cxnSpLocks/>
          </p:cNvCxnSpPr>
          <p:nvPr/>
        </p:nvCxnSpPr>
        <p:spPr>
          <a:xfrm>
            <a:off x="5986033" y="16066229"/>
            <a:ext cx="174393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2402C212-9D6D-114A-B838-47B239617274}"/>
              </a:ext>
            </a:extLst>
          </p:cNvPr>
          <p:cNvSpPr txBox="1"/>
          <p:nvPr/>
        </p:nvSpPr>
        <p:spPr>
          <a:xfrm>
            <a:off x="4275562" y="22356626"/>
            <a:ext cx="5164875" cy="923330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>
              <a:defRPr/>
            </a:pPr>
            <a:r>
              <a:rPr lang="en-US" sz="6000" b="1" spc="675" dirty="0">
                <a:solidFill>
                  <a:schemeClr val="bg1"/>
                </a:solidFill>
                <a:latin typeface="Raleway" panose="020B0503030101060003" pitchFamily="34" charset="0"/>
              </a:rPr>
              <a:t>PRODUCT X</a:t>
            </a: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8E242E5A-0114-6D4B-A03A-D6F0D9AEFD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96209" y="23671018"/>
            <a:ext cx="4523582" cy="5669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nb-NO" sz="3000" dirty="0">
                <a:solidFill>
                  <a:schemeClr val="bg1"/>
                </a:solidFill>
                <a:latin typeface="Raleway ExtraLight" pitchFamily="34" charset="0"/>
              </a:rPr>
              <a:t>(Light Pink)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C2CB573F-2BBA-0548-A151-809CF076EBD6}"/>
              </a:ext>
            </a:extLst>
          </p:cNvPr>
          <p:cNvCxnSpPr>
            <a:cxnSpLocks/>
          </p:cNvCxnSpPr>
          <p:nvPr/>
        </p:nvCxnSpPr>
        <p:spPr>
          <a:xfrm>
            <a:off x="5986033" y="23418005"/>
            <a:ext cx="174393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2" name="Picture 41">
            <a:extLst>
              <a:ext uri="{FF2B5EF4-FFF2-40B4-BE49-F238E27FC236}">
                <a16:creationId xmlns:a16="http://schemas.microsoft.com/office/drawing/2014/main" id="{9E26CF0C-3B0C-BD41-BE1A-E438F20FA1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1" y="443596"/>
            <a:ext cx="13716000" cy="1782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00785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00"/>
            </a:gs>
            <a:gs pos="98000">
              <a:srgbClr val="FFFFB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bilde 1">
            <a:extLst>
              <a:ext uri="{FF2B5EF4-FFF2-40B4-BE49-F238E27FC236}">
                <a16:creationId xmlns:a16="http://schemas.microsoft.com/office/drawing/2014/main" id="{3532ADF9-6131-3846-9044-3298662ADB7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pic>
        <p:nvPicPr>
          <p:cNvPr id="3" name="Picture 29">
            <a:extLst>
              <a:ext uri="{FF2B5EF4-FFF2-40B4-BE49-F238E27FC236}">
                <a16:creationId xmlns:a16="http://schemas.microsoft.com/office/drawing/2014/main" id="{07E7663D-4656-884D-BF76-9C58CE2358A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0952938">
            <a:off x="4274996" y="1689782"/>
            <a:ext cx="6181670" cy="3628496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5F94C0B7-A37C-874D-9145-4AE531A1D0F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05673" y="19114663"/>
            <a:ext cx="11267101" cy="19228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nb-NO" sz="11000" dirty="0">
                <a:solidFill>
                  <a:srgbClr val="FF03FF"/>
                </a:solidFill>
                <a:latin typeface="QTypeOT SquareBook" panose="02010607030101020104" pitchFamily="2" charset="77"/>
              </a:rPr>
              <a:t>SALE -70 % 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nb-NO" sz="5000" dirty="0">
                <a:solidFill>
                  <a:srgbClr val="FF03FF"/>
                </a:solidFill>
                <a:latin typeface="QTypeOT SquareBook" panose="02010607030101020104" pitchFamily="2" charset="77"/>
              </a:rPr>
              <a:t>Order online &gt; Use code: 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nb-NO" sz="10000" b="1" dirty="0">
                <a:solidFill>
                  <a:srgbClr val="FF03FF"/>
                </a:solidFill>
                <a:latin typeface="QTypeOT SquareBook" panose="02010607030101020104" pitchFamily="2" charset="77"/>
              </a:rPr>
              <a:t>Mother1</a:t>
            </a:r>
            <a:endParaRPr lang="en-US" altLang="nb-NO" sz="10000" dirty="0">
              <a:solidFill>
                <a:srgbClr val="FF03FF"/>
              </a:solidFill>
              <a:latin typeface="QTypeOT SquareBook" panose="02010607030101020104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3316343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00D5"/>
            </a:gs>
            <a:gs pos="98000">
              <a:srgbClr val="C00000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bilde 1">
            <a:extLst>
              <a:ext uri="{FF2B5EF4-FFF2-40B4-BE49-F238E27FC236}">
                <a16:creationId xmlns:a16="http://schemas.microsoft.com/office/drawing/2014/main" id="{305D556D-B190-824C-A8A9-190C2CE8682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pic>
        <p:nvPicPr>
          <p:cNvPr id="3" name="Picture 29">
            <a:extLst>
              <a:ext uri="{FF2B5EF4-FFF2-40B4-BE49-F238E27FC236}">
                <a16:creationId xmlns:a16="http://schemas.microsoft.com/office/drawing/2014/main" id="{F880051E-05F3-2841-AE1B-76A00C8CDCB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0952938">
            <a:off x="6738227" y="19632043"/>
            <a:ext cx="6352497" cy="3728768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7AB53586-6BE6-FE4B-9E0A-71D4362BAF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85456" y="15341774"/>
            <a:ext cx="6237402" cy="5016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nb-NO" sz="2813" b="1" dirty="0">
                <a:solidFill>
                  <a:schemeClr val="bg1"/>
                </a:solidFill>
                <a:latin typeface="QTypeOT SquareBook" panose="02010607030101020104" pitchFamily="2" charset="77"/>
              </a:rPr>
              <a:t>Follow us on social media: </a:t>
            </a:r>
          </a:p>
        </p:txBody>
      </p:sp>
      <p:sp>
        <p:nvSpPr>
          <p:cNvPr id="5" name="Freeform 16">
            <a:extLst>
              <a:ext uri="{FF2B5EF4-FFF2-40B4-BE49-F238E27FC236}">
                <a16:creationId xmlns:a16="http://schemas.microsoft.com/office/drawing/2014/main" id="{1BF13C09-E974-0C40-9756-46286142D699}"/>
              </a:ext>
            </a:extLst>
          </p:cNvPr>
          <p:cNvSpPr>
            <a:spLocks/>
          </p:cNvSpPr>
          <p:nvPr/>
        </p:nvSpPr>
        <p:spPr bwMode="auto">
          <a:xfrm>
            <a:off x="2645972" y="15956648"/>
            <a:ext cx="631450" cy="513529"/>
          </a:xfrm>
          <a:custGeom>
            <a:avLst/>
            <a:gdLst>
              <a:gd name="T0" fmla="*/ 2147483646 w 368"/>
              <a:gd name="T1" fmla="*/ 2147483646 h 299"/>
              <a:gd name="T2" fmla="*/ 2147483646 w 368"/>
              <a:gd name="T3" fmla="*/ 2147483646 h 299"/>
              <a:gd name="T4" fmla="*/ 2147483646 w 368"/>
              <a:gd name="T5" fmla="*/ 2147483646 h 299"/>
              <a:gd name="T6" fmla="*/ 2147483646 w 368"/>
              <a:gd name="T7" fmla="*/ 2147483646 h 299"/>
              <a:gd name="T8" fmla="*/ 2147483646 w 368"/>
              <a:gd name="T9" fmla="*/ 0 h 299"/>
              <a:gd name="T10" fmla="*/ 2147483646 w 368"/>
              <a:gd name="T11" fmla="*/ 2147483646 h 299"/>
              <a:gd name="T12" fmla="*/ 2147483646 w 368"/>
              <a:gd name="T13" fmla="*/ 2147483646 h 299"/>
              <a:gd name="T14" fmla="*/ 2147483646 w 368"/>
              <a:gd name="T15" fmla="*/ 2147483646 h 299"/>
              <a:gd name="T16" fmla="*/ 2147483646 w 368"/>
              <a:gd name="T17" fmla="*/ 2147483646 h 299"/>
              <a:gd name="T18" fmla="*/ 2147483646 w 368"/>
              <a:gd name="T19" fmla="*/ 2147483646 h 299"/>
              <a:gd name="T20" fmla="*/ 2147483646 w 368"/>
              <a:gd name="T21" fmla="*/ 2147483646 h 299"/>
              <a:gd name="T22" fmla="*/ 2147483646 w 368"/>
              <a:gd name="T23" fmla="*/ 2147483646 h 299"/>
              <a:gd name="T24" fmla="*/ 2147483646 w 368"/>
              <a:gd name="T25" fmla="*/ 2147483646 h 299"/>
              <a:gd name="T26" fmla="*/ 2147483646 w 368"/>
              <a:gd name="T27" fmla="*/ 2147483646 h 299"/>
              <a:gd name="T28" fmla="*/ 2147483646 w 368"/>
              <a:gd name="T29" fmla="*/ 2147483646 h 299"/>
              <a:gd name="T30" fmla="*/ 2147483646 w 368"/>
              <a:gd name="T31" fmla="*/ 2147483646 h 299"/>
              <a:gd name="T32" fmla="*/ 2147483646 w 368"/>
              <a:gd name="T33" fmla="*/ 2147483646 h 299"/>
              <a:gd name="T34" fmla="*/ 0 w 368"/>
              <a:gd name="T35" fmla="*/ 2147483646 h 299"/>
              <a:gd name="T36" fmla="*/ 2147483646 w 368"/>
              <a:gd name="T37" fmla="*/ 2147483646 h 299"/>
              <a:gd name="T38" fmla="*/ 2147483646 w 368"/>
              <a:gd name="T39" fmla="*/ 2147483646 h 299"/>
              <a:gd name="T40" fmla="*/ 2147483646 w 368"/>
              <a:gd name="T41" fmla="*/ 2147483646 h 299"/>
              <a:gd name="T42" fmla="*/ 2147483646 w 368"/>
              <a:gd name="T43" fmla="*/ 2147483646 h 299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368" h="299">
                <a:moveTo>
                  <a:pt x="368" y="36"/>
                </a:moveTo>
                <a:cubicBezTo>
                  <a:pt x="354" y="42"/>
                  <a:pt x="340" y="46"/>
                  <a:pt x="324" y="48"/>
                </a:cubicBezTo>
                <a:cubicBezTo>
                  <a:pt x="340" y="38"/>
                  <a:pt x="352" y="24"/>
                  <a:pt x="358" y="6"/>
                </a:cubicBezTo>
                <a:cubicBezTo>
                  <a:pt x="343" y="15"/>
                  <a:pt x="327" y="21"/>
                  <a:pt x="310" y="24"/>
                </a:cubicBezTo>
                <a:cubicBezTo>
                  <a:pt x="296" y="10"/>
                  <a:pt x="276" y="0"/>
                  <a:pt x="255" y="0"/>
                </a:cubicBezTo>
                <a:cubicBezTo>
                  <a:pt x="213" y="0"/>
                  <a:pt x="179" y="34"/>
                  <a:pt x="179" y="76"/>
                </a:cubicBezTo>
                <a:cubicBezTo>
                  <a:pt x="179" y="82"/>
                  <a:pt x="180" y="88"/>
                  <a:pt x="181" y="93"/>
                </a:cubicBezTo>
                <a:cubicBezTo>
                  <a:pt x="118" y="90"/>
                  <a:pt x="63" y="60"/>
                  <a:pt x="25" y="14"/>
                </a:cubicBezTo>
                <a:cubicBezTo>
                  <a:pt x="19" y="25"/>
                  <a:pt x="15" y="38"/>
                  <a:pt x="15" y="52"/>
                </a:cubicBezTo>
                <a:cubicBezTo>
                  <a:pt x="15" y="78"/>
                  <a:pt x="28" y="101"/>
                  <a:pt x="49" y="115"/>
                </a:cubicBezTo>
                <a:cubicBezTo>
                  <a:pt x="36" y="115"/>
                  <a:pt x="25" y="111"/>
                  <a:pt x="15" y="106"/>
                </a:cubicBezTo>
                <a:cubicBezTo>
                  <a:pt x="14" y="106"/>
                  <a:pt x="14" y="106"/>
                  <a:pt x="14" y="106"/>
                </a:cubicBezTo>
                <a:cubicBezTo>
                  <a:pt x="14" y="143"/>
                  <a:pt x="41" y="174"/>
                  <a:pt x="75" y="181"/>
                </a:cubicBezTo>
                <a:cubicBezTo>
                  <a:pt x="69" y="182"/>
                  <a:pt x="62" y="183"/>
                  <a:pt x="55" y="183"/>
                </a:cubicBezTo>
                <a:cubicBezTo>
                  <a:pt x="50" y="183"/>
                  <a:pt x="46" y="183"/>
                  <a:pt x="41" y="182"/>
                </a:cubicBezTo>
                <a:cubicBezTo>
                  <a:pt x="51" y="212"/>
                  <a:pt x="78" y="234"/>
                  <a:pt x="111" y="234"/>
                </a:cubicBezTo>
                <a:cubicBezTo>
                  <a:pt x="86" y="254"/>
                  <a:pt x="53" y="267"/>
                  <a:pt x="18" y="267"/>
                </a:cubicBezTo>
                <a:cubicBezTo>
                  <a:pt x="12" y="267"/>
                  <a:pt x="6" y="266"/>
                  <a:pt x="0" y="265"/>
                </a:cubicBezTo>
                <a:cubicBezTo>
                  <a:pt x="33" y="287"/>
                  <a:pt x="73" y="299"/>
                  <a:pt x="115" y="299"/>
                </a:cubicBezTo>
                <a:cubicBezTo>
                  <a:pt x="254" y="299"/>
                  <a:pt x="330" y="184"/>
                  <a:pt x="330" y="85"/>
                </a:cubicBezTo>
                <a:cubicBezTo>
                  <a:pt x="330" y="81"/>
                  <a:pt x="330" y="78"/>
                  <a:pt x="330" y="75"/>
                </a:cubicBezTo>
                <a:cubicBezTo>
                  <a:pt x="345" y="64"/>
                  <a:pt x="358" y="51"/>
                  <a:pt x="368" y="3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 sz="1013"/>
          </a:p>
        </p:txBody>
      </p:sp>
      <p:sp>
        <p:nvSpPr>
          <p:cNvPr id="6" name="Freeform 13">
            <a:extLst>
              <a:ext uri="{FF2B5EF4-FFF2-40B4-BE49-F238E27FC236}">
                <a16:creationId xmlns:a16="http://schemas.microsoft.com/office/drawing/2014/main" id="{20D027D3-3751-DD4D-B485-245C6EDB1ED2}"/>
              </a:ext>
            </a:extLst>
          </p:cNvPr>
          <p:cNvSpPr>
            <a:spLocks/>
          </p:cNvSpPr>
          <p:nvPr/>
        </p:nvSpPr>
        <p:spPr bwMode="auto">
          <a:xfrm>
            <a:off x="4290858" y="15960682"/>
            <a:ext cx="502117" cy="505922"/>
          </a:xfrm>
          <a:custGeom>
            <a:avLst/>
            <a:gdLst>
              <a:gd name="T0" fmla="*/ 2147483646 w 360"/>
              <a:gd name="T1" fmla="*/ 2147483646 h 360"/>
              <a:gd name="T2" fmla="*/ 2147483646 w 360"/>
              <a:gd name="T3" fmla="*/ 0 h 360"/>
              <a:gd name="T4" fmla="*/ 2147483646 w 360"/>
              <a:gd name="T5" fmla="*/ 0 h 360"/>
              <a:gd name="T6" fmla="*/ 0 w 360"/>
              <a:gd name="T7" fmla="*/ 2147483646 h 360"/>
              <a:gd name="T8" fmla="*/ 0 w 360"/>
              <a:gd name="T9" fmla="*/ 2147483646 h 360"/>
              <a:gd name="T10" fmla="*/ 2147483646 w 360"/>
              <a:gd name="T11" fmla="*/ 2147483646 h 360"/>
              <a:gd name="T12" fmla="*/ 2147483646 w 360"/>
              <a:gd name="T13" fmla="*/ 2147483646 h 360"/>
              <a:gd name="T14" fmla="*/ 2147483646 w 360"/>
              <a:gd name="T15" fmla="*/ 2147483646 h 360"/>
              <a:gd name="T16" fmla="*/ 2147483646 w 360"/>
              <a:gd name="T17" fmla="*/ 2147483646 h 360"/>
              <a:gd name="T18" fmla="*/ 2147483646 w 360"/>
              <a:gd name="T19" fmla="*/ 2147483646 h 360"/>
              <a:gd name="T20" fmla="*/ 2147483646 w 360"/>
              <a:gd name="T21" fmla="*/ 2147483646 h 360"/>
              <a:gd name="T22" fmla="*/ 2147483646 w 360"/>
              <a:gd name="T23" fmla="*/ 2147483646 h 360"/>
              <a:gd name="T24" fmla="*/ 2147483646 w 360"/>
              <a:gd name="T25" fmla="*/ 2147483646 h 360"/>
              <a:gd name="T26" fmla="*/ 2147483646 w 360"/>
              <a:gd name="T27" fmla="*/ 2147483646 h 360"/>
              <a:gd name="T28" fmla="*/ 2147483646 w 360"/>
              <a:gd name="T29" fmla="*/ 2147483646 h 360"/>
              <a:gd name="T30" fmla="*/ 2147483646 w 360"/>
              <a:gd name="T31" fmla="*/ 2147483646 h 360"/>
              <a:gd name="T32" fmla="*/ 2147483646 w 360"/>
              <a:gd name="T33" fmla="*/ 2147483646 h 360"/>
              <a:gd name="T34" fmla="*/ 2147483646 w 360"/>
              <a:gd name="T35" fmla="*/ 2147483646 h 360"/>
              <a:gd name="T36" fmla="*/ 2147483646 w 360"/>
              <a:gd name="T37" fmla="*/ 2147483646 h 360"/>
              <a:gd name="T38" fmla="*/ 2147483646 w 360"/>
              <a:gd name="T39" fmla="*/ 2147483646 h 360"/>
              <a:gd name="T40" fmla="*/ 2147483646 w 360"/>
              <a:gd name="T41" fmla="*/ 2147483646 h 360"/>
              <a:gd name="T42" fmla="*/ 2147483646 w 360"/>
              <a:gd name="T43" fmla="*/ 2147483646 h 360"/>
              <a:gd name="T44" fmla="*/ 2147483646 w 360"/>
              <a:gd name="T45" fmla="*/ 2147483646 h 360"/>
              <a:gd name="T46" fmla="*/ 2147483646 w 360"/>
              <a:gd name="T47" fmla="*/ 2147483646 h 360"/>
              <a:gd name="T48" fmla="*/ 2147483646 w 360"/>
              <a:gd name="T49" fmla="*/ 2147483646 h 360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0" t="0" r="r" b="b"/>
            <a:pathLst>
              <a:path w="360" h="360">
                <a:moveTo>
                  <a:pt x="360" y="60"/>
                </a:moveTo>
                <a:cubicBezTo>
                  <a:pt x="360" y="29"/>
                  <a:pt x="332" y="0"/>
                  <a:pt x="300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28" y="0"/>
                  <a:pt x="0" y="29"/>
                  <a:pt x="0" y="60"/>
                </a:cubicBezTo>
                <a:cubicBezTo>
                  <a:pt x="0" y="300"/>
                  <a:pt x="0" y="300"/>
                  <a:pt x="0" y="300"/>
                </a:cubicBezTo>
                <a:cubicBezTo>
                  <a:pt x="0" y="332"/>
                  <a:pt x="28" y="360"/>
                  <a:pt x="60" y="360"/>
                </a:cubicBezTo>
                <a:cubicBezTo>
                  <a:pt x="180" y="360"/>
                  <a:pt x="180" y="360"/>
                  <a:pt x="180" y="360"/>
                </a:cubicBezTo>
                <a:cubicBezTo>
                  <a:pt x="180" y="224"/>
                  <a:pt x="180" y="224"/>
                  <a:pt x="180" y="224"/>
                </a:cubicBezTo>
                <a:cubicBezTo>
                  <a:pt x="136" y="224"/>
                  <a:pt x="136" y="224"/>
                  <a:pt x="136" y="224"/>
                </a:cubicBezTo>
                <a:cubicBezTo>
                  <a:pt x="136" y="164"/>
                  <a:pt x="136" y="164"/>
                  <a:pt x="136" y="164"/>
                </a:cubicBezTo>
                <a:cubicBezTo>
                  <a:pt x="180" y="164"/>
                  <a:pt x="180" y="164"/>
                  <a:pt x="180" y="164"/>
                </a:cubicBezTo>
                <a:cubicBezTo>
                  <a:pt x="180" y="141"/>
                  <a:pt x="180" y="141"/>
                  <a:pt x="180" y="141"/>
                </a:cubicBezTo>
                <a:cubicBezTo>
                  <a:pt x="180" y="100"/>
                  <a:pt x="210" y="64"/>
                  <a:pt x="248" y="64"/>
                </a:cubicBezTo>
                <a:cubicBezTo>
                  <a:pt x="296" y="64"/>
                  <a:pt x="296" y="64"/>
                  <a:pt x="296" y="64"/>
                </a:cubicBezTo>
                <a:cubicBezTo>
                  <a:pt x="296" y="124"/>
                  <a:pt x="296" y="124"/>
                  <a:pt x="296" y="124"/>
                </a:cubicBezTo>
                <a:cubicBezTo>
                  <a:pt x="248" y="124"/>
                  <a:pt x="248" y="124"/>
                  <a:pt x="248" y="124"/>
                </a:cubicBezTo>
                <a:cubicBezTo>
                  <a:pt x="242" y="124"/>
                  <a:pt x="236" y="131"/>
                  <a:pt x="236" y="140"/>
                </a:cubicBezTo>
                <a:cubicBezTo>
                  <a:pt x="236" y="164"/>
                  <a:pt x="236" y="164"/>
                  <a:pt x="236" y="164"/>
                </a:cubicBezTo>
                <a:cubicBezTo>
                  <a:pt x="296" y="164"/>
                  <a:pt x="296" y="164"/>
                  <a:pt x="296" y="164"/>
                </a:cubicBezTo>
                <a:cubicBezTo>
                  <a:pt x="296" y="224"/>
                  <a:pt x="296" y="224"/>
                  <a:pt x="296" y="224"/>
                </a:cubicBezTo>
                <a:cubicBezTo>
                  <a:pt x="236" y="224"/>
                  <a:pt x="236" y="224"/>
                  <a:pt x="236" y="224"/>
                </a:cubicBezTo>
                <a:cubicBezTo>
                  <a:pt x="236" y="360"/>
                  <a:pt x="236" y="360"/>
                  <a:pt x="236" y="360"/>
                </a:cubicBezTo>
                <a:cubicBezTo>
                  <a:pt x="300" y="360"/>
                  <a:pt x="300" y="360"/>
                  <a:pt x="300" y="360"/>
                </a:cubicBezTo>
                <a:cubicBezTo>
                  <a:pt x="332" y="360"/>
                  <a:pt x="360" y="332"/>
                  <a:pt x="360" y="300"/>
                </a:cubicBezTo>
                <a:lnTo>
                  <a:pt x="360" y="6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 sz="1013"/>
          </a:p>
        </p:txBody>
      </p:sp>
      <p:sp>
        <p:nvSpPr>
          <p:cNvPr id="7" name="Freeform 26">
            <a:extLst>
              <a:ext uri="{FF2B5EF4-FFF2-40B4-BE49-F238E27FC236}">
                <a16:creationId xmlns:a16="http://schemas.microsoft.com/office/drawing/2014/main" id="{4688BA2E-A96F-774C-ABEF-AEA5368BA1E5}"/>
              </a:ext>
            </a:extLst>
          </p:cNvPr>
          <p:cNvSpPr>
            <a:spLocks noEditPoints="1"/>
          </p:cNvSpPr>
          <p:nvPr/>
        </p:nvSpPr>
        <p:spPr bwMode="auto">
          <a:xfrm>
            <a:off x="3490740" y="15970703"/>
            <a:ext cx="513530" cy="517332"/>
          </a:xfrm>
          <a:custGeom>
            <a:avLst/>
            <a:gdLst>
              <a:gd name="T0" fmla="*/ 2147483646 w 198"/>
              <a:gd name="T1" fmla="*/ 0 h 198"/>
              <a:gd name="T2" fmla="*/ 2147483646 w 198"/>
              <a:gd name="T3" fmla="*/ 0 h 198"/>
              <a:gd name="T4" fmla="*/ 0 w 198"/>
              <a:gd name="T5" fmla="*/ 2147483646 h 198"/>
              <a:gd name="T6" fmla="*/ 0 w 198"/>
              <a:gd name="T7" fmla="*/ 2147483646 h 198"/>
              <a:gd name="T8" fmla="*/ 0 w 198"/>
              <a:gd name="T9" fmla="*/ 2147483646 h 198"/>
              <a:gd name="T10" fmla="*/ 2147483646 w 198"/>
              <a:gd name="T11" fmla="*/ 2147483646 h 198"/>
              <a:gd name="T12" fmla="*/ 2147483646 w 198"/>
              <a:gd name="T13" fmla="*/ 2147483646 h 198"/>
              <a:gd name="T14" fmla="*/ 2147483646 w 198"/>
              <a:gd name="T15" fmla="*/ 2147483646 h 198"/>
              <a:gd name="T16" fmla="*/ 2147483646 w 198"/>
              <a:gd name="T17" fmla="*/ 2147483646 h 198"/>
              <a:gd name="T18" fmla="*/ 2147483646 w 198"/>
              <a:gd name="T19" fmla="*/ 2147483646 h 198"/>
              <a:gd name="T20" fmla="*/ 2147483646 w 198"/>
              <a:gd name="T21" fmla="*/ 0 h 198"/>
              <a:gd name="T22" fmla="*/ 2147483646 w 198"/>
              <a:gd name="T23" fmla="*/ 2147483646 h 198"/>
              <a:gd name="T24" fmla="*/ 2147483646 w 198"/>
              <a:gd name="T25" fmla="*/ 2147483646 h 198"/>
              <a:gd name="T26" fmla="*/ 2147483646 w 198"/>
              <a:gd name="T27" fmla="*/ 2147483646 h 198"/>
              <a:gd name="T28" fmla="*/ 2147483646 w 198"/>
              <a:gd name="T29" fmla="*/ 2147483646 h 198"/>
              <a:gd name="T30" fmla="*/ 2147483646 w 198"/>
              <a:gd name="T31" fmla="*/ 2147483646 h 198"/>
              <a:gd name="T32" fmla="*/ 2147483646 w 198"/>
              <a:gd name="T33" fmla="*/ 2147483646 h 198"/>
              <a:gd name="T34" fmla="*/ 2147483646 w 198"/>
              <a:gd name="T35" fmla="*/ 2147483646 h 198"/>
              <a:gd name="T36" fmla="*/ 2147483646 w 198"/>
              <a:gd name="T37" fmla="*/ 2147483646 h 198"/>
              <a:gd name="T38" fmla="*/ 2147483646 w 198"/>
              <a:gd name="T39" fmla="*/ 2147483646 h 198"/>
              <a:gd name="T40" fmla="*/ 2147483646 w 198"/>
              <a:gd name="T41" fmla="*/ 2147483646 h 198"/>
              <a:gd name="T42" fmla="*/ 2147483646 w 198"/>
              <a:gd name="T43" fmla="*/ 2147483646 h 198"/>
              <a:gd name="T44" fmla="*/ 2147483646 w 198"/>
              <a:gd name="T45" fmla="*/ 2147483646 h 198"/>
              <a:gd name="T46" fmla="*/ 2147483646 w 198"/>
              <a:gd name="T47" fmla="*/ 2147483646 h 198"/>
              <a:gd name="T48" fmla="*/ 2147483646 w 198"/>
              <a:gd name="T49" fmla="*/ 2147483646 h 198"/>
              <a:gd name="T50" fmla="*/ 2147483646 w 198"/>
              <a:gd name="T51" fmla="*/ 2147483646 h 198"/>
              <a:gd name="T52" fmla="*/ 2147483646 w 198"/>
              <a:gd name="T53" fmla="*/ 2147483646 h 198"/>
              <a:gd name="T54" fmla="*/ 2147483646 w 198"/>
              <a:gd name="T55" fmla="*/ 2147483646 h 198"/>
              <a:gd name="T56" fmla="*/ 2147483646 w 198"/>
              <a:gd name="T57" fmla="*/ 2147483646 h 198"/>
              <a:gd name="T58" fmla="*/ 2147483646 w 198"/>
              <a:gd name="T59" fmla="*/ 2147483646 h 198"/>
              <a:gd name="T60" fmla="*/ 2147483646 w 198"/>
              <a:gd name="T61" fmla="*/ 2147483646 h 198"/>
              <a:gd name="T62" fmla="*/ 2147483646 w 198"/>
              <a:gd name="T63" fmla="*/ 2147483646 h 198"/>
              <a:gd name="T64" fmla="*/ 2147483646 w 198"/>
              <a:gd name="T65" fmla="*/ 2147483646 h 198"/>
              <a:gd name="T66" fmla="*/ 2147483646 w 198"/>
              <a:gd name="T67" fmla="*/ 2147483646 h 198"/>
              <a:gd name="T68" fmla="*/ 2147483646 w 198"/>
              <a:gd name="T69" fmla="*/ 2147483646 h 198"/>
              <a:gd name="T70" fmla="*/ 2147483646 w 198"/>
              <a:gd name="T71" fmla="*/ 2147483646 h 198"/>
              <a:gd name="T72" fmla="*/ 2147483646 w 198"/>
              <a:gd name="T73" fmla="*/ 2147483646 h 198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198" h="198">
                <a:moveTo>
                  <a:pt x="160" y="0"/>
                </a:moveTo>
                <a:cubicBezTo>
                  <a:pt x="38" y="0"/>
                  <a:pt x="38" y="0"/>
                  <a:pt x="38" y="0"/>
                </a:cubicBezTo>
                <a:cubicBezTo>
                  <a:pt x="17" y="0"/>
                  <a:pt x="0" y="17"/>
                  <a:pt x="0" y="38"/>
                </a:cubicBezTo>
                <a:cubicBezTo>
                  <a:pt x="0" y="78"/>
                  <a:pt x="0" y="78"/>
                  <a:pt x="0" y="78"/>
                </a:cubicBezTo>
                <a:cubicBezTo>
                  <a:pt x="0" y="159"/>
                  <a:pt x="0" y="159"/>
                  <a:pt x="0" y="159"/>
                </a:cubicBezTo>
                <a:cubicBezTo>
                  <a:pt x="0" y="181"/>
                  <a:pt x="17" y="198"/>
                  <a:pt x="38" y="198"/>
                </a:cubicBezTo>
                <a:cubicBezTo>
                  <a:pt x="160" y="198"/>
                  <a:pt x="160" y="198"/>
                  <a:pt x="160" y="198"/>
                </a:cubicBezTo>
                <a:cubicBezTo>
                  <a:pt x="181" y="198"/>
                  <a:pt x="198" y="181"/>
                  <a:pt x="198" y="159"/>
                </a:cubicBezTo>
                <a:cubicBezTo>
                  <a:pt x="198" y="78"/>
                  <a:pt x="198" y="78"/>
                  <a:pt x="198" y="78"/>
                </a:cubicBezTo>
                <a:cubicBezTo>
                  <a:pt x="198" y="38"/>
                  <a:pt x="198" y="38"/>
                  <a:pt x="198" y="38"/>
                </a:cubicBezTo>
                <a:cubicBezTo>
                  <a:pt x="198" y="17"/>
                  <a:pt x="181" y="0"/>
                  <a:pt x="160" y="0"/>
                </a:cubicBezTo>
                <a:close/>
                <a:moveTo>
                  <a:pt x="171" y="22"/>
                </a:moveTo>
                <a:cubicBezTo>
                  <a:pt x="175" y="22"/>
                  <a:pt x="175" y="22"/>
                  <a:pt x="175" y="22"/>
                </a:cubicBezTo>
                <a:cubicBezTo>
                  <a:pt x="175" y="27"/>
                  <a:pt x="175" y="27"/>
                  <a:pt x="175" y="27"/>
                </a:cubicBezTo>
                <a:cubicBezTo>
                  <a:pt x="175" y="56"/>
                  <a:pt x="175" y="56"/>
                  <a:pt x="175" y="56"/>
                </a:cubicBezTo>
                <a:cubicBezTo>
                  <a:pt x="142" y="56"/>
                  <a:pt x="142" y="56"/>
                  <a:pt x="142" y="56"/>
                </a:cubicBezTo>
                <a:cubicBezTo>
                  <a:pt x="142" y="22"/>
                  <a:pt x="142" y="22"/>
                  <a:pt x="142" y="22"/>
                </a:cubicBezTo>
                <a:lnTo>
                  <a:pt x="171" y="22"/>
                </a:lnTo>
                <a:close/>
                <a:moveTo>
                  <a:pt x="71" y="78"/>
                </a:moveTo>
                <a:cubicBezTo>
                  <a:pt x="77" y="70"/>
                  <a:pt x="87" y="64"/>
                  <a:pt x="99" y="64"/>
                </a:cubicBezTo>
                <a:cubicBezTo>
                  <a:pt x="111" y="64"/>
                  <a:pt x="121" y="70"/>
                  <a:pt x="127" y="78"/>
                </a:cubicBezTo>
                <a:cubicBezTo>
                  <a:pt x="132" y="84"/>
                  <a:pt x="134" y="91"/>
                  <a:pt x="134" y="99"/>
                </a:cubicBezTo>
                <a:cubicBezTo>
                  <a:pt x="134" y="118"/>
                  <a:pt x="118" y="134"/>
                  <a:pt x="99" y="134"/>
                </a:cubicBezTo>
                <a:cubicBezTo>
                  <a:pt x="80" y="134"/>
                  <a:pt x="64" y="118"/>
                  <a:pt x="64" y="99"/>
                </a:cubicBezTo>
                <a:cubicBezTo>
                  <a:pt x="64" y="91"/>
                  <a:pt x="67" y="84"/>
                  <a:pt x="71" y="78"/>
                </a:cubicBezTo>
                <a:close/>
                <a:moveTo>
                  <a:pt x="179" y="159"/>
                </a:moveTo>
                <a:cubicBezTo>
                  <a:pt x="179" y="170"/>
                  <a:pt x="170" y="178"/>
                  <a:pt x="160" y="178"/>
                </a:cubicBezTo>
                <a:cubicBezTo>
                  <a:pt x="38" y="178"/>
                  <a:pt x="38" y="178"/>
                  <a:pt x="38" y="178"/>
                </a:cubicBezTo>
                <a:cubicBezTo>
                  <a:pt x="28" y="178"/>
                  <a:pt x="19" y="170"/>
                  <a:pt x="19" y="159"/>
                </a:cubicBezTo>
                <a:cubicBezTo>
                  <a:pt x="19" y="78"/>
                  <a:pt x="19" y="78"/>
                  <a:pt x="19" y="78"/>
                </a:cubicBezTo>
                <a:cubicBezTo>
                  <a:pt x="49" y="78"/>
                  <a:pt x="49" y="78"/>
                  <a:pt x="49" y="78"/>
                </a:cubicBezTo>
                <a:cubicBezTo>
                  <a:pt x="46" y="85"/>
                  <a:pt x="45" y="91"/>
                  <a:pt x="45" y="99"/>
                </a:cubicBezTo>
                <a:cubicBezTo>
                  <a:pt x="45" y="129"/>
                  <a:pt x="69" y="153"/>
                  <a:pt x="99" y="153"/>
                </a:cubicBezTo>
                <a:cubicBezTo>
                  <a:pt x="129" y="153"/>
                  <a:pt x="153" y="129"/>
                  <a:pt x="153" y="99"/>
                </a:cubicBezTo>
                <a:cubicBezTo>
                  <a:pt x="153" y="91"/>
                  <a:pt x="152" y="85"/>
                  <a:pt x="149" y="78"/>
                </a:cubicBezTo>
                <a:cubicBezTo>
                  <a:pt x="179" y="78"/>
                  <a:pt x="179" y="78"/>
                  <a:pt x="179" y="78"/>
                </a:cubicBezTo>
                <a:lnTo>
                  <a:pt x="179" y="15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 sz="1013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659E428-F0A8-C145-BD3E-13F60CA79C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85456" y="17206213"/>
            <a:ext cx="7720036" cy="5016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nb-NO" sz="5062" dirty="0">
                <a:solidFill>
                  <a:schemeClr val="bg1"/>
                </a:solidFill>
                <a:latin typeface="QTypeOT SquareBook" panose="02010607030101020104" pitchFamily="2" charset="77"/>
              </a:rPr>
              <a:t>AND GET THE BEST SALE </a:t>
            </a:r>
            <a:r>
              <a:rPr lang="en-US" altLang="nb-NO" sz="5062" dirty="0">
                <a:solidFill>
                  <a:srgbClr val="FFFF00"/>
                </a:solidFill>
                <a:latin typeface="QTypeOT SquareBook" panose="02010607030101020104" pitchFamily="2" charset="77"/>
              </a:rPr>
              <a:t>40 % OFF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04633991-2FEA-814A-8055-B85CE964F94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86941" y="19483967"/>
            <a:ext cx="7720036" cy="5016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nb-NO" sz="2813" dirty="0">
                <a:solidFill>
                  <a:schemeClr val="bg1"/>
                </a:solidFill>
                <a:latin typeface="QTypeOT SquareBook" panose="02010607030101020104" pitchFamily="2" charset="77"/>
              </a:rPr>
              <a:t>Order online &gt; Use code: </a:t>
            </a:r>
            <a:r>
              <a:rPr lang="en-US" altLang="nb-NO" sz="5062" b="1" dirty="0">
                <a:solidFill>
                  <a:srgbClr val="FFFF00"/>
                </a:solidFill>
                <a:latin typeface="QTypeOT SquareBook" panose="02010607030101020104" pitchFamily="2" charset="77"/>
              </a:rPr>
              <a:t>Mother1</a:t>
            </a:r>
            <a:endParaRPr lang="en-US" altLang="nb-NO" sz="2813" dirty="0">
              <a:solidFill>
                <a:schemeClr val="bg1"/>
              </a:solidFill>
              <a:latin typeface="QTypeOT SquareBook" panose="02010607030101020104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64437562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D8D2B452CB365049A1D1075FB48FD5DF" ma:contentTypeVersion="10" ma:contentTypeDescription="Opprett et nytt dokument." ma:contentTypeScope="" ma:versionID="32e028b6e4b196fe45072bf36f2580af">
  <xsd:schema xmlns:xsd="http://www.w3.org/2001/XMLSchema" xmlns:xs="http://www.w3.org/2001/XMLSchema" xmlns:p="http://schemas.microsoft.com/office/2006/metadata/properties" xmlns:ns2="0b85a3eb-c435-4f42-b3c3-17884efef0eb" xmlns:ns3="fe72f129-59c4-42d9-8d51-c7d15b39dc8a" targetNamespace="http://schemas.microsoft.com/office/2006/metadata/properties" ma:root="true" ma:fieldsID="6ed8d00944b938648bda26bc10129d5e" ns2:_="" ns3:_="">
    <xsd:import namespace="0b85a3eb-c435-4f42-b3c3-17884efef0eb"/>
    <xsd:import namespace="fe72f129-59c4-42d9-8d51-c7d15b39dc8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DateTaken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b85a3eb-c435-4f42-b3c3-17884efef0e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3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e72f129-59c4-42d9-8d51-c7d15b39dc8a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Delt med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Delingsdetaljer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nholdstype"/>
        <xsd:element ref="dc:title" minOccurs="0" maxOccurs="1" ma:index="4" ma:displayName="Tit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47640EF4-B382-4FD8-AD84-D71645B297E9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9C61951A-E019-4C4E-B20D-4BDF86DB7AE7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A067BF76-9431-4A88-B1B3-87396DBAAD7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b85a3eb-c435-4f42-b3c3-17884efef0eb"/>
    <ds:schemaRef ds:uri="fe72f129-59c4-42d9-8d51-c7d15b39dc8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76</TotalTime>
  <Words>123</Words>
  <Application>Microsoft Macintosh PowerPoint</Application>
  <PresentationFormat>Egendefinert</PresentationFormat>
  <Paragraphs>32</Paragraphs>
  <Slides>6</Slides>
  <Notes>0</Notes>
  <HiddenSlides>0</HiddenSlides>
  <MMClips>0</MMClips>
  <ScaleCrop>false</ScaleCrop>
  <HeadingPairs>
    <vt:vector size="6" baseType="variant">
      <vt:variant>
        <vt:lpstr>Brukte skrifter</vt:lpstr>
      </vt:variant>
      <vt:variant>
        <vt:i4>8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6</vt:i4>
      </vt:variant>
    </vt:vector>
  </HeadingPairs>
  <TitlesOfParts>
    <vt:vector size="15" baseType="lpstr">
      <vt:lpstr>Arial</vt:lpstr>
      <vt:lpstr>Calibri</vt:lpstr>
      <vt:lpstr>Calibri Light</vt:lpstr>
      <vt:lpstr>QTypeOT SquareBook</vt:lpstr>
      <vt:lpstr>Raleway</vt:lpstr>
      <vt:lpstr>Raleway ExtraLight</vt:lpstr>
      <vt:lpstr>Raleway Medium</vt:lpstr>
      <vt:lpstr>Roboto</vt:lpstr>
      <vt:lpstr>Office Theme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Cecilie Rubach</dc:creator>
  <cp:lastModifiedBy>Cecilie Rubach</cp:lastModifiedBy>
  <cp:revision>3</cp:revision>
  <dcterms:created xsi:type="dcterms:W3CDTF">2020-01-09T12:57:10Z</dcterms:created>
  <dcterms:modified xsi:type="dcterms:W3CDTF">2020-10-20T11:40:23Z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0x010100D8D2B452CB365049A1D1075FB48FD5DF</vt:lpwstr>
  </property>
</Properties>
</file>