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30"/>
  </p:notesMasterIdLst>
  <p:sldIdLst>
    <p:sldId id="260" r:id="rId2"/>
    <p:sldId id="278" r:id="rId3"/>
    <p:sldId id="327" r:id="rId4"/>
    <p:sldId id="280" r:id="rId5"/>
    <p:sldId id="281" r:id="rId6"/>
    <p:sldId id="282" r:id="rId7"/>
    <p:sldId id="292" r:id="rId8"/>
    <p:sldId id="264" r:id="rId9"/>
    <p:sldId id="283" r:id="rId10"/>
    <p:sldId id="284" r:id="rId11"/>
    <p:sldId id="285" r:id="rId12"/>
    <p:sldId id="286" r:id="rId13"/>
    <p:sldId id="287" r:id="rId14"/>
    <p:sldId id="272" r:id="rId15"/>
    <p:sldId id="288" r:id="rId16"/>
    <p:sldId id="274" r:id="rId17"/>
    <p:sldId id="289" r:id="rId18"/>
    <p:sldId id="290" r:id="rId19"/>
    <p:sldId id="291" r:id="rId20"/>
    <p:sldId id="302" r:id="rId21"/>
    <p:sldId id="303" r:id="rId22"/>
    <p:sldId id="304" r:id="rId23"/>
    <p:sldId id="306" r:id="rId24"/>
    <p:sldId id="321" r:id="rId25"/>
    <p:sldId id="314" r:id="rId26"/>
    <p:sldId id="328" r:id="rId27"/>
    <p:sldId id="322" r:id="rId28"/>
    <p:sldId id="329" r:id="rId29"/>
  </p:sldIdLst>
  <p:sldSz cx="18288000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492E96-876E-4214-B72B-EEB831746A34}">
          <p14:sldIdLst>
            <p14:sldId id="260"/>
            <p14:sldId id="278"/>
            <p14:sldId id="327"/>
            <p14:sldId id="280"/>
            <p14:sldId id="281"/>
            <p14:sldId id="282"/>
            <p14:sldId id="292"/>
            <p14:sldId id="264"/>
            <p14:sldId id="283"/>
            <p14:sldId id="284"/>
            <p14:sldId id="285"/>
            <p14:sldId id="286"/>
            <p14:sldId id="287"/>
            <p14:sldId id="272"/>
            <p14:sldId id="288"/>
            <p14:sldId id="274"/>
            <p14:sldId id="289"/>
            <p14:sldId id="290"/>
            <p14:sldId id="291"/>
            <p14:sldId id="302"/>
            <p14:sldId id="303"/>
            <p14:sldId id="304"/>
            <p14:sldId id="306"/>
            <p14:sldId id="321"/>
            <p14:sldId id="314"/>
            <p14:sldId id="328"/>
            <p14:sldId id="322"/>
            <p14:sldId id="3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8" userDrawn="1">
          <p15:clr>
            <a:srgbClr val="A4A3A4"/>
          </p15:clr>
        </p15:guide>
        <p15:guide id="2" pos="317" userDrawn="1">
          <p15:clr>
            <a:srgbClr val="A4A3A4"/>
          </p15:clr>
        </p15:guide>
        <p15:guide id="3" pos="11204" userDrawn="1">
          <p15:clr>
            <a:srgbClr val="A4A3A4"/>
          </p15:clr>
        </p15:guide>
        <p15:guide id="4" orient="horz" pos="6166" userDrawn="1">
          <p15:clr>
            <a:srgbClr val="A4A3A4"/>
          </p15:clr>
        </p15:guide>
        <p15:guide id="5" pos="3855" userDrawn="1">
          <p15:clr>
            <a:srgbClr val="A4A3A4"/>
          </p15:clr>
        </p15:guide>
        <p15:guide id="6" pos="7665" userDrawn="1">
          <p15:clr>
            <a:srgbClr val="A4A3A4"/>
          </p15:clr>
        </p15:guide>
        <p15:guide id="7" orient="horz" pos="4907" userDrawn="1">
          <p15:clr>
            <a:srgbClr val="A4A3A4"/>
          </p15:clr>
        </p15:guide>
        <p15:guide id="8" orient="horz" pos="22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A2D85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31" autoAdjust="0"/>
    <p:restoredTop sz="86383"/>
  </p:normalViewPr>
  <p:slideViewPr>
    <p:cSldViewPr snapToGrid="0" showGuides="1">
      <p:cViewPr varScale="1">
        <p:scale>
          <a:sx n="65" d="100"/>
          <a:sy n="65" d="100"/>
        </p:scale>
        <p:origin x="272" y="496"/>
      </p:cViewPr>
      <p:guideLst>
        <p:guide orient="horz" pos="348"/>
        <p:guide pos="317"/>
        <p:guide pos="11204"/>
        <p:guide orient="horz" pos="6166"/>
        <p:guide pos="3855"/>
        <p:guide pos="7665"/>
        <p:guide orient="horz" pos="4907"/>
        <p:guide orient="horz" pos="2220"/>
      </p:guideLst>
    </p:cSldViewPr>
  </p:slideViewPr>
  <p:outlineViewPr>
    <p:cViewPr>
      <p:scale>
        <a:sx n="100" d="100"/>
        <a:sy n="100" d="100"/>
      </p:scale>
      <p:origin x="0" y="-201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B9B6D-3EE6-D74B-AA0A-DF08B0D6611A}" type="datetimeFigureOut">
              <a:rPr lang="nb-NO"/>
              <a:t>08.12.2020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73015-67DA-3545-896D-E836ADE5A6C0}" type="slidenum">
              <a:r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1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1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954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557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173015-67DA-3545-896D-E836ADE5A6C0}" type="slidenum">
              <a:r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64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804"/>
            <a:ext cx="13716000" cy="35819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891"/>
            <a:ext cx="13716000" cy="2484026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32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231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772"/>
            <a:ext cx="3943350" cy="8719103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772"/>
            <a:ext cx="11601450" cy="8719103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69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8B01F4-EECD-ED4A-95A2-2E6E0E9ACA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00400" y="5301481"/>
            <a:ext cx="11885400" cy="498496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221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B7BC4E5-4647-1040-A703-F917432F40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65043" y="1950161"/>
            <a:ext cx="11718000" cy="783661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024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FB6DAAF-36AB-664D-92FF-9BC06E6C6F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7749000" cy="1028858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98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6FF52B8-444F-0D45-958B-14B75E01E6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364650"/>
            <a:ext cx="8267400" cy="692386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670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8816BC3-D69A-1940-AF77-82A94B2A2C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89132" y="3364719"/>
            <a:ext cx="10000800" cy="692386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559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B628080-EC42-3F4E-9EE0-7B55C0E8CB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32781" y="3993972"/>
            <a:ext cx="2548800" cy="293265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DF5D17C-0FE9-D347-8518-1C84239116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880239" y="3993972"/>
            <a:ext cx="2548800" cy="293265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DA55C2D7-61AC-8B40-8BFF-E00B1D0E25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827698" y="3993972"/>
            <a:ext cx="2548800" cy="293265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038E043-2B61-0B4C-9C43-8B50EC98F4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85322" y="3991346"/>
            <a:ext cx="2548800" cy="293265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6903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942337-E120-5D44-8E81-E864CC8991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48578" y="3197530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E1C56E76-DFBE-9D41-B0AA-4C0E633C3B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13722" y="3193391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DF9F69D6-F962-2848-B6DE-E42DDA3A70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99324" y="3193391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265A3B19-C8CE-7A4D-84DD-3D8DB9817E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628179" y="3193391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7BD03816-E63B-B842-B491-836B7B6A88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75240" y="6318422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7" name="Picture Placeholder 11">
            <a:extLst>
              <a:ext uri="{FF2B5EF4-FFF2-40B4-BE49-F238E27FC236}">
                <a16:creationId xmlns:a16="http://schemas.microsoft.com/office/drawing/2014/main" id="{6661069B-68C3-F24B-B18C-C3318A0E547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17137" y="6318422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5E04B9D0-7D2B-3A42-9F34-9121C214FFE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02740" y="6318422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5C32A7AB-402A-6340-B9D1-6D09CA1C19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631595" y="6318422"/>
            <a:ext cx="1792800" cy="225214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066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7C6914B-3BD7-8141-ACA5-13ABBA6E71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92812" y="0"/>
            <a:ext cx="8197200" cy="1028858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79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0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EF2EE51-DA64-B04C-9B29-9224FABB4C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0786"/>
            <a:ext cx="8996400" cy="103101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3401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0A1E7DD-9CC6-0E4F-9F82-B3E04D526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032371"/>
            <a:ext cx="18289800" cy="409383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354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4EBAFA7-226B-E546-99FF-1FCBDF6C1F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658350" y="0"/>
            <a:ext cx="4033800" cy="62001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1FA5B7E7-7D0B-9A45-B1CF-542E629E32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868401" y="1"/>
            <a:ext cx="4427999" cy="620555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F95F339-632B-5449-AA82-EC7C79C09A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58350" y="6378180"/>
            <a:ext cx="8629200" cy="391020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878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827723EE-1E32-A844-8D6D-E1899618DCE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00" y="6925611"/>
            <a:ext cx="3520800" cy="287324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D78BEC-D93D-C64C-B346-09B4638CF5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97933" y="552534"/>
            <a:ext cx="10087200" cy="92354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07771AD-378D-9042-A412-4565C9E4CD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20719" y="6924879"/>
            <a:ext cx="3677400" cy="287324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729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C4AC12-CF19-574C-B00A-61A1A51DA8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2442" y="552534"/>
            <a:ext cx="10087200" cy="92354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A4F8F2A-B750-E746-AD92-5DF46387BC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589412" y="6927549"/>
            <a:ext cx="3515400" cy="286244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646B021-5268-B942-ACF5-CC6A4AC077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102921" y="6925597"/>
            <a:ext cx="3666600" cy="286244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1295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2836F3A-C792-E04B-A157-ECC1E90574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19644"/>
            <a:ext cx="7327800" cy="489315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4CCEC3-80E4-4C44-B978-66EA249E53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1736" y="5414907"/>
            <a:ext cx="3612600" cy="43746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A7CBE9F-4F71-D547-BED9-6928EAA7F0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11660" y="5414229"/>
            <a:ext cx="3715200" cy="43746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008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152A04B-BB00-004F-AA9D-396DEC6CA2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791200" cy="1028858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643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D799BB2-F2D8-4E42-A9F3-82F9B9A73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700" y="4114843"/>
            <a:ext cx="3601800" cy="34079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911A38A-9AFE-3746-9C98-85DCECAD12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64945" y="4114841"/>
            <a:ext cx="3601800" cy="34079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45A6BF5-4EE8-F941-A5FF-F00E787047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417845" y="4115728"/>
            <a:ext cx="3569400" cy="34079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57C57E7-F267-3A48-BFF0-0903510CAE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615988" y="4113714"/>
            <a:ext cx="3672000" cy="34079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4313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AC1BDD-70DD-5C47-AC2A-3D70CDDF82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983464"/>
            <a:ext cx="18289800" cy="410463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728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B5933F0-48C4-C242-A65C-2BC5D1F5BF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942400" cy="1028858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31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5004"/>
            <a:ext cx="15773400" cy="427976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5258"/>
            <a:ext cx="15773400" cy="225062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8902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FC3455-5919-0944-9138-58291D256C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9800" cy="1028858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1655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5024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50FD5E1-CB51-AB48-B5F9-352FE06B8B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9800" cy="591931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2755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85D549-1942-F846-942E-D246613499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537400" cy="1028858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7731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DB3AF5-2D6D-564F-AC8B-AFC32D3C40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68188" y="0"/>
            <a:ext cx="6118200" cy="617855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6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860"/>
            <a:ext cx="7772400" cy="652801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860"/>
            <a:ext cx="7772400" cy="652801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69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773"/>
            <a:ext cx="15773400" cy="1988651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2134"/>
            <a:ext cx="7736681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8193"/>
            <a:ext cx="7736681" cy="552773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2134"/>
            <a:ext cx="7774782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8193"/>
            <a:ext cx="7774782" cy="5527735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1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09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55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906"/>
            <a:ext cx="5898356" cy="24006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367"/>
            <a:ext cx="9258300" cy="7311566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576"/>
            <a:ext cx="5898356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969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906"/>
            <a:ext cx="5898356" cy="24006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367"/>
            <a:ext cx="9258300" cy="7311566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nb-NO" dirty="0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576"/>
            <a:ext cx="5898356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963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773"/>
            <a:ext cx="15773400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860"/>
            <a:ext cx="15773400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12/8/20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5998"/>
            <a:ext cx="61722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25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30" r:id="rId19"/>
    <p:sldLayoutId id="2147483731" r:id="rId20"/>
    <p:sldLayoutId id="2147483732" r:id="rId21"/>
    <p:sldLayoutId id="2147483734" r:id="rId22"/>
    <p:sldLayoutId id="2147483735" r:id="rId23"/>
    <p:sldLayoutId id="2147483736" r:id="rId24"/>
    <p:sldLayoutId id="2147483737" r:id="rId25"/>
    <p:sldLayoutId id="2147483738" r:id="rId26"/>
    <p:sldLayoutId id="2147483739" r:id="rId27"/>
    <p:sldLayoutId id="2147483740" r:id="rId28"/>
    <p:sldLayoutId id="2147483741" r:id="rId29"/>
    <p:sldLayoutId id="2147483742" r:id="rId30"/>
    <p:sldLayoutId id="2147483743" r:id="rId31"/>
    <p:sldLayoutId id="2147483746" r:id="rId32"/>
    <p:sldLayoutId id="2147483748" r:id="rId33"/>
    <p:sldLayoutId id="2147483708" r:id="rId34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6.emf"/><Relationship Id="rId18" Type="http://schemas.openxmlformats.org/officeDocument/2006/relationships/image" Target="../media/image21.emf"/><Relationship Id="rId26" Type="http://schemas.openxmlformats.org/officeDocument/2006/relationships/image" Target="../media/image3.emf"/><Relationship Id="rId3" Type="http://schemas.openxmlformats.org/officeDocument/2006/relationships/image" Target="../media/image6.emf"/><Relationship Id="rId21" Type="http://schemas.openxmlformats.org/officeDocument/2006/relationships/image" Target="../media/image24.emf"/><Relationship Id="rId7" Type="http://schemas.openxmlformats.org/officeDocument/2006/relationships/image" Target="../media/image10.emf"/><Relationship Id="rId12" Type="http://schemas.openxmlformats.org/officeDocument/2006/relationships/image" Target="../media/image15.emf"/><Relationship Id="rId17" Type="http://schemas.openxmlformats.org/officeDocument/2006/relationships/image" Target="../media/image20.emf"/><Relationship Id="rId25" Type="http://schemas.openxmlformats.org/officeDocument/2006/relationships/image" Target="../media/image28.emf"/><Relationship Id="rId2" Type="http://schemas.openxmlformats.org/officeDocument/2006/relationships/image" Target="../media/image5.emf"/><Relationship Id="rId16" Type="http://schemas.openxmlformats.org/officeDocument/2006/relationships/image" Target="../media/image19.emf"/><Relationship Id="rId20" Type="http://schemas.openxmlformats.org/officeDocument/2006/relationships/image" Target="../media/image23.emf"/><Relationship Id="rId29" Type="http://schemas.openxmlformats.org/officeDocument/2006/relationships/image" Target="../media/image31.emf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24" Type="http://schemas.openxmlformats.org/officeDocument/2006/relationships/image" Target="../media/image27.emf"/><Relationship Id="rId32" Type="http://schemas.openxmlformats.org/officeDocument/2006/relationships/image" Target="../media/image34.emf"/><Relationship Id="rId5" Type="http://schemas.openxmlformats.org/officeDocument/2006/relationships/image" Target="../media/image8.emf"/><Relationship Id="rId15" Type="http://schemas.openxmlformats.org/officeDocument/2006/relationships/image" Target="../media/image18.emf"/><Relationship Id="rId23" Type="http://schemas.openxmlformats.org/officeDocument/2006/relationships/image" Target="../media/image26.emf"/><Relationship Id="rId28" Type="http://schemas.openxmlformats.org/officeDocument/2006/relationships/image" Target="../media/image30.emf"/><Relationship Id="rId10" Type="http://schemas.openxmlformats.org/officeDocument/2006/relationships/image" Target="../media/image13.emf"/><Relationship Id="rId19" Type="http://schemas.openxmlformats.org/officeDocument/2006/relationships/image" Target="../media/image22.emf"/><Relationship Id="rId31" Type="http://schemas.openxmlformats.org/officeDocument/2006/relationships/image" Target="../media/image3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Relationship Id="rId14" Type="http://schemas.openxmlformats.org/officeDocument/2006/relationships/image" Target="../media/image17.emf"/><Relationship Id="rId22" Type="http://schemas.openxmlformats.org/officeDocument/2006/relationships/image" Target="../media/image25.emf"/><Relationship Id="rId27" Type="http://schemas.openxmlformats.org/officeDocument/2006/relationships/image" Target="../media/image29.emf"/><Relationship Id="rId30" Type="http://schemas.openxmlformats.org/officeDocument/2006/relationships/image" Target="../media/image32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image" Target="../media/image4.emf"/><Relationship Id="rId18" Type="http://schemas.openxmlformats.org/officeDocument/2006/relationships/image" Target="../media/image2.emf"/><Relationship Id="rId3" Type="http://schemas.openxmlformats.org/officeDocument/2006/relationships/image" Target="../media/image1.emf"/><Relationship Id="rId7" Type="http://schemas.openxmlformats.org/officeDocument/2006/relationships/image" Target="../media/image38.emf"/><Relationship Id="rId12" Type="http://schemas.openxmlformats.org/officeDocument/2006/relationships/image" Target="../media/image43.emf"/><Relationship Id="rId17" Type="http://schemas.openxmlformats.org/officeDocument/2006/relationships/image" Target="../media/image47.emf"/><Relationship Id="rId2" Type="http://schemas.openxmlformats.org/officeDocument/2006/relationships/image" Target="../media/image34.emf"/><Relationship Id="rId16" Type="http://schemas.openxmlformats.org/officeDocument/2006/relationships/image" Target="../media/image46.emf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7.emf"/><Relationship Id="rId11" Type="http://schemas.openxmlformats.org/officeDocument/2006/relationships/image" Target="../media/image42.emf"/><Relationship Id="rId5" Type="http://schemas.openxmlformats.org/officeDocument/2006/relationships/image" Target="../media/image36.emf"/><Relationship Id="rId15" Type="http://schemas.openxmlformats.org/officeDocument/2006/relationships/image" Target="../media/image45.emf"/><Relationship Id="rId10" Type="http://schemas.openxmlformats.org/officeDocument/2006/relationships/image" Target="../media/image41.emf"/><Relationship Id="rId4" Type="http://schemas.openxmlformats.org/officeDocument/2006/relationships/image" Target="../media/image35.emf"/><Relationship Id="rId9" Type="http://schemas.openxmlformats.org/officeDocument/2006/relationships/image" Target="../media/image40.emf"/><Relationship Id="rId14" Type="http://schemas.openxmlformats.org/officeDocument/2006/relationships/image" Target="../media/image4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>
            <a:extLst>
              <a:ext uri="{FF2B5EF4-FFF2-40B4-BE49-F238E27FC236}">
                <a16:creationId xmlns:a16="http://schemas.microsoft.com/office/drawing/2014/main" id="{3349E027-A65C-2540-BE41-87D93E970084}"/>
              </a:ext>
            </a:extLst>
          </p:cNvPr>
          <p:cNvSpPr/>
          <p:nvPr/>
        </p:nvSpPr>
        <p:spPr>
          <a:xfrm>
            <a:off x="1" y="-1"/>
            <a:ext cx="18287998" cy="10288589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F4B322-70D5-4A0E-BBAC-9CE95A102EE9}"/>
              </a:ext>
            </a:extLst>
          </p:cNvPr>
          <p:cNvSpPr/>
          <p:nvPr/>
        </p:nvSpPr>
        <p:spPr>
          <a:xfrm>
            <a:off x="4135582" y="1999861"/>
            <a:ext cx="10016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i="1" spc="600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0A7230-6508-4358-8C71-DD719DF2EDA6}"/>
              </a:ext>
            </a:extLst>
          </p:cNvPr>
          <p:cNvSpPr txBox="1"/>
          <p:nvPr/>
        </p:nvSpPr>
        <p:spPr>
          <a:xfrm>
            <a:off x="3071004" y="563531"/>
            <a:ext cx="12014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</a:t>
            </a:r>
            <a:endParaRPr lang="en-US" sz="9000" b="1" dirty="0">
              <a:solidFill>
                <a:schemeClr val="bg1"/>
              </a:solidFill>
              <a:ea typeface="Lato" charset="0"/>
              <a:cs typeface="Lato" charset="0"/>
            </a:endParaRPr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AFB64A99-445A-423A-A1D9-0C6E6AE6FE67}"/>
              </a:ext>
            </a:extLst>
          </p:cNvPr>
          <p:cNvSpPr txBox="1"/>
          <p:nvPr/>
        </p:nvSpPr>
        <p:spPr>
          <a:xfrm>
            <a:off x="3200400" y="2831677"/>
            <a:ext cx="11885400" cy="2341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ts val="2599"/>
              </a:lnSpc>
              <a:defRPr/>
            </a:pPr>
            <a:endParaRPr lang="en-US" sz="2800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algn="ctr">
              <a:lnSpc>
                <a:spcPts val="2599"/>
              </a:lnSpc>
              <a:defRPr/>
            </a:pPr>
            <a: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  <a:t>Nunc viverra imperdiet enim. Fusce est. Vivamus a tellus.</a:t>
            </a:r>
          </a:p>
          <a:p>
            <a:pPr algn="ctr">
              <a:lnSpc>
                <a:spcPts val="2599"/>
              </a:lnSpc>
              <a:defRPr/>
            </a:pPr>
            <a:endParaRPr lang="en-US" sz="135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CE6BD12-5858-5240-A65D-E8D9A8ED27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3BD6CDAF-A57D-574F-BE9B-B9FD7E9DFE7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152422" y="7184143"/>
            <a:ext cx="3165069" cy="181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33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ssholder for bilde 21">
            <a:extLst>
              <a:ext uri="{FF2B5EF4-FFF2-40B4-BE49-F238E27FC236}">
                <a16:creationId xmlns:a16="http://schemas.microsoft.com/office/drawing/2014/main" id="{1F56B446-98C4-E749-91E1-80F85D4A59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7F213CA-9C52-467F-B91F-3B00BA93594A}"/>
              </a:ext>
            </a:extLst>
          </p:cNvPr>
          <p:cNvSpPr/>
          <p:nvPr/>
        </p:nvSpPr>
        <p:spPr>
          <a:xfrm>
            <a:off x="0" y="1162065"/>
            <a:ext cx="8993652" cy="1911383"/>
          </a:xfrm>
          <a:prstGeom prst="rect">
            <a:avLst/>
          </a:prstGeom>
          <a:solidFill>
            <a:schemeClr val="accent1">
              <a:alpha val="4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ED4028-6427-4F76-89D0-21CFF00FFAA2}"/>
              </a:ext>
            </a:extLst>
          </p:cNvPr>
          <p:cNvSpPr txBox="1"/>
          <p:nvPr/>
        </p:nvSpPr>
        <p:spPr>
          <a:xfrm>
            <a:off x="511607" y="1249485"/>
            <a:ext cx="5369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6" name="7 CuadroTexto">
            <a:extLst>
              <a:ext uri="{FF2B5EF4-FFF2-40B4-BE49-F238E27FC236}">
                <a16:creationId xmlns:a16="http://schemas.microsoft.com/office/drawing/2014/main" id="{149DAFAB-02F0-4A1E-BD1C-69B7652FA7D1}"/>
              </a:ext>
            </a:extLst>
          </p:cNvPr>
          <p:cNvSpPr txBox="1"/>
          <p:nvPr/>
        </p:nvSpPr>
        <p:spPr>
          <a:xfrm>
            <a:off x="511607" y="1778043"/>
            <a:ext cx="79565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/>
            </a:pPr>
            <a:endParaRPr lang="en-US" sz="15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6C5556EA-9D8E-6149-BA13-7E57643BD963}"/>
              </a:ext>
            </a:extLst>
          </p:cNvPr>
          <p:cNvSpPr txBox="1"/>
          <p:nvPr/>
        </p:nvSpPr>
        <p:spPr>
          <a:xfrm>
            <a:off x="9658088" y="2496470"/>
            <a:ext cx="8115557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elit, sit amet, consectetuer. </a:t>
            </a: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92650BEA-29FF-F04F-BD8F-6BFC49DC3CFF}"/>
              </a:ext>
            </a:extLst>
          </p:cNvPr>
          <p:cNvSpPr txBox="1"/>
          <p:nvPr/>
        </p:nvSpPr>
        <p:spPr>
          <a:xfrm>
            <a:off x="9658088" y="1438174"/>
            <a:ext cx="8115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F0781B8D-F372-8E47-BE5B-90023FF876BA}"/>
              </a:ext>
            </a:extLst>
          </p:cNvPr>
          <p:cNvSpPr txBox="1"/>
          <p:nvPr/>
        </p:nvSpPr>
        <p:spPr>
          <a:xfrm>
            <a:off x="9658088" y="4136041"/>
            <a:ext cx="8112810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Fusce posuere, magna sed pulvinar ultricies.</a:t>
            </a:r>
            <a:b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</a:b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Maecenas porttitor congue massa.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sit amet commodo magna eros quis urna.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b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</a:b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i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consectetuer. Fusce posuere, magna sed pulvinar ultricies.</a:t>
            </a:r>
            <a:r>
              <a:rPr lang="en-US" sz="2800" i="1" dirty="0">
                <a:solidFill>
                  <a:schemeClr val="bg1"/>
                </a:solidFill>
                <a:ea typeface="Lato" charset="0"/>
                <a:cs typeface="Lato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/>
              </a:solidFill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05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D2D036-C62B-41F3-96D9-0AD76F5FCE67}"/>
              </a:ext>
            </a:extLst>
          </p:cNvPr>
          <p:cNvSpPr txBox="1"/>
          <p:nvPr/>
        </p:nvSpPr>
        <p:spPr>
          <a:xfrm>
            <a:off x="6750845" y="740254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6AB93615-5CF2-4BFC-8D0F-44FE5480D8E1}"/>
              </a:ext>
            </a:extLst>
          </p:cNvPr>
          <p:cNvSpPr txBox="1"/>
          <p:nvPr/>
        </p:nvSpPr>
        <p:spPr>
          <a:xfrm>
            <a:off x="4417808" y="1708600"/>
            <a:ext cx="94523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DDC0632-C9EA-4921-9393-29B152D55DC0}"/>
              </a:ext>
            </a:extLst>
          </p:cNvPr>
          <p:cNvSpPr/>
          <p:nvPr/>
        </p:nvSpPr>
        <p:spPr>
          <a:xfrm>
            <a:off x="704399" y="7662661"/>
            <a:ext cx="1093746" cy="10937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accent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5DCCEE-E709-4E91-80A8-651ADE3EE59B}"/>
              </a:ext>
            </a:extLst>
          </p:cNvPr>
          <p:cNvSpPr txBox="1"/>
          <p:nvPr/>
        </p:nvSpPr>
        <p:spPr>
          <a:xfrm>
            <a:off x="2270799" y="7706658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7" name="7 CuadroTexto">
            <a:extLst>
              <a:ext uri="{FF2B5EF4-FFF2-40B4-BE49-F238E27FC236}">
                <a16:creationId xmlns:a16="http://schemas.microsoft.com/office/drawing/2014/main" id="{4BA08BCD-0F15-46D7-B2B8-FA56DEF596A7}"/>
              </a:ext>
            </a:extLst>
          </p:cNvPr>
          <p:cNvSpPr txBox="1"/>
          <p:nvPr/>
        </p:nvSpPr>
        <p:spPr>
          <a:xfrm>
            <a:off x="2270798" y="8239903"/>
            <a:ext cx="344782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commodo magna eros quis.</a:t>
            </a:r>
          </a:p>
        </p:txBody>
      </p:sp>
      <p:sp>
        <p:nvSpPr>
          <p:cNvPr id="17" name="Freeform 38">
            <a:extLst>
              <a:ext uri="{FF2B5EF4-FFF2-40B4-BE49-F238E27FC236}">
                <a16:creationId xmlns:a16="http://schemas.microsoft.com/office/drawing/2014/main" id="{5DA70E01-C593-4E92-BDB1-F6C8984E3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609" y="8010868"/>
            <a:ext cx="695325" cy="440532"/>
          </a:xfrm>
          <a:custGeom>
            <a:avLst/>
            <a:gdLst>
              <a:gd name="T0" fmla="*/ 585 w 1286"/>
              <a:gd name="T1" fmla="*/ 699 h 814"/>
              <a:gd name="T2" fmla="*/ 1168 w 1286"/>
              <a:gd name="T3" fmla="*/ 699 h 814"/>
              <a:gd name="T4" fmla="*/ 982 w 1286"/>
              <a:gd name="T5" fmla="*/ 452 h 814"/>
              <a:gd name="T6" fmla="*/ 834 w 1286"/>
              <a:gd name="T7" fmla="*/ 638 h 814"/>
              <a:gd name="T8" fmla="*/ 730 w 1286"/>
              <a:gd name="T9" fmla="*/ 513 h 814"/>
              <a:gd name="T10" fmla="*/ 585 w 1286"/>
              <a:gd name="T11" fmla="*/ 699 h 814"/>
              <a:gd name="T12" fmla="*/ 1225 w 1286"/>
              <a:gd name="T13" fmla="*/ 0 h 814"/>
              <a:gd name="T14" fmla="*/ 1285 w 1286"/>
              <a:gd name="T15" fmla="*/ 57 h 814"/>
              <a:gd name="T16" fmla="*/ 1285 w 1286"/>
              <a:gd name="T17" fmla="*/ 756 h 814"/>
              <a:gd name="T18" fmla="*/ 1225 w 1286"/>
              <a:gd name="T19" fmla="*/ 813 h 814"/>
              <a:gd name="T20" fmla="*/ 525 w 1286"/>
              <a:gd name="T21" fmla="*/ 813 h 814"/>
              <a:gd name="T22" fmla="*/ 468 w 1286"/>
              <a:gd name="T23" fmla="*/ 756 h 814"/>
              <a:gd name="T24" fmla="*/ 468 w 1286"/>
              <a:gd name="T25" fmla="*/ 57 h 814"/>
              <a:gd name="T26" fmla="*/ 525 w 1286"/>
              <a:gd name="T27" fmla="*/ 0 h 814"/>
              <a:gd name="T28" fmla="*/ 1225 w 1286"/>
              <a:gd name="T29" fmla="*/ 0 h 814"/>
              <a:gd name="T30" fmla="*/ 235 w 1286"/>
              <a:gd name="T31" fmla="*/ 0 h 814"/>
              <a:gd name="T32" fmla="*/ 350 w 1286"/>
              <a:gd name="T33" fmla="*/ 0 h 814"/>
              <a:gd name="T34" fmla="*/ 350 w 1286"/>
              <a:gd name="T35" fmla="*/ 813 h 814"/>
              <a:gd name="T36" fmla="*/ 235 w 1286"/>
              <a:gd name="T37" fmla="*/ 813 h 814"/>
              <a:gd name="T38" fmla="*/ 235 w 1286"/>
              <a:gd name="T39" fmla="*/ 0 h 814"/>
              <a:gd name="T40" fmla="*/ 0 w 1286"/>
              <a:gd name="T41" fmla="*/ 0 h 814"/>
              <a:gd name="T42" fmla="*/ 118 w 1286"/>
              <a:gd name="T43" fmla="*/ 0 h 814"/>
              <a:gd name="T44" fmla="*/ 118 w 1286"/>
              <a:gd name="T45" fmla="*/ 813 h 814"/>
              <a:gd name="T46" fmla="*/ 0 w 1286"/>
              <a:gd name="T47" fmla="*/ 813 h 814"/>
              <a:gd name="T48" fmla="*/ 0 w 1286"/>
              <a:gd name="T49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6" h="814">
                <a:moveTo>
                  <a:pt x="585" y="699"/>
                </a:moveTo>
                <a:lnTo>
                  <a:pt x="1168" y="699"/>
                </a:lnTo>
                <a:lnTo>
                  <a:pt x="982" y="452"/>
                </a:lnTo>
                <a:lnTo>
                  <a:pt x="834" y="638"/>
                </a:lnTo>
                <a:lnTo>
                  <a:pt x="730" y="513"/>
                </a:lnTo>
                <a:lnTo>
                  <a:pt x="585" y="699"/>
                </a:lnTo>
                <a:close/>
                <a:moveTo>
                  <a:pt x="1225" y="0"/>
                </a:moveTo>
                <a:cubicBezTo>
                  <a:pt x="1258" y="0"/>
                  <a:pt x="1285" y="24"/>
                  <a:pt x="1285" y="57"/>
                </a:cubicBezTo>
                <a:lnTo>
                  <a:pt x="1285" y="756"/>
                </a:lnTo>
                <a:cubicBezTo>
                  <a:pt x="1285" y="789"/>
                  <a:pt x="1258" y="813"/>
                  <a:pt x="1225" y="813"/>
                </a:cubicBezTo>
                <a:lnTo>
                  <a:pt x="525" y="813"/>
                </a:lnTo>
                <a:cubicBezTo>
                  <a:pt x="492" y="813"/>
                  <a:pt x="468" y="789"/>
                  <a:pt x="468" y="756"/>
                </a:cubicBezTo>
                <a:lnTo>
                  <a:pt x="468" y="57"/>
                </a:lnTo>
                <a:cubicBezTo>
                  <a:pt x="468" y="24"/>
                  <a:pt x="492" y="0"/>
                  <a:pt x="525" y="0"/>
                </a:cubicBezTo>
                <a:lnTo>
                  <a:pt x="1225" y="0"/>
                </a:lnTo>
                <a:close/>
                <a:moveTo>
                  <a:pt x="235" y="0"/>
                </a:moveTo>
                <a:lnTo>
                  <a:pt x="350" y="0"/>
                </a:lnTo>
                <a:lnTo>
                  <a:pt x="350" y="813"/>
                </a:lnTo>
                <a:lnTo>
                  <a:pt x="235" y="813"/>
                </a:lnTo>
                <a:lnTo>
                  <a:pt x="235" y="0"/>
                </a:lnTo>
                <a:close/>
                <a:moveTo>
                  <a:pt x="0" y="0"/>
                </a:moveTo>
                <a:lnTo>
                  <a:pt x="118" y="0"/>
                </a:lnTo>
                <a:lnTo>
                  <a:pt x="118" y="813"/>
                </a:lnTo>
                <a:lnTo>
                  <a:pt x="0" y="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99AF659-9396-4858-A04C-4E522695FC53}"/>
              </a:ext>
            </a:extLst>
          </p:cNvPr>
          <p:cNvSpPr/>
          <p:nvPr/>
        </p:nvSpPr>
        <p:spPr>
          <a:xfrm>
            <a:off x="6726776" y="7662661"/>
            <a:ext cx="1093746" cy="109374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E35E54-4390-4D74-A73A-6D7A18C01570}"/>
              </a:ext>
            </a:extLst>
          </p:cNvPr>
          <p:cNvSpPr txBox="1"/>
          <p:nvPr/>
        </p:nvSpPr>
        <p:spPr>
          <a:xfrm>
            <a:off x="8293176" y="7706620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9" name="Freeform 49">
            <a:extLst>
              <a:ext uri="{FF2B5EF4-FFF2-40B4-BE49-F238E27FC236}">
                <a16:creationId xmlns:a16="http://schemas.microsoft.com/office/drawing/2014/main" id="{8C359573-B9C9-4626-B5AD-8873B5C01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742" y="7937359"/>
            <a:ext cx="695325" cy="566738"/>
          </a:xfrm>
          <a:custGeom>
            <a:avLst/>
            <a:gdLst>
              <a:gd name="T0" fmla="*/ 1167 w 1286"/>
              <a:gd name="T1" fmla="*/ 817 h 1051"/>
              <a:gd name="T2" fmla="*/ 1167 w 1286"/>
              <a:gd name="T3" fmla="*/ 118 h 1051"/>
              <a:gd name="T4" fmla="*/ 118 w 1286"/>
              <a:gd name="T5" fmla="*/ 118 h 1051"/>
              <a:gd name="T6" fmla="*/ 118 w 1286"/>
              <a:gd name="T7" fmla="*/ 817 h 1051"/>
              <a:gd name="T8" fmla="*/ 1167 w 1286"/>
              <a:gd name="T9" fmla="*/ 817 h 1051"/>
              <a:gd name="T10" fmla="*/ 1167 w 1286"/>
              <a:gd name="T11" fmla="*/ 0 h 1051"/>
              <a:gd name="T12" fmla="*/ 1285 w 1286"/>
              <a:gd name="T13" fmla="*/ 118 h 1051"/>
              <a:gd name="T14" fmla="*/ 1282 w 1286"/>
              <a:gd name="T15" fmla="*/ 817 h 1051"/>
              <a:gd name="T16" fmla="*/ 1167 w 1286"/>
              <a:gd name="T17" fmla="*/ 932 h 1051"/>
              <a:gd name="T18" fmla="*/ 875 w 1286"/>
              <a:gd name="T19" fmla="*/ 932 h 1051"/>
              <a:gd name="T20" fmla="*/ 875 w 1286"/>
              <a:gd name="T21" fmla="*/ 1050 h 1051"/>
              <a:gd name="T22" fmla="*/ 410 w 1286"/>
              <a:gd name="T23" fmla="*/ 1050 h 1051"/>
              <a:gd name="T24" fmla="*/ 410 w 1286"/>
              <a:gd name="T25" fmla="*/ 932 h 1051"/>
              <a:gd name="T26" fmla="*/ 118 w 1286"/>
              <a:gd name="T27" fmla="*/ 932 h 1051"/>
              <a:gd name="T28" fmla="*/ 0 w 1286"/>
              <a:gd name="T29" fmla="*/ 817 h 1051"/>
              <a:gd name="T30" fmla="*/ 0 w 1286"/>
              <a:gd name="T31" fmla="*/ 118 h 1051"/>
              <a:gd name="T32" fmla="*/ 118 w 1286"/>
              <a:gd name="T33" fmla="*/ 0 h 1051"/>
              <a:gd name="T34" fmla="*/ 1167 w 1286"/>
              <a:gd name="T35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6" h="1051">
                <a:moveTo>
                  <a:pt x="1167" y="817"/>
                </a:moveTo>
                <a:lnTo>
                  <a:pt x="1167" y="118"/>
                </a:lnTo>
                <a:lnTo>
                  <a:pt x="118" y="118"/>
                </a:lnTo>
                <a:lnTo>
                  <a:pt x="118" y="817"/>
                </a:lnTo>
                <a:lnTo>
                  <a:pt x="1167" y="817"/>
                </a:lnTo>
                <a:close/>
                <a:moveTo>
                  <a:pt x="1167" y="0"/>
                </a:moveTo>
                <a:cubicBezTo>
                  <a:pt x="1230" y="0"/>
                  <a:pt x="1285" y="52"/>
                  <a:pt x="1285" y="118"/>
                </a:cubicBezTo>
                <a:lnTo>
                  <a:pt x="1282" y="817"/>
                </a:lnTo>
                <a:cubicBezTo>
                  <a:pt x="1282" y="880"/>
                  <a:pt x="1230" y="932"/>
                  <a:pt x="1167" y="932"/>
                </a:cubicBezTo>
                <a:lnTo>
                  <a:pt x="875" y="932"/>
                </a:lnTo>
                <a:lnTo>
                  <a:pt x="875" y="1050"/>
                </a:lnTo>
                <a:lnTo>
                  <a:pt x="410" y="1050"/>
                </a:lnTo>
                <a:lnTo>
                  <a:pt x="410" y="932"/>
                </a:lnTo>
                <a:lnTo>
                  <a:pt x="118" y="932"/>
                </a:lnTo>
                <a:cubicBezTo>
                  <a:pt x="52" y="932"/>
                  <a:pt x="0" y="880"/>
                  <a:pt x="0" y="817"/>
                </a:cubicBezTo>
                <a:lnTo>
                  <a:pt x="0" y="118"/>
                </a:lnTo>
                <a:cubicBezTo>
                  <a:pt x="0" y="52"/>
                  <a:pt x="52" y="0"/>
                  <a:pt x="118" y="0"/>
                </a:cubicBezTo>
                <a:lnTo>
                  <a:pt x="11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endParaRPr lang="en-US" sz="4050" dirty="0"/>
          </a:p>
        </p:txBody>
      </p:sp>
      <p:sp>
        <p:nvSpPr>
          <p:cNvPr id="23" name="7 CuadroTexto">
            <a:extLst>
              <a:ext uri="{FF2B5EF4-FFF2-40B4-BE49-F238E27FC236}">
                <a16:creationId xmlns:a16="http://schemas.microsoft.com/office/drawing/2014/main" id="{CDA61FD0-B181-444A-ADE4-CF77B6A3FC00}"/>
              </a:ext>
            </a:extLst>
          </p:cNvPr>
          <p:cNvSpPr txBox="1"/>
          <p:nvPr/>
        </p:nvSpPr>
        <p:spPr>
          <a:xfrm>
            <a:off x="8293176" y="8239903"/>
            <a:ext cx="34417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Fusce posuere, magna purus lectus malesuada libero, sit amet commodo magna eros quis.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37C5360-B8A6-47B1-AAFB-EBBF5B6CC0B7}"/>
              </a:ext>
            </a:extLst>
          </p:cNvPr>
          <p:cNvSpPr/>
          <p:nvPr/>
        </p:nvSpPr>
        <p:spPr>
          <a:xfrm>
            <a:off x="12749153" y="7662661"/>
            <a:ext cx="1093746" cy="109374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9CA8A2-5A51-427B-9BA6-C40D030CACD6}"/>
              </a:ext>
            </a:extLst>
          </p:cNvPr>
          <p:cNvSpPr txBox="1"/>
          <p:nvPr/>
        </p:nvSpPr>
        <p:spPr>
          <a:xfrm>
            <a:off x="14315553" y="7662661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0" name="Freeform 63">
            <a:extLst>
              <a:ext uri="{FF2B5EF4-FFF2-40B4-BE49-F238E27FC236}">
                <a16:creationId xmlns:a16="http://schemas.microsoft.com/office/drawing/2014/main" id="{BDDC1632-0E55-4B35-9E5A-5A1F3CFED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820" y="7885619"/>
            <a:ext cx="504825" cy="628650"/>
          </a:xfrm>
          <a:custGeom>
            <a:avLst/>
            <a:gdLst>
              <a:gd name="T0" fmla="*/ 118 w 936"/>
              <a:gd name="T1" fmla="*/ 989 h 1165"/>
              <a:gd name="T2" fmla="*/ 818 w 936"/>
              <a:gd name="T3" fmla="*/ 989 h 1165"/>
              <a:gd name="T4" fmla="*/ 593 w 936"/>
              <a:gd name="T5" fmla="*/ 691 h 1165"/>
              <a:gd name="T6" fmla="*/ 419 w 936"/>
              <a:gd name="T7" fmla="*/ 915 h 1165"/>
              <a:gd name="T8" fmla="*/ 293 w 936"/>
              <a:gd name="T9" fmla="*/ 765 h 1165"/>
              <a:gd name="T10" fmla="*/ 118 w 936"/>
              <a:gd name="T11" fmla="*/ 989 h 1165"/>
              <a:gd name="T12" fmla="*/ 118 w 936"/>
              <a:gd name="T13" fmla="*/ 114 h 1165"/>
              <a:gd name="T14" fmla="*/ 118 w 936"/>
              <a:gd name="T15" fmla="*/ 582 h 1165"/>
              <a:gd name="T16" fmla="*/ 263 w 936"/>
              <a:gd name="T17" fmla="*/ 494 h 1165"/>
              <a:gd name="T18" fmla="*/ 410 w 936"/>
              <a:gd name="T19" fmla="*/ 582 h 1165"/>
              <a:gd name="T20" fmla="*/ 410 w 936"/>
              <a:gd name="T21" fmla="*/ 114 h 1165"/>
              <a:gd name="T22" fmla="*/ 118 w 936"/>
              <a:gd name="T23" fmla="*/ 114 h 1165"/>
              <a:gd name="T24" fmla="*/ 818 w 936"/>
              <a:gd name="T25" fmla="*/ 0 h 1165"/>
              <a:gd name="T26" fmla="*/ 935 w 936"/>
              <a:gd name="T27" fmla="*/ 114 h 1165"/>
              <a:gd name="T28" fmla="*/ 935 w 936"/>
              <a:gd name="T29" fmla="*/ 1049 h 1165"/>
              <a:gd name="T30" fmla="*/ 818 w 936"/>
              <a:gd name="T31" fmla="*/ 1164 h 1165"/>
              <a:gd name="T32" fmla="*/ 118 w 936"/>
              <a:gd name="T33" fmla="*/ 1164 h 1165"/>
              <a:gd name="T34" fmla="*/ 0 w 936"/>
              <a:gd name="T35" fmla="*/ 1049 h 1165"/>
              <a:gd name="T36" fmla="*/ 0 w 936"/>
              <a:gd name="T37" fmla="*/ 114 h 1165"/>
              <a:gd name="T38" fmla="*/ 118 w 936"/>
              <a:gd name="T39" fmla="*/ 0 h 1165"/>
              <a:gd name="T40" fmla="*/ 818 w 936"/>
              <a:gd name="T41" fmla="*/ 0 h 1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6" h="1165">
                <a:moveTo>
                  <a:pt x="118" y="989"/>
                </a:moveTo>
                <a:lnTo>
                  <a:pt x="818" y="989"/>
                </a:lnTo>
                <a:lnTo>
                  <a:pt x="593" y="691"/>
                </a:lnTo>
                <a:lnTo>
                  <a:pt x="419" y="915"/>
                </a:lnTo>
                <a:lnTo>
                  <a:pt x="293" y="765"/>
                </a:lnTo>
                <a:lnTo>
                  <a:pt x="118" y="989"/>
                </a:lnTo>
                <a:close/>
                <a:moveTo>
                  <a:pt x="118" y="114"/>
                </a:moveTo>
                <a:lnTo>
                  <a:pt x="118" y="582"/>
                </a:lnTo>
                <a:lnTo>
                  <a:pt x="263" y="494"/>
                </a:lnTo>
                <a:lnTo>
                  <a:pt x="410" y="582"/>
                </a:lnTo>
                <a:lnTo>
                  <a:pt x="410" y="114"/>
                </a:lnTo>
                <a:lnTo>
                  <a:pt x="118" y="114"/>
                </a:lnTo>
                <a:close/>
                <a:moveTo>
                  <a:pt x="818" y="0"/>
                </a:moveTo>
                <a:cubicBezTo>
                  <a:pt x="880" y="0"/>
                  <a:pt x="935" y="52"/>
                  <a:pt x="935" y="114"/>
                </a:cubicBezTo>
                <a:lnTo>
                  <a:pt x="935" y="1049"/>
                </a:lnTo>
                <a:cubicBezTo>
                  <a:pt x="935" y="1112"/>
                  <a:pt x="880" y="1164"/>
                  <a:pt x="818" y="1164"/>
                </a:cubicBezTo>
                <a:lnTo>
                  <a:pt x="118" y="1164"/>
                </a:lnTo>
                <a:cubicBezTo>
                  <a:pt x="55" y="1164"/>
                  <a:pt x="0" y="1112"/>
                  <a:pt x="0" y="1049"/>
                </a:cubicBezTo>
                <a:lnTo>
                  <a:pt x="0" y="114"/>
                </a:lnTo>
                <a:cubicBezTo>
                  <a:pt x="0" y="52"/>
                  <a:pt x="55" y="0"/>
                  <a:pt x="118" y="0"/>
                </a:cubicBezTo>
                <a:lnTo>
                  <a:pt x="8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endParaRPr lang="en-US" sz="4050" dirty="0"/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B6366067-5ECB-6D49-AF3C-4315AAC55945}"/>
              </a:ext>
            </a:extLst>
          </p:cNvPr>
          <p:cNvSpPr txBox="1"/>
          <p:nvPr/>
        </p:nvSpPr>
        <p:spPr>
          <a:xfrm>
            <a:off x="14343816" y="8239903"/>
            <a:ext cx="344174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Dolor sit amet, consectetuer adipiscing elit. Maecenas porttitor congue massa. Fusce posuere, magna.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66C85EE-A207-4444-BFCE-81A104AB45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56056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D369383-C025-4D18-AD86-C3A3D00359DA}"/>
              </a:ext>
            </a:extLst>
          </p:cNvPr>
          <p:cNvSpPr txBox="1"/>
          <p:nvPr/>
        </p:nvSpPr>
        <p:spPr>
          <a:xfrm>
            <a:off x="3409691" y="2361022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9CBC590-2F2B-2A44-9C39-D3FA7269D5CF}"/>
              </a:ext>
            </a:extLst>
          </p:cNvPr>
          <p:cNvSpPr/>
          <p:nvPr/>
        </p:nvSpPr>
        <p:spPr>
          <a:xfrm>
            <a:off x="1162049" y="2752317"/>
            <a:ext cx="8036579" cy="3451634"/>
          </a:xfrm>
          <a:custGeom>
            <a:avLst/>
            <a:gdLst>
              <a:gd name="connsiteX0" fmla="*/ 0 w 5357719"/>
              <a:gd name="connsiteY0" fmla="*/ 0 h 2301089"/>
              <a:gd name="connsiteX1" fmla="*/ 1498428 w 5357719"/>
              <a:gd name="connsiteY1" fmla="*/ 0 h 2301089"/>
              <a:gd name="connsiteX2" fmla="*/ 1498428 w 5357719"/>
              <a:gd name="connsiteY2" fmla="*/ 71725 h 2301089"/>
              <a:gd name="connsiteX3" fmla="*/ 71725 w 5357719"/>
              <a:gd name="connsiteY3" fmla="*/ 71725 h 2301089"/>
              <a:gd name="connsiteX4" fmla="*/ 71725 w 5357719"/>
              <a:gd name="connsiteY4" fmla="*/ 2229364 h 2301089"/>
              <a:gd name="connsiteX5" fmla="*/ 5285994 w 5357719"/>
              <a:gd name="connsiteY5" fmla="*/ 2229364 h 2301089"/>
              <a:gd name="connsiteX6" fmla="*/ 5285994 w 5357719"/>
              <a:gd name="connsiteY6" fmla="*/ 71725 h 2301089"/>
              <a:gd name="connsiteX7" fmla="*/ 4978810 w 5357719"/>
              <a:gd name="connsiteY7" fmla="*/ 71725 h 2301089"/>
              <a:gd name="connsiteX8" fmla="*/ 4978810 w 5357719"/>
              <a:gd name="connsiteY8" fmla="*/ 0 h 2301089"/>
              <a:gd name="connsiteX9" fmla="*/ 5357719 w 5357719"/>
              <a:gd name="connsiteY9" fmla="*/ 0 h 2301089"/>
              <a:gd name="connsiteX10" fmla="*/ 5357719 w 5357719"/>
              <a:gd name="connsiteY10" fmla="*/ 2301089 h 2301089"/>
              <a:gd name="connsiteX11" fmla="*/ 0 w 5357719"/>
              <a:gd name="connsiteY11" fmla="*/ 2301089 h 2301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57719" h="2301089">
                <a:moveTo>
                  <a:pt x="0" y="0"/>
                </a:moveTo>
                <a:lnTo>
                  <a:pt x="1498428" y="0"/>
                </a:lnTo>
                <a:lnTo>
                  <a:pt x="1498428" y="71725"/>
                </a:lnTo>
                <a:lnTo>
                  <a:pt x="71725" y="71725"/>
                </a:lnTo>
                <a:lnTo>
                  <a:pt x="71725" y="2229364"/>
                </a:lnTo>
                <a:lnTo>
                  <a:pt x="5285994" y="2229364"/>
                </a:lnTo>
                <a:lnTo>
                  <a:pt x="5285994" y="71725"/>
                </a:lnTo>
                <a:lnTo>
                  <a:pt x="4978810" y="71725"/>
                </a:lnTo>
                <a:lnTo>
                  <a:pt x="4978810" y="0"/>
                </a:lnTo>
                <a:lnTo>
                  <a:pt x="5357719" y="0"/>
                </a:lnTo>
                <a:lnTo>
                  <a:pt x="5357719" y="2301089"/>
                </a:lnTo>
                <a:lnTo>
                  <a:pt x="0" y="230108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10291CC-29B3-444E-8003-A5E4739007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DFCCC4C-D128-5C49-92D2-D594A5E511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9B2A7C9-4A76-F743-8E3E-D8C4FE6FB7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A2FDF3C4-7DB8-8548-AE65-E6ACADBF1DCC}"/>
              </a:ext>
            </a:extLst>
          </p:cNvPr>
          <p:cNvSpPr txBox="1"/>
          <p:nvPr/>
        </p:nvSpPr>
        <p:spPr>
          <a:xfrm>
            <a:off x="2484088" y="3851632"/>
            <a:ext cx="7174262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“</a:t>
            </a:r>
            <a:r>
              <a:rPr lang="en-US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dolor sit</a:t>
            </a:r>
          </a:p>
          <a:p>
            <a:r>
              <a:rPr lang="en-US" sz="4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Amet, consertetuer“</a:t>
            </a:r>
          </a:p>
        </p:txBody>
      </p:sp>
    </p:spTree>
    <p:extLst>
      <p:ext uri="{BB962C8B-B14F-4D97-AF65-F5344CB8AC3E}">
        <p14:creationId xmlns:p14="http://schemas.microsoft.com/office/powerpoint/2010/main" val="177561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A9AAA3-0699-4A4A-9CE9-0BD30ADC95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A873A6-D526-3041-ABA1-68185B78FC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4342DD7-F52F-B042-AAF6-75C33818BB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2461AB-B752-405B-8E7C-C1D162667769}"/>
              </a:ext>
            </a:extLst>
          </p:cNvPr>
          <p:cNvSpPr txBox="1"/>
          <p:nvPr/>
        </p:nvSpPr>
        <p:spPr>
          <a:xfrm>
            <a:off x="2483656" y="2657242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6" name="7 CuadroTexto">
            <a:extLst>
              <a:ext uri="{FF2B5EF4-FFF2-40B4-BE49-F238E27FC236}">
                <a16:creationId xmlns:a16="http://schemas.microsoft.com/office/drawing/2014/main" id="{55E2E9BF-1EFA-46A7-8E54-BAFCD9D0192D}"/>
              </a:ext>
            </a:extLst>
          </p:cNvPr>
          <p:cNvSpPr txBox="1"/>
          <p:nvPr/>
        </p:nvSpPr>
        <p:spPr>
          <a:xfrm>
            <a:off x="573224" y="3575800"/>
            <a:ext cx="658958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21A2B6B-8D54-4C8F-8510-0919DF1074CC}"/>
              </a:ext>
            </a:extLst>
          </p:cNvPr>
          <p:cNvSpPr/>
          <p:nvPr/>
        </p:nvSpPr>
        <p:spPr>
          <a:xfrm>
            <a:off x="7689274" y="6925470"/>
            <a:ext cx="10096286" cy="2862263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DAAF74C0-3DCA-4290-82DC-A3AACDF1D4AC}"/>
              </a:ext>
            </a:extLst>
          </p:cNvPr>
          <p:cNvSpPr txBox="1"/>
          <p:nvPr/>
        </p:nvSpPr>
        <p:spPr>
          <a:xfrm>
            <a:off x="8188049" y="7417233"/>
            <a:ext cx="52399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400" i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congue. Fusce posuere, </a:t>
            </a:r>
            <a:r>
              <a:rPr lang="en-US" sz="2400" b="1" i="1" dirty="0">
                <a:solidFill>
                  <a:schemeClr val="bg1"/>
                </a:solidFill>
                <a:ea typeface="Lato" charset="0"/>
                <a:cs typeface="Lato" charset="0"/>
              </a:rPr>
              <a:t>magna sed pulvinar ultricies, </a:t>
            </a:r>
            <a:r>
              <a:rPr lang="en-US" sz="2400" i="1" dirty="0">
                <a:solidFill>
                  <a:schemeClr val="bg1"/>
                </a:solidFill>
                <a:ea typeface="Lato" charset="0"/>
                <a:cs typeface="Lato" charset="0"/>
              </a:rPr>
              <a:t>purus lectus malesuada libero.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78A4F0-F2A4-4965-AD60-83BA54B6CC98}"/>
              </a:ext>
            </a:extLst>
          </p:cNvPr>
          <p:cNvSpPr txBox="1"/>
          <p:nvPr/>
        </p:nvSpPr>
        <p:spPr>
          <a:xfrm>
            <a:off x="14232834" y="7232567"/>
            <a:ext cx="3348576" cy="212365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id-ID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</a:t>
            </a:r>
          </a:p>
          <a:p>
            <a:r>
              <a:rPr lang="id-ID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ipsum</a:t>
            </a:r>
            <a:endParaRPr lang="en-US" sz="66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E417254-0C5C-4964-BA39-EC04F4DADB32}"/>
              </a:ext>
            </a:extLst>
          </p:cNvPr>
          <p:cNvCxnSpPr/>
          <p:nvPr/>
        </p:nvCxnSpPr>
        <p:spPr>
          <a:xfrm>
            <a:off x="13846629" y="7120051"/>
            <a:ext cx="0" cy="239485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102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3511BD8-BB29-8245-AA4B-7FB8E862DE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F35CFCD-878B-DD41-A572-7520FA65C2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EFC665C-61F1-8B43-AE7E-4F63B1E658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553E59-8D48-429A-8144-F6BF5EDBC473}"/>
              </a:ext>
            </a:extLst>
          </p:cNvPr>
          <p:cNvSpPr txBox="1"/>
          <p:nvPr/>
        </p:nvSpPr>
        <p:spPr>
          <a:xfrm>
            <a:off x="11123326" y="2740372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7" name="7 CuadroTexto">
            <a:extLst>
              <a:ext uri="{FF2B5EF4-FFF2-40B4-BE49-F238E27FC236}">
                <a16:creationId xmlns:a16="http://schemas.microsoft.com/office/drawing/2014/main" id="{02F9E745-5985-425B-99F0-4869E4888FE2}"/>
              </a:ext>
            </a:extLst>
          </p:cNvPr>
          <p:cNvSpPr txBox="1"/>
          <p:nvPr/>
        </p:nvSpPr>
        <p:spPr>
          <a:xfrm>
            <a:off x="11123326" y="3658930"/>
            <a:ext cx="611777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F3BF31-421D-4546-9561-07C04B64C1BD}"/>
              </a:ext>
            </a:extLst>
          </p:cNvPr>
          <p:cNvSpPr/>
          <p:nvPr/>
        </p:nvSpPr>
        <p:spPr>
          <a:xfrm>
            <a:off x="494512" y="6925470"/>
            <a:ext cx="10094906" cy="2862263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9" name="7 CuadroTexto">
            <a:extLst>
              <a:ext uri="{FF2B5EF4-FFF2-40B4-BE49-F238E27FC236}">
                <a16:creationId xmlns:a16="http://schemas.microsoft.com/office/drawing/2014/main" id="{2A850197-C3C4-4968-98A9-4170D858E185}"/>
              </a:ext>
            </a:extLst>
          </p:cNvPr>
          <p:cNvSpPr txBox="1"/>
          <p:nvPr/>
        </p:nvSpPr>
        <p:spPr>
          <a:xfrm>
            <a:off x="998141" y="7571854"/>
            <a:ext cx="51162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</a:t>
            </a:r>
            <a:r>
              <a:rPr lang="en-US" sz="3000" i="1" dirty="0">
                <a:solidFill>
                  <a:schemeClr val="bg1"/>
                </a:solidFill>
                <a:ea typeface="Lato" charset="0"/>
                <a:cs typeface="Lato" charset="0"/>
              </a:rPr>
              <a:t>dolor sit amet, consectetuer adipiscing.</a:t>
            </a:r>
          </a:p>
          <a:p>
            <a:pPr algn="r">
              <a:defRPr/>
            </a:pPr>
            <a:r>
              <a:rPr lang="en-US" sz="3000" i="1" dirty="0">
                <a:solidFill>
                  <a:schemeClr val="bg1"/>
                </a:solidFill>
                <a:ea typeface="Lato" charset="0"/>
                <a:cs typeface="Lato" charset="0"/>
              </a:rPr>
              <a:t>Er et porttitor congue massa.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F9992A-5900-4244-B815-D5EA311DC876}"/>
              </a:ext>
            </a:extLst>
          </p:cNvPr>
          <p:cNvSpPr txBox="1"/>
          <p:nvPr/>
        </p:nvSpPr>
        <p:spPr>
          <a:xfrm>
            <a:off x="6971438" y="7256062"/>
            <a:ext cx="3440249" cy="212365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id-ID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</a:t>
            </a:r>
          </a:p>
          <a:p>
            <a:r>
              <a:rPr lang="id-ID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ipsum</a:t>
            </a:r>
            <a:endParaRPr lang="en-US" sz="66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8AFA789-F646-4D05-AF36-BAF8733A7B42}"/>
              </a:ext>
            </a:extLst>
          </p:cNvPr>
          <p:cNvCxnSpPr/>
          <p:nvPr/>
        </p:nvCxnSpPr>
        <p:spPr>
          <a:xfrm>
            <a:off x="6636941" y="7120051"/>
            <a:ext cx="0" cy="239485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679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9174B18-77F1-4006-BE80-60F6CAAA5DDF}"/>
              </a:ext>
            </a:extLst>
          </p:cNvPr>
          <p:cNvSpPr/>
          <p:nvPr/>
        </p:nvSpPr>
        <p:spPr>
          <a:xfrm>
            <a:off x="7326859" y="5413737"/>
            <a:ext cx="10961141" cy="437399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14" name="7 CuadroTexto">
            <a:extLst>
              <a:ext uri="{FF2B5EF4-FFF2-40B4-BE49-F238E27FC236}">
                <a16:creationId xmlns:a16="http://schemas.microsoft.com/office/drawing/2014/main" id="{69C5DE45-D28D-445C-BC98-6EDFEAB41269}"/>
              </a:ext>
            </a:extLst>
          </p:cNvPr>
          <p:cNvSpPr txBox="1"/>
          <p:nvPr/>
        </p:nvSpPr>
        <p:spPr>
          <a:xfrm>
            <a:off x="8903014" y="7223644"/>
            <a:ext cx="779471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2B5F47-49D4-401C-9A68-4AFFF52B337D}"/>
              </a:ext>
            </a:extLst>
          </p:cNvPr>
          <p:cNvSpPr txBox="1"/>
          <p:nvPr/>
        </p:nvSpPr>
        <p:spPr>
          <a:xfrm>
            <a:off x="8371605" y="5945452"/>
            <a:ext cx="6304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C0A5E6-A57D-475F-8D32-902F13E76854}"/>
              </a:ext>
            </a:extLst>
          </p:cNvPr>
          <p:cNvCxnSpPr>
            <a:cxnSpLocks/>
          </p:cNvCxnSpPr>
          <p:nvPr/>
        </p:nvCxnSpPr>
        <p:spPr>
          <a:xfrm>
            <a:off x="8541314" y="6762135"/>
            <a:ext cx="0" cy="22603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485C175-6FA2-4E02-9CE2-CB0A2832B0FF}"/>
              </a:ext>
            </a:extLst>
          </p:cNvPr>
          <p:cNvSpPr txBox="1"/>
          <p:nvPr/>
        </p:nvSpPr>
        <p:spPr>
          <a:xfrm>
            <a:off x="8351726" y="1312963"/>
            <a:ext cx="6153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05DAF9AD-E7EF-5E49-B5A8-6BFE10739E97}"/>
              </a:ext>
            </a:extLst>
          </p:cNvPr>
          <p:cNvSpPr/>
          <p:nvPr/>
        </p:nvSpPr>
        <p:spPr>
          <a:xfrm>
            <a:off x="8490857" y="1746099"/>
            <a:ext cx="7904604" cy="3234911"/>
          </a:xfrm>
          <a:custGeom>
            <a:avLst/>
            <a:gdLst>
              <a:gd name="connsiteX0" fmla="*/ 4009901 w 5269736"/>
              <a:gd name="connsiteY0" fmla="*/ 0 h 2156607"/>
              <a:gd name="connsiteX1" fmla="*/ 5269736 w 5269736"/>
              <a:gd name="connsiteY1" fmla="*/ 0 h 2156607"/>
              <a:gd name="connsiteX2" fmla="*/ 5269736 w 5269736"/>
              <a:gd name="connsiteY2" fmla="*/ 2156607 h 2156607"/>
              <a:gd name="connsiteX3" fmla="*/ 0 w 5269736"/>
              <a:gd name="connsiteY3" fmla="*/ 2156607 h 2156607"/>
              <a:gd name="connsiteX4" fmla="*/ 0 w 5269736"/>
              <a:gd name="connsiteY4" fmla="*/ 469074 h 2156607"/>
              <a:gd name="connsiteX5" fmla="*/ 73303 w 5269736"/>
              <a:gd name="connsiteY5" fmla="*/ 469074 h 2156607"/>
              <a:gd name="connsiteX6" fmla="*/ 73303 w 5269736"/>
              <a:gd name="connsiteY6" fmla="*/ 2083304 h 2156607"/>
              <a:gd name="connsiteX7" fmla="*/ 5196433 w 5269736"/>
              <a:gd name="connsiteY7" fmla="*/ 2083304 h 2156607"/>
              <a:gd name="connsiteX8" fmla="*/ 5196433 w 5269736"/>
              <a:gd name="connsiteY8" fmla="*/ 73303 h 2156607"/>
              <a:gd name="connsiteX9" fmla="*/ 4009901 w 5269736"/>
              <a:gd name="connsiteY9" fmla="*/ 73303 h 215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69736" h="2156607">
                <a:moveTo>
                  <a:pt x="4009901" y="0"/>
                </a:moveTo>
                <a:lnTo>
                  <a:pt x="5269736" y="0"/>
                </a:lnTo>
                <a:lnTo>
                  <a:pt x="5269736" y="2156607"/>
                </a:lnTo>
                <a:lnTo>
                  <a:pt x="0" y="2156607"/>
                </a:lnTo>
                <a:lnTo>
                  <a:pt x="0" y="469074"/>
                </a:lnTo>
                <a:lnTo>
                  <a:pt x="73303" y="469074"/>
                </a:lnTo>
                <a:lnTo>
                  <a:pt x="73303" y="2083304"/>
                </a:lnTo>
                <a:lnTo>
                  <a:pt x="5196433" y="2083304"/>
                </a:lnTo>
                <a:lnTo>
                  <a:pt x="5196433" y="73303"/>
                </a:lnTo>
                <a:lnTo>
                  <a:pt x="4009901" y="7330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7CFB71-1130-0147-9AF1-0E02C99241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893ECEB-20EB-5E4E-A8A0-BC1FD7F87A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2FEE8DB-D10A-DB4C-A9DC-DC8451B01C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2513171F-18B4-6D42-B993-145892BB99A1}"/>
              </a:ext>
            </a:extLst>
          </p:cNvPr>
          <p:cNvSpPr txBox="1"/>
          <p:nvPr/>
        </p:nvSpPr>
        <p:spPr>
          <a:xfrm>
            <a:off x="9534310" y="2717223"/>
            <a:ext cx="595085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“</a:t>
            </a:r>
            <a:r>
              <a:rPr lang="en-US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dolor sit</a:t>
            </a:r>
          </a:p>
          <a:p>
            <a:r>
              <a:rPr lang="en-US" sz="4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Amet, consertetuer“</a:t>
            </a:r>
          </a:p>
        </p:txBody>
      </p:sp>
    </p:spTree>
    <p:extLst>
      <p:ext uri="{BB962C8B-B14F-4D97-AF65-F5344CB8AC3E}">
        <p14:creationId xmlns:p14="http://schemas.microsoft.com/office/powerpoint/2010/main" val="2277566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2">
            <a:extLst>
              <a:ext uri="{FF2B5EF4-FFF2-40B4-BE49-F238E27FC236}">
                <a16:creationId xmlns:a16="http://schemas.microsoft.com/office/drawing/2014/main" id="{8758AE79-00A1-5143-B27C-0279CD8A8B32}"/>
              </a:ext>
            </a:extLst>
          </p:cNvPr>
          <p:cNvSpPr/>
          <p:nvPr/>
        </p:nvSpPr>
        <p:spPr>
          <a:xfrm>
            <a:off x="1013792" y="715617"/>
            <a:ext cx="16638104" cy="8885581"/>
          </a:xfrm>
          <a:custGeom>
            <a:avLst/>
            <a:gdLst>
              <a:gd name="connsiteX0" fmla="*/ 0 w 8985182"/>
              <a:gd name="connsiteY0" fmla="*/ 0 h 5506241"/>
              <a:gd name="connsiteX1" fmla="*/ 2401820 w 8985182"/>
              <a:gd name="connsiteY1" fmla="*/ 0 h 5506241"/>
              <a:gd name="connsiteX2" fmla="*/ 2401820 w 8985182"/>
              <a:gd name="connsiteY2" fmla="*/ 78684 h 5506241"/>
              <a:gd name="connsiteX3" fmla="*/ 78684 w 8985182"/>
              <a:gd name="connsiteY3" fmla="*/ 78684 h 5506241"/>
              <a:gd name="connsiteX4" fmla="*/ 78684 w 8985182"/>
              <a:gd name="connsiteY4" fmla="*/ 5427557 h 5506241"/>
              <a:gd name="connsiteX5" fmla="*/ 8906498 w 8985182"/>
              <a:gd name="connsiteY5" fmla="*/ 5427557 h 5506241"/>
              <a:gd name="connsiteX6" fmla="*/ 8906498 w 8985182"/>
              <a:gd name="connsiteY6" fmla="*/ 78684 h 5506241"/>
              <a:gd name="connsiteX7" fmla="*/ 6507095 w 8985182"/>
              <a:gd name="connsiteY7" fmla="*/ 78684 h 5506241"/>
              <a:gd name="connsiteX8" fmla="*/ 6507095 w 8985182"/>
              <a:gd name="connsiteY8" fmla="*/ 0 h 5506241"/>
              <a:gd name="connsiteX9" fmla="*/ 8985182 w 8985182"/>
              <a:gd name="connsiteY9" fmla="*/ 0 h 5506241"/>
              <a:gd name="connsiteX10" fmla="*/ 8985182 w 8985182"/>
              <a:gd name="connsiteY10" fmla="*/ 5506241 h 5506241"/>
              <a:gd name="connsiteX11" fmla="*/ 0 w 8985182"/>
              <a:gd name="connsiteY11" fmla="*/ 5506241 h 55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5182" h="5506241">
                <a:moveTo>
                  <a:pt x="0" y="0"/>
                </a:moveTo>
                <a:lnTo>
                  <a:pt x="2401820" y="0"/>
                </a:lnTo>
                <a:lnTo>
                  <a:pt x="2401820" y="78684"/>
                </a:lnTo>
                <a:lnTo>
                  <a:pt x="78684" y="78684"/>
                </a:lnTo>
                <a:lnTo>
                  <a:pt x="78684" y="5427557"/>
                </a:lnTo>
                <a:lnTo>
                  <a:pt x="8906498" y="5427557"/>
                </a:lnTo>
                <a:lnTo>
                  <a:pt x="8906498" y="78684"/>
                </a:lnTo>
                <a:lnTo>
                  <a:pt x="6507095" y="78684"/>
                </a:lnTo>
                <a:lnTo>
                  <a:pt x="6507095" y="0"/>
                </a:lnTo>
                <a:lnTo>
                  <a:pt x="8985182" y="0"/>
                </a:lnTo>
                <a:lnTo>
                  <a:pt x="8985182" y="5506241"/>
                </a:lnTo>
                <a:lnTo>
                  <a:pt x="0" y="55062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9" name="7 CuadroTexto">
            <a:extLst>
              <a:ext uri="{FF2B5EF4-FFF2-40B4-BE49-F238E27FC236}">
                <a16:creationId xmlns:a16="http://schemas.microsoft.com/office/drawing/2014/main" id="{04822C1E-B24B-3D42-BA17-6ED3AF05A385}"/>
              </a:ext>
            </a:extLst>
          </p:cNvPr>
          <p:cNvSpPr txBox="1"/>
          <p:nvPr/>
        </p:nvSpPr>
        <p:spPr>
          <a:xfrm>
            <a:off x="9422294" y="1583619"/>
            <a:ext cx="7851914" cy="801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arenR"/>
              <a:defRPr/>
            </a:pPr>
            <a:r>
              <a:rPr lang="nb-NO" sz="2600" b="1" dirty="0">
                <a:solidFill>
                  <a:schemeClr val="bg1">
                    <a:lumMod val="50000"/>
                  </a:schemeClr>
                </a:solidFill>
              </a:rPr>
              <a:t>Måne og sol, skyer og vind og blomster og barn skapte vår Gud. Himmel og jord, allting er hans, Herren vår Gud vil vi takke. </a:t>
            </a: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b-NO" sz="2600" b="1" dirty="0">
                <a:solidFill>
                  <a:schemeClr val="accent1">
                    <a:lumMod val="75000"/>
                  </a:schemeClr>
                </a:solidFill>
              </a:rPr>
              <a:t>Refr.: Herre, vi takker deg, Herre, vi priser deg, Herre, vi synger ditt hellige navn!</a:t>
            </a: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endParaRPr lang="nb-NO" sz="2600" b="1" dirty="0">
              <a:solidFill>
                <a:schemeClr val="bg1">
                  <a:lumMod val="50000"/>
                </a:schemeClr>
              </a:solidFill>
            </a:endParaRPr>
          </a:p>
          <a:p>
            <a:pPr marL="457200" indent="-457200">
              <a:buFontTx/>
              <a:buAutoNum type="arabicParenR"/>
              <a:defRPr/>
            </a:pPr>
            <a:r>
              <a:rPr lang="nb-NO" sz="2600" b="1" dirty="0">
                <a:solidFill>
                  <a:schemeClr val="bg1">
                    <a:lumMod val="50000"/>
                  </a:schemeClr>
                </a:solidFill>
              </a:rPr>
              <a:t>Jesus, Guds Sønn, død på et kors for alle, for oss, lever i dag. Ja, han er her, ja, han er her, Herren vår Gud vil vi takke. </a:t>
            </a: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b-NO" sz="2600" b="1" dirty="0">
                <a:solidFill>
                  <a:schemeClr val="accent1">
                    <a:lumMod val="75000"/>
                  </a:schemeClr>
                </a:solidFill>
              </a:rPr>
              <a:t>Refr.: Herre, vi takker deg, Herre, vi priser deg, Herre, vi synger ditt hellige navn!</a:t>
            </a: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endParaRPr lang="nb-NO" sz="2600" b="1" dirty="0">
              <a:solidFill>
                <a:schemeClr val="bg1">
                  <a:lumMod val="50000"/>
                </a:schemeClr>
              </a:solidFill>
            </a:endParaRPr>
          </a:p>
          <a:p>
            <a:pPr marL="457200" indent="-457200">
              <a:buFontTx/>
              <a:buAutoNum type="arabicParenR"/>
              <a:defRPr/>
            </a:pPr>
            <a:r>
              <a:rPr lang="nb-NO" sz="2600" b="1" dirty="0">
                <a:solidFill>
                  <a:schemeClr val="bg1">
                    <a:lumMod val="50000"/>
                  </a:schemeClr>
                </a:solidFill>
              </a:rPr>
              <a:t>3) Ånden, vår trøst, levende varm og hellig og sterk, taler om Gud, bærer oss frem dag etter dag. Herren vår Gud vil vi takke.</a:t>
            </a:r>
            <a:br>
              <a:rPr lang="nb-NO" sz="2600" b="1" dirty="0">
                <a:solidFill>
                  <a:schemeClr val="bg1">
                    <a:lumMod val="50000"/>
                  </a:schemeClr>
                </a:solidFill>
              </a:rPr>
            </a:br>
            <a:endParaRPr lang="nb-NO" sz="26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endParaRPr lang="en-US" sz="22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>
              <a:defRPr/>
            </a:pPr>
            <a:endParaRPr lang="en-US" sz="25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7C4FDE-F1E3-6540-814D-42208A10ED65}"/>
              </a:ext>
            </a:extLst>
          </p:cNvPr>
          <p:cNvSpPr txBox="1"/>
          <p:nvPr/>
        </p:nvSpPr>
        <p:spPr>
          <a:xfrm>
            <a:off x="9422294" y="352043"/>
            <a:ext cx="3538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Salme</a:t>
            </a:r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F2C7CAAF-956B-E347-AAE0-81CC186C7A6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728618" y="8109632"/>
            <a:ext cx="1764248" cy="1349698"/>
          </a:xfrm>
          <a:prstGeom prst="rect">
            <a:avLst/>
          </a:prstGeom>
        </p:spPr>
      </p:pic>
      <p:sp>
        <p:nvSpPr>
          <p:cNvPr id="11" name="Plassholder for bilde 10">
            <a:extLst>
              <a:ext uri="{FF2B5EF4-FFF2-40B4-BE49-F238E27FC236}">
                <a16:creationId xmlns:a16="http://schemas.microsoft.com/office/drawing/2014/main" id="{3E53C938-B395-2249-AAA4-6EE7E520D7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38605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C9431F0-98D6-4DE5-A4C3-00D57D561933}"/>
              </a:ext>
            </a:extLst>
          </p:cNvPr>
          <p:cNvSpPr/>
          <p:nvPr/>
        </p:nvSpPr>
        <p:spPr>
          <a:xfrm>
            <a:off x="13466624" y="3970103"/>
            <a:ext cx="3969329" cy="50915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0FE314-D359-4D5A-B436-4732E77FCB32}"/>
              </a:ext>
            </a:extLst>
          </p:cNvPr>
          <p:cNvSpPr/>
          <p:nvPr/>
        </p:nvSpPr>
        <p:spPr>
          <a:xfrm>
            <a:off x="9247903" y="3949328"/>
            <a:ext cx="3969329" cy="509155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9A64CD-47FD-4F68-A426-D95243E5976A}"/>
              </a:ext>
            </a:extLst>
          </p:cNvPr>
          <p:cNvSpPr/>
          <p:nvPr/>
        </p:nvSpPr>
        <p:spPr>
          <a:xfrm>
            <a:off x="5049994" y="3949330"/>
            <a:ext cx="3969329" cy="509155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004A00-B9D8-43FC-92E2-01338CFA0280}"/>
              </a:ext>
            </a:extLst>
          </p:cNvPr>
          <p:cNvSpPr/>
          <p:nvPr/>
        </p:nvSpPr>
        <p:spPr>
          <a:xfrm>
            <a:off x="852055" y="3928555"/>
            <a:ext cx="3969329" cy="50915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111532-BEE2-454F-8D7A-310351D47BB7}"/>
              </a:ext>
            </a:extLst>
          </p:cNvPr>
          <p:cNvSpPr txBox="1"/>
          <p:nvPr/>
        </p:nvSpPr>
        <p:spPr>
          <a:xfrm>
            <a:off x="852054" y="1615185"/>
            <a:ext cx="5910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80B78414-7E4D-4D80-9D09-47BD161582B7}"/>
              </a:ext>
            </a:extLst>
          </p:cNvPr>
          <p:cNvSpPr txBox="1"/>
          <p:nvPr/>
        </p:nvSpPr>
        <p:spPr>
          <a:xfrm>
            <a:off x="7607254" y="1226927"/>
            <a:ext cx="98286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purus lectus malesuada libero, sit amet commodo magna eros quis.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F8376E-3A88-46AD-A3FC-CDB34DA17FCF}"/>
              </a:ext>
            </a:extLst>
          </p:cNvPr>
          <p:cNvSpPr txBox="1"/>
          <p:nvPr/>
        </p:nvSpPr>
        <p:spPr>
          <a:xfrm>
            <a:off x="1515234" y="760759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E853937C-164B-4D8E-BA1E-B7E06A173CCF}"/>
              </a:ext>
            </a:extLst>
          </p:cNvPr>
          <p:cNvSpPr txBox="1"/>
          <p:nvPr/>
        </p:nvSpPr>
        <p:spPr>
          <a:xfrm>
            <a:off x="1300838" y="8115430"/>
            <a:ext cx="3135633" cy="557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unknown printer took a galley of type and scrambled it to make a type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4C403D-D807-478B-9C22-83C21F6FB53B}"/>
              </a:ext>
            </a:extLst>
          </p:cNvPr>
          <p:cNvSpPr txBox="1"/>
          <p:nvPr/>
        </p:nvSpPr>
        <p:spPr>
          <a:xfrm>
            <a:off x="5732046" y="760759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12A97CDD-97E7-43D4-A8E2-4409EF06DA7F}"/>
              </a:ext>
            </a:extLst>
          </p:cNvPr>
          <p:cNvSpPr txBox="1"/>
          <p:nvPr/>
        </p:nvSpPr>
        <p:spPr>
          <a:xfrm>
            <a:off x="5517650" y="8115430"/>
            <a:ext cx="3135633" cy="557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unknown printer took a galley of type and scrambled it to make a type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5C2994-81CE-411E-8A5B-B68C69CA2C79}"/>
              </a:ext>
            </a:extLst>
          </p:cNvPr>
          <p:cNvSpPr txBox="1"/>
          <p:nvPr/>
        </p:nvSpPr>
        <p:spPr>
          <a:xfrm>
            <a:off x="9865734" y="760759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D21FDA0E-C33A-4834-BA43-91CFE3AE47EB}"/>
              </a:ext>
            </a:extLst>
          </p:cNvPr>
          <p:cNvSpPr txBox="1"/>
          <p:nvPr/>
        </p:nvSpPr>
        <p:spPr>
          <a:xfrm>
            <a:off x="9651338" y="8115430"/>
            <a:ext cx="3135633" cy="557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unknown printer took a galley of type and scrambled it to make a type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3257C8-CAD9-47E9-9F93-1D77A8B40755}"/>
              </a:ext>
            </a:extLst>
          </p:cNvPr>
          <p:cNvSpPr txBox="1"/>
          <p:nvPr/>
        </p:nvSpPr>
        <p:spPr>
          <a:xfrm>
            <a:off x="14103329" y="760759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CBA1190D-BB2F-4710-B7B1-B96C2472BEFE}"/>
              </a:ext>
            </a:extLst>
          </p:cNvPr>
          <p:cNvSpPr txBox="1"/>
          <p:nvPr/>
        </p:nvSpPr>
        <p:spPr>
          <a:xfrm>
            <a:off x="13888932" y="8115430"/>
            <a:ext cx="3135633" cy="557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unknown printer took a galley of type and scrambled it to make a type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5127D45-30C3-4015-895F-C8C3CBC1F394}"/>
              </a:ext>
            </a:extLst>
          </p:cNvPr>
          <p:cNvCxnSpPr>
            <a:cxnSpLocks/>
          </p:cNvCxnSpPr>
          <p:nvPr/>
        </p:nvCxnSpPr>
        <p:spPr>
          <a:xfrm>
            <a:off x="7184858" y="1037368"/>
            <a:ext cx="0" cy="20617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4214D2-5A4A-D542-B93B-F24441D77D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8CC3912-6DC0-674F-945F-2915E6F269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D6DB2F1-523C-6245-9493-B85E4FDBBC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3825D6-2899-BD43-BD6D-2BBFEF6529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74477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9D39884-3C82-490A-944B-75D62B00B7DE}"/>
              </a:ext>
            </a:extLst>
          </p:cNvPr>
          <p:cNvSpPr txBox="1"/>
          <p:nvPr/>
        </p:nvSpPr>
        <p:spPr>
          <a:xfrm>
            <a:off x="6797279" y="1517912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FAD049B8-6044-4185-9EF7-2D4EDF71C646}"/>
              </a:ext>
            </a:extLst>
          </p:cNvPr>
          <p:cNvSpPr txBox="1"/>
          <p:nvPr/>
        </p:nvSpPr>
        <p:spPr>
          <a:xfrm>
            <a:off x="3657581" y="7676821"/>
            <a:ext cx="10993584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5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purus lectus malesuada libero, sit amet commodo magna eros quis.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4004AD-558B-AB44-8F30-148FC1A838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43265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7 CuadroTexto">
            <a:extLst>
              <a:ext uri="{FF2B5EF4-FFF2-40B4-BE49-F238E27FC236}">
                <a16:creationId xmlns:a16="http://schemas.microsoft.com/office/drawing/2014/main" id="{6730C0B6-D4A7-4F00-8BD8-77CD2B972617}"/>
              </a:ext>
            </a:extLst>
          </p:cNvPr>
          <p:cNvSpPr txBox="1"/>
          <p:nvPr/>
        </p:nvSpPr>
        <p:spPr>
          <a:xfrm>
            <a:off x="10356574" y="2543518"/>
            <a:ext cx="604299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>
              <a:defRPr/>
            </a:pPr>
            <a:endParaRPr lang="en-US" sz="24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1C7C2A1-6562-4A03-8C7C-04C0CBCB6A68}"/>
              </a:ext>
            </a:extLst>
          </p:cNvPr>
          <p:cNvSpPr/>
          <p:nvPr/>
        </p:nvSpPr>
        <p:spPr>
          <a:xfrm>
            <a:off x="10356574" y="6030537"/>
            <a:ext cx="1093746" cy="109374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52AE3A-C4C6-4E6D-8C03-FFD830C5025A}"/>
              </a:ext>
            </a:extLst>
          </p:cNvPr>
          <p:cNvSpPr txBox="1"/>
          <p:nvPr/>
        </p:nvSpPr>
        <p:spPr>
          <a:xfrm>
            <a:off x="11922974" y="6030537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4560C159-E81F-4A80-8B81-4A4824F3BD52}"/>
              </a:ext>
            </a:extLst>
          </p:cNvPr>
          <p:cNvSpPr txBox="1"/>
          <p:nvPr/>
        </p:nvSpPr>
        <p:spPr>
          <a:xfrm>
            <a:off x="11922974" y="6506971"/>
            <a:ext cx="52038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BBD305-10C5-4894-BE90-07D4304AFE98}"/>
              </a:ext>
            </a:extLst>
          </p:cNvPr>
          <p:cNvSpPr/>
          <p:nvPr/>
        </p:nvSpPr>
        <p:spPr>
          <a:xfrm>
            <a:off x="10356574" y="8002558"/>
            <a:ext cx="1093746" cy="109374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0BABE3-B57E-4607-8270-EE9D674758BE}"/>
              </a:ext>
            </a:extLst>
          </p:cNvPr>
          <p:cNvSpPr txBox="1"/>
          <p:nvPr/>
        </p:nvSpPr>
        <p:spPr>
          <a:xfrm>
            <a:off x="11922974" y="800255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6" name="7 CuadroTexto">
            <a:extLst>
              <a:ext uri="{FF2B5EF4-FFF2-40B4-BE49-F238E27FC236}">
                <a16:creationId xmlns:a16="http://schemas.microsoft.com/office/drawing/2014/main" id="{D92EAF69-6820-4C91-A948-8F9B57C34DDE}"/>
              </a:ext>
            </a:extLst>
          </p:cNvPr>
          <p:cNvSpPr txBox="1"/>
          <p:nvPr/>
        </p:nvSpPr>
        <p:spPr>
          <a:xfrm>
            <a:off x="11922974" y="8501055"/>
            <a:ext cx="49203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83FDFD-D967-412F-961F-061240623DD8}"/>
              </a:ext>
            </a:extLst>
          </p:cNvPr>
          <p:cNvSpPr txBox="1"/>
          <p:nvPr/>
        </p:nvSpPr>
        <p:spPr>
          <a:xfrm>
            <a:off x="9604703" y="1674348"/>
            <a:ext cx="4463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21" name="Freeform 38">
            <a:extLst>
              <a:ext uri="{FF2B5EF4-FFF2-40B4-BE49-F238E27FC236}">
                <a16:creationId xmlns:a16="http://schemas.microsoft.com/office/drawing/2014/main" id="{BF29DEEC-34DA-4E04-9FA7-086C0D441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3157" y="6457410"/>
            <a:ext cx="506039" cy="320607"/>
          </a:xfrm>
          <a:custGeom>
            <a:avLst/>
            <a:gdLst>
              <a:gd name="T0" fmla="*/ 585 w 1286"/>
              <a:gd name="T1" fmla="*/ 699 h 814"/>
              <a:gd name="T2" fmla="*/ 1168 w 1286"/>
              <a:gd name="T3" fmla="*/ 699 h 814"/>
              <a:gd name="T4" fmla="*/ 982 w 1286"/>
              <a:gd name="T5" fmla="*/ 452 h 814"/>
              <a:gd name="T6" fmla="*/ 834 w 1286"/>
              <a:gd name="T7" fmla="*/ 638 h 814"/>
              <a:gd name="T8" fmla="*/ 730 w 1286"/>
              <a:gd name="T9" fmla="*/ 513 h 814"/>
              <a:gd name="T10" fmla="*/ 585 w 1286"/>
              <a:gd name="T11" fmla="*/ 699 h 814"/>
              <a:gd name="T12" fmla="*/ 1225 w 1286"/>
              <a:gd name="T13" fmla="*/ 0 h 814"/>
              <a:gd name="T14" fmla="*/ 1285 w 1286"/>
              <a:gd name="T15" fmla="*/ 57 h 814"/>
              <a:gd name="T16" fmla="*/ 1285 w 1286"/>
              <a:gd name="T17" fmla="*/ 756 h 814"/>
              <a:gd name="T18" fmla="*/ 1225 w 1286"/>
              <a:gd name="T19" fmla="*/ 813 h 814"/>
              <a:gd name="T20" fmla="*/ 525 w 1286"/>
              <a:gd name="T21" fmla="*/ 813 h 814"/>
              <a:gd name="T22" fmla="*/ 468 w 1286"/>
              <a:gd name="T23" fmla="*/ 756 h 814"/>
              <a:gd name="T24" fmla="*/ 468 w 1286"/>
              <a:gd name="T25" fmla="*/ 57 h 814"/>
              <a:gd name="T26" fmla="*/ 525 w 1286"/>
              <a:gd name="T27" fmla="*/ 0 h 814"/>
              <a:gd name="T28" fmla="*/ 1225 w 1286"/>
              <a:gd name="T29" fmla="*/ 0 h 814"/>
              <a:gd name="T30" fmla="*/ 235 w 1286"/>
              <a:gd name="T31" fmla="*/ 0 h 814"/>
              <a:gd name="T32" fmla="*/ 350 w 1286"/>
              <a:gd name="T33" fmla="*/ 0 h 814"/>
              <a:gd name="T34" fmla="*/ 350 w 1286"/>
              <a:gd name="T35" fmla="*/ 813 h 814"/>
              <a:gd name="T36" fmla="*/ 235 w 1286"/>
              <a:gd name="T37" fmla="*/ 813 h 814"/>
              <a:gd name="T38" fmla="*/ 235 w 1286"/>
              <a:gd name="T39" fmla="*/ 0 h 814"/>
              <a:gd name="T40" fmla="*/ 0 w 1286"/>
              <a:gd name="T41" fmla="*/ 0 h 814"/>
              <a:gd name="T42" fmla="*/ 118 w 1286"/>
              <a:gd name="T43" fmla="*/ 0 h 814"/>
              <a:gd name="T44" fmla="*/ 118 w 1286"/>
              <a:gd name="T45" fmla="*/ 813 h 814"/>
              <a:gd name="T46" fmla="*/ 0 w 1286"/>
              <a:gd name="T47" fmla="*/ 813 h 814"/>
              <a:gd name="T48" fmla="*/ 0 w 1286"/>
              <a:gd name="T49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6" h="814">
                <a:moveTo>
                  <a:pt x="585" y="699"/>
                </a:moveTo>
                <a:lnTo>
                  <a:pt x="1168" y="699"/>
                </a:lnTo>
                <a:lnTo>
                  <a:pt x="982" y="452"/>
                </a:lnTo>
                <a:lnTo>
                  <a:pt x="834" y="638"/>
                </a:lnTo>
                <a:lnTo>
                  <a:pt x="730" y="513"/>
                </a:lnTo>
                <a:lnTo>
                  <a:pt x="585" y="699"/>
                </a:lnTo>
                <a:close/>
                <a:moveTo>
                  <a:pt x="1225" y="0"/>
                </a:moveTo>
                <a:cubicBezTo>
                  <a:pt x="1258" y="0"/>
                  <a:pt x="1285" y="24"/>
                  <a:pt x="1285" y="57"/>
                </a:cubicBezTo>
                <a:lnTo>
                  <a:pt x="1285" y="756"/>
                </a:lnTo>
                <a:cubicBezTo>
                  <a:pt x="1285" y="789"/>
                  <a:pt x="1258" y="813"/>
                  <a:pt x="1225" y="813"/>
                </a:cubicBezTo>
                <a:lnTo>
                  <a:pt x="525" y="813"/>
                </a:lnTo>
                <a:cubicBezTo>
                  <a:pt x="492" y="813"/>
                  <a:pt x="468" y="789"/>
                  <a:pt x="468" y="756"/>
                </a:cubicBezTo>
                <a:lnTo>
                  <a:pt x="468" y="57"/>
                </a:lnTo>
                <a:cubicBezTo>
                  <a:pt x="468" y="24"/>
                  <a:pt x="492" y="0"/>
                  <a:pt x="525" y="0"/>
                </a:cubicBezTo>
                <a:lnTo>
                  <a:pt x="1225" y="0"/>
                </a:lnTo>
                <a:close/>
                <a:moveTo>
                  <a:pt x="235" y="0"/>
                </a:moveTo>
                <a:lnTo>
                  <a:pt x="350" y="0"/>
                </a:lnTo>
                <a:lnTo>
                  <a:pt x="350" y="813"/>
                </a:lnTo>
                <a:lnTo>
                  <a:pt x="235" y="813"/>
                </a:lnTo>
                <a:lnTo>
                  <a:pt x="235" y="0"/>
                </a:lnTo>
                <a:close/>
                <a:moveTo>
                  <a:pt x="0" y="0"/>
                </a:moveTo>
                <a:lnTo>
                  <a:pt x="118" y="0"/>
                </a:lnTo>
                <a:lnTo>
                  <a:pt x="118" y="813"/>
                </a:lnTo>
                <a:lnTo>
                  <a:pt x="0" y="8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lc="http://schemas.openxmlformats.org/drawingml/2006/lockedCanvas"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 dirty="0"/>
          </a:p>
        </p:txBody>
      </p:sp>
      <p:sp>
        <p:nvSpPr>
          <p:cNvPr id="22" name="Freeform 49">
            <a:extLst>
              <a:ext uri="{FF2B5EF4-FFF2-40B4-BE49-F238E27FC236}">
                <a16:creationId xmlns:a16="http://schemas.microsoft.com/office/drawing/2014/main" id="{30594FFF-4753-4D50-AF7E-5A92B265F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3157" y="8362996"/>
            <a:ext cx="506037" cy="412455"/>
          </a:xfrm>
          <a:custGeom>
            <a:avLst/>
            <a:gdLst>
              <a:gd name="T0" fmla="*/ 1167 w 1286"/>
              <a:gd name="T1" fmla="*/ 817 h 1051"/>
              <a:gd name="T2" fmla="*/ 1167 w 1286"/>
              <a:gd name="T3" fmla="*/ 118 h 1051"/>
              <a:gd name="T4" fmla="*/ 118 w 1286"/>
              <a:gd name="T5" fmla="*/ 118 h 1051"/>
              <a:gd name="T6" fmla="*/ 118 w 1286"/>
              <a:gd name="T7" fmla="*/ 817 h 1051"/>
              <a:gd name="T8" fmla="*/ 1167 w 1286"/>
              <a:gd name="T9" fmla="*/ 817 h 1051"/>
              <a:gd name="T10" fmla="*/ 1167 w 1286"/>
              <a:gd name="T11" fmla="*/ 0 h 1051"/>
              <a:gd name="T12" fmla="*/ 1285 w 1286"/>
              <a:gd name="T13" fmla="*/ 118 h 1051"/>
              <a:gd name="T14" fmla="*/ 1282 w 1286"/>
              <a:gd name="T15" fmla="*/ 817 h 1051"/>
              <a:gd name="T16" fmla="*/ 1167 w 1286"/>
              <a:gd name="T17" fmla="*/ 932 h 1051"/>
              <a:gd name="T18" fmla="*/ 875 w 1286"/>
              <a:gd name="T19" fmla="*/ 932 h 1051"/>
              <a:gd name="T20" fmla="*/ 875 w 1286"/>
              <a:gd name="T21" fmla="*/ 1050 h 1051"/>
              <a:gd name="T22" fmla="*/ 410 w 1286"/>
              <a:gd name="T23" fmla="*/ 1050 h 1051"/>
              <a:gd name="T24" fmla="*/ 410 w 1286"/>
              <a:gd name="T25" fmla="*/ 932 h 1051"/>
              <a:gd name="T26" fmla="*/ 118 w 1286"/>
              <a:gd name="T27" fmla="*/ 932 h 1051"/>
              <a:gd name="T28" fmla="*/ 0 w 1286"/>
              <a:gd name="T29" fmla="*/ 817 h 1051"/>
              <a:gd name="T30" fmla="*/ 0 w 1286"/>
              <a:gd name="T31" fmla="*/ 118 h 1051"/>
              <a:gd name="T32" fmla="*/ 118 w 1286"/>
              <a:gd name="T33" fmla="*/ 0 h 1051"/>
              <a:gd name="T34" fmla="*/ 1167 w 1286"/>
              <a:gd name="T35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6" h="1051">
                <a:moveTo>
                  <a:pt x="1167" y="817"/>
                </a:moveTo>
                <a:lnTo>
                  <a:pt x="1167" y="118"/>
                </a:lnTo>
                <a:lnTo>
                  <a:pt x="118" y="118"/>
                </a:lnTo>
                <a:lnTo>
                  <a:pt x="118" y="817"/>
                </a:lnTo>
                <a:lnTo>
                  <a:pt x="1167" y="817"/>
                </a:lnTo>
                <a:close/>
                <a:moveTo>
                  <a:pt x="1167" y="0"/>
                </a:moveTo>
                <a:cubicBezTo>
                  <a:pt x="1230" y="0"/>
                  <a:pt x="1285" y="52"/>
                  <a:pt x="1285" y="118"/>
                </a:cubicBezTo>
                <a:lnTo>
                  <a:pt x="1282" y="817"/>
                </a:lnTo>
                <a:cubicBezTo>
                  <a:pt x="1282" y="880"/>
                  <a:pt x="1230" y="932"/>
                  <a:pt x="1167" y="932"/>
                </a:cubicBezTo>
                <a:lnTo>
                  <a:pt x="875" y="932"/>
                </a:lnTo>
                <a:lnTo>
                  <a:pt x="875" y="1050"/>
                </a:lnTo>
                <a:lnTo>
                  <a:pt x="410" y="1050"/>
                </a:lnTo>
                <a:lnTo>
                  <a:pt x="410" y="932"/>
                </a:lnTo>
                <a:lnTo>
                  <a:pt x="118" y="932"/>
                </a:lnTo>
                <a:cubicBezTo>
                  <a:pt x="52" y="932"/>
                  <a:pt x="0" y="880"/>
                  <a:pt x="0" y="817"/>
                </a:cubicBezTo>
                <a:lnTo>
                  <a:pt x="0" y="118"/>
                </a:lnTo>
                <a:cubicBezTo>
                  <a:pt x="0" y="52"/>
                  <a:pt x="52" y="0"/>
                  <a:pt x="118" y="0"/>
                </a:cubicBezTo>
                <a:lnTo>
                  <a:pt x="11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endParaRPr lang="en-US" sz="4050" dirty="0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ACDE098B-EFFB-034E-AF46-279660E69AA2}"/>
              </a:ext>
            </a:extLst>
          </p:cNvPr>
          <p:cNvSpPr/>
          <p:nvPr/>
        </p:nvSpPr>
        <p:spPr>
          <a:xfrm>
            <a:off x="9942649" y="2053459"/>
            <a:ext cx="6740390" cy="3015620"/>
          </a:xfrm>
          <a:custGeom>
            <a:avLst/>
            <a:gdLst>
              <a:gd name="connsiteX0" fmla="*/ 2623530 w 4493593"/>
              <a:gd name="connsiteY0" fmla="*/ 0 h 2010413"/>
              <a:gd name="connsiteX1" fmla="*/ 4493593 w 4493593"/>
              <a:gd name="connsiteY1" fmla="*/ 0 h 2010413"/>
              <a:gd name="connsiteX2" fmla="*/ 4493593 w 4493593"/>
              <a:gd name="connsiteY2" fmla="*/ 2010413 h 2010413"/>
              <a:gd name="connsiteX3" fmla="*/ 0 w 4493593"/>
              <a:gd name="connsiteY3" fmla="*/ 2010413 h 2010413"/>
              <a:gd name="connsiteX4" fmla="*/ 0 w 4493593"/>
              <a:gd name="connsiteY4" fmla="*/ 326706 h 2010413"/>
              <a:gd name="connsiteX5" fmla="*/ 73501 w 4493593"/>
              <a:gd name="connsiteY5" fmla="*/ 326706 h 2010413"/>
              <a:gd name="connsiteX6" fmla="*/ 73501 w 4493593"/>
              <a:gd name="connsiteY6" fmla="*/ 1936912 h 2010413"/>
              <a:gd name="connsiteX7" fmla="*/ 4420092 w 4493593"/>
              <a:gd name="connsiteY7" fmla="*/ 1936912 h 2010413"/>
              <a:gd name="connsiteX8" fmla="*/ 4420092 w 4493593"/>
              <a:gd name="connsiteY8" fmla="*/ 73501 h 2010413"/>
              <a:gd name="connsiteX9" fmla="*/ 2623530 w 4493593"/>
              <a:gd name="connsiteY9" fmla="*/ 73501 h 201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93593" h="2010413">
                <a:moveTo>
                  <a:pt x="2623530" y="0"/>
                </a:moveTo>
                <a:lnTo>
                  <a:pt x="4493593" y="0"/>
                </a:lnTo>
                <a:lnTo>
                  <a:pt x="4493593" y="2010413"/>
                </a:lnTo>
                <a:lnTo>
                  <a:pt x="0" y="2010413"/>
                </a:lnTo>
                <a:lnTo>
                  <a:pt x="0" y="326706"/>
                </a:lnTo>
                <a:lnTo>
                  <a:pt x="73501" y="326706"/>
                </a:lnTo>
                <a:lnTo>
                  <a:pt x="73501" y="1936912"/>
                </a:lnTo>
                <a:lnTo>
                  <a:pt x="4420092" y="1936912"/>
                </a:lnTo>
                <a:lnTo>
                  <a:pt x="4420092" y="73501"/>
                </a:lnTo>
                <a:lnTo>
                  <a:pt x="2623530" y="7350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A0EF7962-A247-BA46-9574-7D2CD30708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8276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7 CuadroTexto">
            <a:extLst>
              <a:ext uri="{FF2B5EF4-FFF2-40B4-BE49-F238E27FC236}">
                <a16:creationId xmlns:a16="http://schemas.microsoft.com/office/drawing/2014/main" id="{8A11E758-235E-49A7-82CC-BA29B0E21A39}"/>
              </a:ext>
            </a:extLst>
          </p:cNvPr>
          <p:cNvSpPr txBox="1"/>
          <p:nvPr/>
        </p:nvSpPr>
        <p:spPr>
          <a:xfrm>
            <a:off x="1353554" y="3405126"/>
            <a:ext cx="432433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+mj-lt"/>
                <a:ea typeface="Lato" charset="0"/>
                <a:cs typeface="Lato" charset="0"/>
              </a:rPr>
              <a:t>Lorem ipsum dolor sit amet, consectetuer adipiscing elit. Maecenas porttitor congue massa. Fusce posuere, magna purus lectus malesuada libero, sit amet commodo magna eros quis.</a:t>
            </a:r>
          </a:p>
          <a:p>
            <a:pPr algn="r">
              <a:defRPr/>
            </a:pPr>
            <a:endParaRPr lang="en-US" sz="2800" dirty="0">
              <a:solidFill>
                <a:schemeClr val="bg1">
                  <a:lumMod val="50000"/>
                </a:schemeClr>
              </a:solidFill>
              <a:latin typeface="+mj-lt"/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+mj-lt"/>
                <a:ea typeface="Lato" charset="0"/>
                <a:cs typeface="Lato" charset="0"/>
              </a:rPr>
              <a:t>Nunc viverra imperdiet enim. Fusce est.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E1FB4-128D-4EBB-8B00-6E54248A40A3}"/>
              </a:ext>
            </a:extLst>
          </p:cNvPr>
          <p:cNvSpPr txBox="1"/>
          <p:nvPr/>
        </p:nvSpPr>
        <p:spPr>
          <a:xfrm>
            <a:off x="1517074" y="1591499"/>
            <a:ext cx="41608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Velkommen </a:t>
            </a:r>
          </a:p>
          <a:p>
            <a:pPr algn="r"/>
            <a:r>
              <a:rPr lang="id-ID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til</a:t>
            </a:r>
            <a:endParaRPr lang="en-US" sz="4800" b="1" dirty="0">
              <a:solidFill>
                <a:schemeClr val="accent1">
                  <a:lumMod val="75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949FB69-06DC-1A4A-BB7E-C5EC124A88C5}"/>
              </a:ext>
            </a:extLst>
          </p:cNvPr>
          <p:cNvSpPr/>
          <p:nvPr/>
        </p:nvSpPr>
        <p:spPr>
          <a:xfrm>
            <a:off x="656589" y="997576"/>
            <a:ext cx="6296039" cy="7239642"/>
          </a:xfrm>
          <a:custGeom>
            <a:avLst/>
            <a:gdLst>
              <a:gd name="connsiteX0" fmla="*/ 0 w 4197359"/>
              <a:gd name="connsiteY0" fmla="*/ 0 h 4826428"/>
              <a:gd name="connsiteX1" fmla="*/ 4197359 w 4197359"/>
              <a:gd name="connsiteY1" fmla="*/ 0 h 4826428"/>
              <a:gd name="connsiteX2" fmla="*/ 4197359 w 4197359"/>
              <a:gd name="connsiteY2" fmla="*/ 360715 h 4826428"/>
              <a:gd name="connsiteX3" fmla="*/ 4117189 w 4197359"/>
              <a:gd name="connsiteY3" fmla="*/ 360715 h 4826428"/>
              <a:gd name="connsiteX4" fmla="*/ 4117189 w 4197359"/>
              <a:gd name="connsiteY4" fmla="*/ 80170 h 4826428"/>
              <a:gd name="connsiteX5" fmla="*/ 80170 w 4197359"/>
              <a:gd name="connsiteY5" fmla="*/ 80170 h 4826428"/>
              <a:gd name="connsiteX6" fmla="*/ 80170 w 4197359"/>
              <a:gd name="connsiteY6" fmla="*/ 4746258 h 4826428"/>
              <a:gd name="connsiteX7" fmla="*/ 3052718 w 4197359"/>
              <a:gd name="connsiteY7" fmla="*/ 4746258 h 4826428"/>
              <a:gd name="connsiteX8" fmla="*/ 3052718 w 4197359"/>
              <a:gd name="connsiteY8" fmla="*/ 4826428 h 4826428"/>
              <a:gd name="connsiteX9" fmla="*/ 0 w 4197359"/>
              <a:gd name="connsiteY9" fmla="*/ 4826428 h 48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97359" h="4826428">
                <a:moveTo>
                  <a:pt x="0" y="0"/>
                </a:moveTo>
                <a:lnTo>
                  <a:pt x="4197359" y="0"/>
                </a:lnTo>
                <a:lnTo>
                  <a:pt x="4197359" y="360715"/>
                </a:lnTo>
                <a:lnTo>
                  <a:pt x="4117189" y="360715"/>
                </a:lnTo>
                <a:lnTo>
                  <a:pt x="4117189" y="80170"/>
                </a:lnTo>
                <a:lnTo>
                  <a:pt x="80170" y="80170"/>
                </a:lnTo>
                <a:lnTo>
                  <a:pt x="80170" y="4746258"/>
                </a:lnTo>
                <a:lnTo>
                  <a:pt x="3052718" y="4746258"/>
                </a:lnTo>
                <a:lnTo>
                  <a:pt x="3052718" y="4826428"/>
                </a:lnTo>
                <a:lnTo>
                  <a:pt x="0" y="48264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10" name="Plassholder for bilde 9">
            <a:extLst>
              <a:ext uri="{FF2B5EF4-FFF2-40B4-BE49-F238E27FC236}">
                <a16:creationId xmlns:a16="http://schemas.microsoft.com/office/drawing/2014/main" id="{887B42AB-AE0E-A94B-BA5E-15872BB308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68440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7 CuadroTexto">
            <a:extLst>
              <a:ext uri="{FF2B5EF4-FFF2-40B4-BE49-F238E27FC236}">
                <a16:creationId xmlns:a16="http://schemas.microsoft.com/office/drawing/2014/main" id="{466380FF-2CAF-4A2D-9F7A-AA1A52F5EBAC}"/>
              </a:ext>
            </a:extLst>
          </p:cNvPr>
          <p:cNvSpPr txBox="1"/>
          <p:nvPr/>
        </p:nvSpPr>
        <p:spPr>
          <a:xfrm>
            <a:off x="2329565" y="7411141"/>
            <a:ext cx="612799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 algn="r"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4A86FF-4ACC-4B19-A900-20C027BFC928}"/>
              </a:ext>
            </a:extLst>
          </p:cNvPr>
          <p:cNvSpPr txBox="1"/>
          <p:nvPr/>
        </p:nvSpPr>
        <p:spPr>
          <a:xfrm>
            <a:off x="2329565" y="6299575"/>
            <a:ext cx="612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D2EA7B2A-E1F8-46C3-B812-FC9F1BDE09BA}"/>
              </a:ext>
            </a:extLst>
          </p:cNvPr>
          <p:cNvSpPr txBox="1"/>
          <p:nvPr/>
        </p:nvSpPr>
        <p:spPr>
          <a:xfrm>
            <a:off x="10015620" y="7438664"/>
            <a:ext cx="662247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6107657-7965-4FC9-A96D-D4171A83BDEA}"/>
              </a:ext>
            </a:extLst>
          </p:cNvPr>
          <p:cNvCxnSpPr>
            <a:cxnSpLocks/>
          </p:cNvCxnSpPr>
          <p:nvPr/>
        </p:nvCxnSpPr>
        <p:spPr>
          <a:xfrm>
            <a:off x="9236591" y="6258010"/>
            <a:ext cx="0" cy="3109832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9E6824-B6B6-7041-94A0-B5EBA2F75F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2752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F11D73-6BB8-2041-AD06-B4FEEF280B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074DC5-4F65-4A46-9894-1727E782FC1D}"/>
              </a:ext>
            </a:extLst>
          </p:cNvPr>
          <p:cNvSpPr/>
          <p:nvPr/>
        </p:nvSpPr>
        <p:spPr>
          <a:xfrm>
            <a:off x="0" y="6826603"/>
            <a:ext cx="18288000" cy="2940347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43F2B38C-93A7-48CC-A5BD-5D0417A2B37A}"/>
              </a:ext>
            </a:extLst>
          </p:cNvPr>
          <p:cNvSpPr txBox="1"/>
          <p:nvPr/>
        </p:nvSpPr>
        <p:spPr>
          <a:xfrm>
            <a:off x="2329565" y="7978051"/>
            <a:ext cx="612799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 algn="r">
              <a:defRPr/>
            </a:pPr>
            <a:endParaRPr lang="en-US" sz="2000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09FA6E-72D0-4F0F-9AE2-6CF4539C4BA9}"/>
              </a:ext>
            </a:extLst>
          </p:cNvPr>
          <p:cNvSpPr txBox="1"/>
          <p:nvPr/>
        </p:nvSpPr>
        <p:spPr>
          <a:xfrm>
            <a:off x="2329565" y="7172440"/>
            <a:ext cx="6127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1" name="7 CuadroTexto">
            <a:extLst>
              <a:ext uri="{FF2B5EF4-FFF2-40B4-BE49-F238E27FC236}">
                <a16:creationId xmlns:a16="http://schemas.microsoft.com/office/drawing/2014/main" id="{92BB906E-6891-490E-8AE5-42822BAA9EBA}"/>
              </a:ext>
            </a:extLst>
          </p:cNvPr>
          <p:cNvSpPr txBox="1"/>
          <p:nvPr/>
        </p:nvSpPr>
        <p:spPr>
          <a:xfrm>
            <a:off x="9711259" y="8042611"/>
            <a:ext cx="810910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>
              <a:defRPr/>
            </a:pPr>
            <a:endParaRPr lang="en-US" sz="2000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C8B4B8C-43E8-4A83-8094-4969CFF463E0}"/>
              </a:ext>
            </a:extLst>
          </p:cNvPr>
          <p:cNvCxnSpPr>
            <a:cxnSpLocks/>
          </p:cNvCxnSpPr>
          <p:nvPr/>
        </p:nvCxnSpPr>
        <p:spPr>
          <a:xfrm flipH="1">
            <a:off x="9236591" y="6873082"/>
            <a:ext cx="7034" cy="280649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023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00B7AC41-E756-4CDE-BAA1-371C20AB4789}"/>
              </a:ext>
            </a:extLst>
          </p:cNvPr>
          <p:cNvSpPr>
            <a:spLocks noChangeAspect="1"/>
          </p:cNvSpPr>
          <p:nvPr/>
        </p:nvSpPr>
        <p:spPr>
          <a:xfrm>
            <a:off x="13140415" y="6965041"/>
            <a:ext cx="593996" cy="593996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2F0E6B9-18EA-46CB-A023-AC43B7809A76}"/>
              </a:ext>
            </a:extLst>
          </p:cNvPr>
          <p:cNvSpPr>
            <a:spLocks noChangeAspect="1"/>
          </p:cNvSpPr>
          <p:nvPr/>
        </p:nvSpPr>
        <p:spPr>
          <a:xfrm>
            <a:off x="10603046" y="7193731"/>
            <a:ext cx="712799" cy="712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87B360-0552-4B3E-AD6E-CF493E0F41F4}"/>
              </a:ext>
            </a:extLst>
          </p:cNvPr>
          <p:cNvSpPr txBox="1">
            <a:spLocks/>
          </p:cNvSpPr>
          <p:nvPr/>
        </p:nvSpPr>
        <p:spPr>
          <a:xfrm>
            <a:off x="9965732" y="4789820"/>
            <a:ext cx="2263140" cy="226314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effectLst/>
        </p:spPr>
        <p:txBody>
          <a:bodyPr wrap="square" rtlCol="0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1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4C878EE0-73D9-4A80-B3EE-0D91BF53497F}"/>
              </a:ext>
            </a:extLst>
          </p:cNvPr>
          <p:cNvSpPr>
            <a:spLocks noChangeAspect="1"/>
          </p:cNvSpPr>
          <p:nvPr/>
        </p:nvSpPr>
        <p:spPr>
          <a:xfrm>
            <a:off x="12006750" y="4826745"/>
            <a:ext cx="2393058" cy="2385443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7" name="Rounded Rectangle 11">
            <a:extLst>
              <a:ext uri="{FF2B5EF4-FFF2-40B4-BE49-F238E27FC236}">
                <a16:creationId xmlns:a16="http://schemas.microsoft.com/office/drawing/2014/main" id="{38EF8AA0-D03F-4F0B-A0D8-A563529A78C6}"/>
              </a:ext>
            </a:extLst>
          </p:cNvPr>
          <p:cNvSpPr>
            <a:spLocks noChangeAspect="1"/>
          </p:cNvSpPr>
          <p:nvPr/>
        </p:nvSpPr>
        <p:spPr>
          <a:xfrm>
            <a:off x="11153389" y="6713578"/>
            <a:ext cx="1906946" cy="189733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?</a:t>
            </a:r>
          </a:p>
        </p:txBody>
      </p:sp>
      <p:sp>
        <p:nvSpPr>
          <p:cNvPr id="8" name="Rounded Rectangle 12">
            <a:extLst>
              <a:ext uri="{FF2B5EF4-FFF2-40B4-BE49-F238E27FC236}">
                <a16:creationId xmlns:a16="http://schemas.microsoft.com/office/drawing/2014/main" id="{CC0DF721-CE9C-4AC7-9AFA-99C5D1070749}"/>
              </a:ext>
            </a:extLst>
          </p:cNvPr>
          <p:cNvSpPr>
            <a:spLocks noChangeAspect="1"/>
          </p:cNvSpPr>
          <p:nvPr/>
        </p:nvSpPr>
        <p:spPr>
          <a:xfrm>
            <a:off x="9785016" y="3927484"/>
            <a:ext cx="1553772" cy="154883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?</a:t>
            </a:r>
          </a:p>
        </p:txBody>
      </p:sp>
      <p:sp>
        <p:nvSpPr>
          <p:cNvPr id="9" name="Rounded Rectangle 14">
            <a:extLst>
              <a:ext uri="{FF2B5EF4-FFF2-40B4-BE49-F238E27FC236}">
                <a16:creationId xmlns:a16="http://schemas.microsoft.com/office/drawing/2014/main" id="{74467A37-6777-4FA2-B230-C328A4492CA4}"/>
              </a:ext>
            </a:extLst>
          </p:cNvPr>
          <p:cNvSpPr>
            <a:spLocks noChangeAspect="1"/>
          </p:cNvSpPr>
          <p:nvPr/>
        </p:nvSpPr>
        <p:spPr>
          <a:xfrm>
            <a:off x="11992566" y="4182355"/>
            <a:ext cx="1042407" cy="103909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?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90B5279-ECF7-431D-B0BC-9BC720ABDB43}"/>
              </a:ext>
            </a:extLst>
          </p:cNvPr>
          <p:cNvSpPr>
            <a:spLocks noChangeAspect="1"/>
          </p:cNvSpPr>
          <p:nvPr/>
        </p:nvSpPr>
        <p:spPr>
          <a:xfrm>
            <a:off x="13014684" y="7970879"/>
            <a:ext cx="377190" cy="377190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48A9E86-7B08-47EC-907F-0960AACA94EE}"/>
              </a:ext>
            </a:extLst>
          </p:cNvPr>
          <p:cNvSpPr>
            <a:spLocks noChangeAspect="1"/>
          </p:cNvSpPr>
          <p:nvPr/>
        </p:nvSpPr>
        <p:spPr>
          <a:xfrm>
            <a:off x="10248624" y="7090769"/>
            <a:ext cx="251460" cy="251460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657A7B6-5202-440E-950B-88F4B12E280A}"/>
              </a:ext>
            </a:extLst>
          </p:cNvPr>
          <p:cNvSpPr>
            <a:spLocks noChangeAspect="1"/>
          </p:cNvSpPr>
          <p:nvPr/>
        </p:nvSpPr>
        <p:spPr>
          <a:xfrm>
            <a:off x="15762119" y="8269088"/>
            <a:ext cx="377190" cy="377190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34D8E43-3489-4C18-81FA-F83A6EE7F80C}"/>
              </a:ext>
            </a:extLst>
          </p:cNvPr>
          <p:cNvSpPr>
            <a:spLocks noChangeAspect="1"/>
          </p:cNvSpPr>
          <p:nvPr/>
        </p:nvSpPr>
        <p:spPr>
          <a:xfrm>
            <a:off x="13266145" y="4324710"/>
            <a:ext cx="593996" cy="5939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F79490-6524-406A-A658-86334BB82026}"/>
              </a:ext>
            </a:extLst>
          </p:cNvPr>
          <p:cNvSpPr txBox="1"/>
          <p:nvPr/>
        </p:nvSpPr>
        <p:spPr>
          <a:xfrm>
            <a:off x="4417808" y="1242100"/>
            <a:ext cx="9467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9" name="7 CuadroTexto">
            <a:extLst>
              <a:ext uri="{FF2B5EF4-FFF2-40B4-BE49-F238E27FC236}">
                <a16:creationId xmlns:a16="http://schemas.microsoft.com/office/drawing/2014/main" id="{7A966285-7014-462E-AD8C-7BB496EA8E7D}"/>
              </a:ext>
            </a:extLst>
          </p:cNvPr>
          <p:cNvSpPr txBox="1"/>
          <p:nvPr/>
        </p:nvSpPr>
        <p:spPr>
          <a:xfrm>
            <a:off x="2041997" y="1887328"/>
            <a:ext cx="144768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3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algn="ctr"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</p:txBody>
      </p:sp>
      <p:sp>
        <p:nvSpPr>
          <p:cNvPr id="20" name="Rounded Rectangle 31">
            <a:extLst>
              <a:ext uri="{FF2B5EF4-FFF2-40B4-BE49-F238E27FC236}">
                <a16:creationId xmlns:a16="http://schemas.microsoft.com/office/drawing/2014/main" id="{3994ADC9-BD2A-4AF0-BE8E-575C51A7E499}"/>
              </a:ext>
            </a:extLst>
          </p:cNvPr>
          <p:cNvSpPr>
            <a:spLocks noChangeAspect="1"/>
          </p:cNvSpPr>
          <p:nvPr/>
        </p:nvSpPr>
        <p:spPr>
          <a:xfrm>
            <a:off x="13870193" y="4384498"/>
            <a:ext cx="1733123" cy="17276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?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FE836B6-3179-40BF-AFCE-370530B05051}"/>
              </a:ext>
            </a:extLst>
          </p:cNvPr>
          <p:cNvSpPr>
            <a:spLocks noChangeAspect="1"/>
          </p:cNvSpPr>
          <p:nvPr/>
        </p:nvSpPr>
        <p:spPr>
          <a:xfrm>
            <a:off x="14900635" y="5484814"/>
            <a:ext cx="593996" cy="593996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2" name="Rounded Rectangle 38">
            <a:extLst>
              <a:ext uri="{FF2B5EF4-FFF2-40B4-BE49-F238E27FC236}">
                <a16:creationId xmlns:a16="http://schemas.microsoft.com/office/drawing/2014/main" id="{923D0F68-1C2E-4EC6-BFD2-44EDE0B46EA4}"/>
              </a:ext>
            </a:extLst>
          </p:cNvPr>
          <p:cNvSpPr>
            <a:spLocks noChangeAspect="1"/>
          </p:cNvSpPr>
          <p:nvPr/>
        </p:nvSpPr>
        <p:spPr>
          <a:xfrm>
            <a:off x="13885304" y="6622096"/>
            <a:ext cx="2045240" cy="20387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?</a:t>
            </a:r>
          </a:p>
        </p:txBody>
      </p:sp>
      <p:sp>
        <p:nvSpPr>
          <p:cNvPr id="14" name="7 CuadroTexto">
            <a:extLst>
              <a:ext uri="{FF2B5EF4-FFF2-40B4-BE49-F238E27FC236}">
                <a16:creationId xmlns:a16="http://schemas.microsoft.com/office/drawing/2014/main" id="{237CCC50-F969-4982-9340-382FB75C6E80}"/>
              </a:ext>
            </a:extLst>
          </p:cNvPr>
          <p:cNvSpPr txBox="1"/>
          <p:nvPr/>
        </p:nvSpPr>
        <p:spPr>
          <a:xfrm>
            <a:off x="2483734" y="5781812"/>
            <a:ext cx="552796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 algn="r"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algn="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purus lectus malesuada libero, sit amet commodo magna eros quis.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EE798F9-4677-4E66-AF39-E2E9363F3B41}"/>
              </a:ext>
            </a:extLst>
          </p:cNvPr>
          <p:cNvSpPr txBox="1">
            <a:spLocks/>
          </p:cNvSpPr>
          <p:nvPr/>
        </p:nvSpPr>
        <p:spPr>
          <a:xfrm>
            <a:off x="2709959" y="4849951"/>
            <a:ext cx="5919311" cy="464001"/>
          </a:xfrm>
          <a:prstGeom prst="rect">
            <a:avLst/>
          </a:prstGeom>
          <a:noFill/>
        </p:spPr>
        <p:txBody>
          <a:bodyPr vert="horz" lIns="137160" tIns="68580" rIns="137160" bIns="6858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319AAB2E-D1AB-7940-852E-4486E405BA97}"/>
              </a:ext>
            </a:extLst>
          </p:cNvPr>
          <p:cNvSpPr/>
          <p:nvPr/>
        </p:nvSpPr>
        <p:spPr>
          <a:xfrm>
            <a:off x="2041997" y="5034325"/>
            <a:ext cx="6411441" cy="3115106"/>
          </a:xfrm>
          <a:custGeom>
            <a:avLst/>
            <a:gdLst>
              <a:gd name="connsiteX0" fmla="*/ 0 w 4274294"/>
              <a:gd name="connsiteY0" fmla="*/ 0 h 2076737"/>
              <a:gd name="connsiteX1" fmla="*/ 1451149 w 4274294"/>
              <a:gd name="connsiteY1" fmla="*/ 0 h 2076737"/>
              <a:gd name="connsiteX2" fmla="*/ 1451149 w 4274294"/>
              <a:gd name="connsiteY2" fmla="*/ 69093 h 2076737"/>
              <a:gd name="connsiteX3" fmla="*/ 69093 w 4274294"/>
              <a:gd name="connsiteY3" fmla="*/ 69093 h 2076737"/>
              <a:gd name="connsiteX4" fmla="*/ 69093 w 4274294"/>
              <a:gd name="connsiteY4" fmla="*/ 2007644 h 2076737"/>
              <a:gd name="connsiteX5" fmla="*/ 4205201 w 4274294"/>
              <a:gd name="connsiteY5" fmla="*/ 2007644 h 2076737"/>
              <a:gd name="connsiteX6" fmla="*/ 4205201 w 4274294"/>
              <a:gd name="connsiteY6" fmla="*/ 349956 h 2076737"/>
              <a:gd name="connsiteX7" fmla="*/ 4274294 w 4274294"/>
              <a:gd name="connsiteY7" fmla="*/ 349956 h 2076737"/>
              <a:gd name="connsiteX8" fmla="*/ 4274294 w 4274294"/>
              <a:gd name="connsiteY8" fmla="*/ 2076737 h 2076737"/>
              <a:gd name="connsiteX9" fmla="*/ 0 w 4274294"/>
              <a:gd name="connsiteY9" fmla="*/ 2076737 h 207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74294" h="2076737">
                <a:moveTo>
                  <a:pt x="0" y="0"/>
                </a:moveTo>
                <a:lnTo>
                  <a:pt x="1451149" y="0"/>
                </a:lnTo>
                <a:lnTo>
                  <a:pt x="1451149" y="69093"/>
                </a:lnTo>
                <a:lnTo>
                  <a:pt x="69093" y="69093"/>
                </a:lnTo>
                <a:lnTo>
                  <a:pt x="69093" y="2007644"/>
                </a:lnTo>
                <a:lnTo>
                  <a:pt x="4205201" y="2007644"/>
                </a:lnTo>
                <a:lnTo>
                  <a:pt x="4205201" y="349956"/>
                </a:lnTo>
                <a:lnTo>
                  <a:pt x="4274294" y="349956"/>
                </a:lnTo>
                <a:lnTo>
                  <a:pt x="4274294" y="2076737"/>
                </a:lnTo>
                <a:lnTo>
                  <a:pt x="0" y="207673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71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EC74F66-A0F3-4C86-AD8C-A5FFF212E574}"/>
              </a:ext>
            </a:extLst>
          </p:cNvPr>
          <p:cNvSpPr txBox="1"/>
          <p:nvPr/>
        </p:nvSpPr>
        <p:spPr>
          <a:xfrm>
            <a:off x="1749287" y="2803409"/>
            <a:ext cx="141930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90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dolor</a:t>
            </a:r>
            <a:endParaRPr lang="en-US" sz="90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6472726-A7DD-4DB3-B1A8-9A1FB519F00A}"/>
              </a:ext>
            </a:extLst>
          </p:cNvPr>
          <p:cNvCxnSpPr>
            <a:cxnSpLocks/>
          </p:cNvCxnSpPr>
          <p:nvPr/>
        </p:nvCxnSpPr>
        <p:spPr>
          <a:xfrm>
            <a:off x="17196030" y="6395086"/>
            <a:ext cx="0" cy="253306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95BD90A3-EAB8-9349-AF8A-9FA2511C74D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34253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FB516AD-A274-5F40-90A4-A7D88A1C88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C0713B-2CA6-417A-822F-2532DBAC4A3A}"/>
              </a:ext>
            </a:extLst>
          </p:cNvPr>
          <p:cNvSpPr/>
          <p:nvPr/>
        </p:nvSpPr>
        <p:spPr>
          <a:xfrm>
            <a:off x="1" y="553245"/>
            <a:ext cx="8536781" cy="2170580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E63B62-2CEB-4C6A-9DD5-131815ECA861}"/>
              </a:ext>
            </a:extLst>
          </p:cNvPr>
          <p:cNvSpPr txBox="1"/>
          <p:nvPr/>
        </p:nvSpPr>
        <p:spPr>
          <a:xfrm>
            <a:off x="529055" y="778178"/>
            <a:ext cx="7572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7" name="7 CuadroTexto">
            <a:extLst>
              <a:ext uri="{FF2B5EF4-FFF2-40B4-BE49-F238E27FC236}">
                <a16:creationId xmlns:a16="http://schemas.microsoft.com/office/drawing/2014/main" id="{BF79EF2F-259B-4E00-95DE-259E3407CC0B}"/>
              </a:ext>
            </a:extLst>
          </p:cNvPr>
          <p:cNvSpPr txBox="1"/>
          <p:nvPr/>
        </p:nvSpPr>
        <p:spPr>
          <a:xfrm>
            <a:off x="522617" y="1638534"/>
            <a:ext cx="75725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posuere.</a:t>
            </a:r>
          </a:p>
          <a:p>
            <a:pPr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52E733DB-8DE5-C54E-A6E0-980B1001CBD1}"/>
              </a:ext>
            </a:extLst>
          </p:cNvPr>
          <p:cNvSpPr txBox="1"/>
          <p:nvPr/>
        </p:nvSpPr>
        <p:spPr>
          <a:xfrm>
            <a:off x="9399671" y="1765172"/>
            <a:ext cx="8115557" cy="376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elit, sit amet, consectetuer. amet, consectetuer adipiscing elit. </a:t>
            </a:r>
          </a:p>
          <a:p>
            <a:pPr>
              <a:defRPr/>
            </a:pPr>
            <a:endParaRPr lang="en-US" sz="28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ts val="2599"/>
              </a:lnSpc>
              <a:defRPr/>
            </a:pPr>
            <a:endParaRPr lang="en-US" sz="28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23B0C69A-447C-984A-B4A5-F0F8DC0545C1}"/>
              </a:ext>
            </a:extLst>
          </p:cNvPr>
          <p:cNvSpPr txBox="1"/>
          <p:nvPr/>
        </p:nvSpPr>
        <p:spPr>
          <a:xfrm>
            <a:off x="9399671" y="706876"/>
            <a:ext cx="8115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1EA3C162-519D-0247-BF53-FE7A80111E57}"/>
              </a:ext>
            </a:extLst>
          </p:cNvPr>
          <p:cNvSpPr txBox="1"/>
          <p:nvPr/>
        </p:nvSpPr>
        <p:spPr>
          <a:xfrm>
            <a:off x="9402418" y="6042282"/>
            <a:ext cx="811281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Maecenas porttitor congue massa.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sit amet commodo magna eros quis urna.</a:t>
            </a:r>
            <a:b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</a:b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Fusce posuere, magna sed pulvinar ultricies.</a:t>
            </a:r>
            <a: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/>
              </a:solidFill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910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336714A-BF88-4DFC-AD11-11F40654C4E4}"/>
              </a:ext>
            </a:extLst>
          </p:cNvPr>
          <p:cNvSpPr txBox="1"/>
          <p:nvPr/>
        </p:nvSpPr>
        <p:spPr>
          <a:xfrm>
            <a:off x="1243758" y="1138195"/>
            <a:ext cx="5685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6AC2A0D1-82B0-43DC-9F45-5361FD9E9D96}"/>
              </a:ext>
            </a:extLst>
          </p:cNvPr>
          <p:cNvSpPr txBox="1"/>
          <p:nvPr/>
        </p:nvSpPr>
        <p:spPr>
          <a:xfrm>
            <a:off x="1226126" y="1783423"/>
            <a:ext cx="5702939" cy="129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2400"/>
              </a:lnSpc>
              <a:defRPr/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algn="r">
              <a:lnSpc>
                <a:spcPts val="2400"/>
              </a:lnSpc>
              <a:defRPr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Simply dummy text of the printing and typesetting industry when an unknown printer type specimen book unknown printer took a galley of type and scrambled.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44A28DA-F5BF-4D22-A778-F4902B805BBA}"/>
              </a:ext>
            </a:extLst>
          </p:cNvPr>
          <p:cNvGrpSpPr/>
          <p:nvPr/>
        </p:nvGrpSpPr>
        <p:grpSpPr>
          <a:xfrm>
            <a:off x="7689554" y="2035376"/>
            <a:ext cx="2760852" cy="7013427"/>
            <a:chOff x="5126369" y="1213298"/>
            <a:chExt cx="1840568" cy="4675618"/>
          </a:xfrm>
        </p:grpSpPr>
        <p:sp>
          <p:nvSpPr>
            <p:cNvPr id="6" name="Freeform 597">
              <a:extLst>
                <a:ext uri="{FF2B5EF4-FFF2-40B4-BE49-F238E27FC236}">
                  <a16:creationId xmlns:a16="http://schemas.microsoft.com/office/drawing/2014/main" id="{E29DABE4-0F6C-4D69-B0C3-3C9A510AB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640" y="4734707"/>
              <a:ext cx="406157" cy="1154209"/>
            </a:xfrm>
            <a:custGeom>
              <a:avLst/>
              <a:gdLst>
                <a:gd name="T0" fmla="*/ 98 w 98"/>
                <a:gd name="T1" fmla="*/ 0 h 278"/>
                <a:gd name="T2" fmla="*/ 0 w 98"/>
                <a:gd name="T3" fmla="*/ 0 h 278"/>
                <a:gd name="T4" fmla="*/ 0 w 98"/>
                <a:gd name="T5" fmla="*/ 229 h 278"/>
                <a:gd name="T6" fmla="*/ 49 w 98"/>
                <a:gd name="T7" fmla="*/ 278 h 278"/>
                <a:gd name="T8" fmla="*/ 98 w 98"/>
                <a:gd name="T9" fmla="*/ 229 h 278"/>
                <a:gd name="T10" fmla="*/ 98 w 98"/>
                <a:gd name="T1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78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227"/>
                    <a:pt x="0" y="229"/>
                  </a:cubicBezTo>
                  <a:cubicBezTo>
                    <a:pt x="0" y="256"/>
                    <a:pt x="22" y="278"/>
                    <a:pt x="49" y="278"/>
                  </a:cubicBezTo>
                  <a:cubicBezTo>
                    <a:pt x="76" y="278"/>
                    <a:pt x="98" y="256"/>
                    <a:pt x="98" y="229"/>
                  </a:cubicBezTo>
                  <a:cubicBezTo>
                    <a:pt x="98" y="228"/>
                    <a:pt x="98" y="0"/>
                    <a:pt x="98" y="0"/>
                  </a:cubicBezTo>
                </a:path>
              </a:pathLst>
            </a:custGeom>
            <a:solidFill>
              <a:srgbClr val="B0C4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7" name="Freeform 600">
              <a:extLst>
                <a:ext uri="{FF2B5EF4-FFF2-40B4-BE49-F238E27FC236}">
                  <a16:creationId xmlns:a16="http://schemas.microsoft.com/office/drawing/2014/main" id="{367E39FA-28D3-4602-BC25-EA1B2D978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609" y="3535065"/>
              <a:ext cx="339322" cy="385594"/>
            </a:xfrm>
            <a:custGeom>
              <a:avLst/>
              <a:gdLst>
                <a:gd name="T0" fmla="*/ 0 w 82"/>
                <a:gd name="T1" fmla="*/ 61 h 93"/>
                <a:gd name="T2" fmla="*/ 41 w 82"/>
                <a:gd name="T3" fmla="*/ 93 h 93"/>
                <a:gd name="T4" fmla="*/ 82 w 82"/>
                <a:gd name="T5" fmla="*/ 61 h 93"/>
                <a:gd name="T6" fmla="*/ 82 w 82"/>
                <a:gd name="T7" fmla="*/ 0 h 93"/>
                <a:gd name="T8" fmla="*/ 0 w 82"/>
                <a:gd name="T9" fmla="*/ 0 h 93"/>
                <a:gd name="T10" fmla="*/ 0 w 82"/>
                <a:gd name="T11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3">
                  <a:moveTo>
                    <a:pt x="0" y="61"/>
                  </a:moveTo>
                  <a:cubicBezTo>
                    <a:pt x="0" y="78"/>
                    <a:pt x="23" y="93"/>
                    <a:pt x="41" y="93"/>
                  </a:cubicBezTo>
                  <a:cubicBezTo>
                    <a:pt x="59" y="93"/>
                    <a:pt x="82" y="78"/>
                    <a:pt x="82" y="6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61"/>
                    <a:pt x="0" y="61"/>
                  </a:cubicBezTo>
                </a:path>
              </a:pathLst>
            </a:custGeom>
            <a:solidFill>
              <a:srgbClr val="37AFC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8" name="Freeform 605">
              <a:extLst>
                <a:ext uri="{FF2B5EF4-FFF2-40B4-BE49-F238E27FC236}">
                  <a16:creationId xmlns:a16="http://schemas.microsoft.com/office/drawing/2014/main" id="{DC3187F6-5B51-4375-9A03-A514B855B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369" y="2125465"/>
              <a:ext cx="1737738" cy="143954"/>
            </a:xfrm>
            <a:custGeom>
              <a:avLst/>
              <a:gdLst>
                <a:gd name="T0" fmla="*/ 320 w 418"/>
                <a:gd name="T1" fmla="*/ 0 h 35"/>
                <a:gd name="T2" fmla="*/ 97 w 418"/>
                <a:gd name="T3" fmla="*/ 0 h 35"/>
                <a:gd name="T4" fmla="*/ 0 w 418"/>
                <a:gd name="T5" fmla="*/ 35 h 35"/>
                <a:gd name="T6" fmla="*/ 418 w 418"/>
                <a:gd name="T7" fmla="*/ 35 h 35"/>
                <a:gd name="T8" fmla="*/ 320 w 4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5">
                  <a:moveTo>
                    <a:pt x="320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53" y="0"/>
                    <a:pt x="18" y="9"/>
                    <a:pt x="0" y="35"/>
                  </a:cubicBezTo>
                  <a:cubicBezTo>
                    <a:pt x="418" y="35"/>
                    <a:pt x="418" y="35"/>
                    <a:pt x="418" y="35"/>
                  </a:cubicBezTo>
                  <a:cubicBezTo>
                    <a:pt x="400" y="9"/>
                    <a:pt x="364" y="0"/>
                    <a:pt x="320" y="0"/>
                  </a:cubicBezTo>
                </a:path>
              </a:pathLst>
            </a:custGeom>
            <a:solidFill>
              <a:srgbClr val="00C6FD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9" name="Freeform 598">
              <a:extLst>
                <a:ext uri="{FF2B5EF4-FFF2-40B4-BE49-F238E27FC236}">
                  <a16:creationId xmlns:a16="http://schemas.microsoft.com/office/drawing/2014/main" id="{3844FB80-D137-460E-A2C0-1E41DF0B5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504" y="4734707"/>
              <a:ext cx="406157" cy="1154209"/>
            </a:xfrm>
            <a:custGeom>
              <a:avLst/>
              <a:gdLst>
                <a:gd name="T0" fmla="*/ 98 w 98"/>
                <a:gd name="T1" fmla="*/ 0 h 278"/>
                <a:gd name="T2" fmla="*/ 0 w 98"/>
                <a:gd name="T3" fmla="*/ 0 h 278"/>
                <a:gd name="T4" fmla="*/ 0 w 98"/>
                <a:gd name="T5" fmla="*/ 229 h 278"/>
                <a:gd name="T6" fmla="*/ 49 w 98"/>
                <a:gd name="T7" fmla="*/ 278 h 278"/>
                <a:gd name="T8" fmla="*/ 98 w 98"/>
                <a:gd name="T9" fmla="*/ 229 h 278"/>
                <a:gd name="T10" fmla="*/ 98 w 98"/>
                <a:gd name="T1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78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27"/>
                    <a:pt x="0" y="229"/>
                  </a:cubicBezTo>
                  <a:cubicBezTo>
                    <a:pt x="0" y="256"/>
                    <a:pt x="22" y="278"/>
                    <a:pt x="49" y="278"/>
                  </a:cubicBezTo>
                  <a:cubicBezTo>
                    <a:pt x="76" y="278"/>
                    <a:pt x="98" y="256"/>
                    <a:pt x="98" y="229"/>
                  </a:cubicBezTo>
                  <a:cubicBezTo>
                    <a:pt x="98" y="227"/>
                    <a:pt x="98" y="95"/>
                    <a:pt x="9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0" name="Freeform 599">
              <a:extLst>
                <a:ext uri="{FF2B5EF4-FFF2-40B4-BE49-F238E27FC236}">
                  <a16:creationId xmlns:a16="http://schemas.microsoft.com/office/drawing/2014/main" id="{0A47D734-5DB2-4712-8C4A-B06AA0747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640" y="4734706"/>
              <a:ext cx="406157" cy="1154209"/>
            </a:xfrm>
            <a:custGeom>
              <a:avLst/>
              <a:gdLst>
                <a:gd name="T0" fmla="*/ 98 w 98"/>
                <a:gd name="T1" fmla="*/ 0 h 278"/>
                <a:gd name="T2" fmla="*/ 0 w 98"/>
                <a:gd name="T3" fmla="*/ 0 h 278"/>
                <a:gd name="T4" fmla="*/ 0 w 98"/>
                <a:gd name="T5" fmla="*/ 229 h 278"/>
                <a:gd name="T6" fmla="*/ 49 w 98"/>
                <a:gd name="T7" fmla="*/ 278 h 278"/>
                <a:gd name="T8" fmla="*/ 98 w 98"/>
                <a:gd name="T9" fmla="*/ 229 h 278"/>
                <a:gd name="T10" fmla="*/ 98 w 98"/>
                <a:gd name="T11" fmla="*/ 229 h 278"/>
                <a:gd name="T12" fmla="*/ 98 w 98"/>
                <a:gd name="T13" fmla="*/ 229 h 278"/>
                <a:gd name="T14" fmla="*/ 98 w 98"/>
                <a:gd name="T15" fmla="*/ 229 h 278"/>
                <a:gd name="T16" fmla="*/ 98 w 98"/>
                <a:gd name="T17" fmla="*/ 229 h 278"/>
                <a:gd name="T18" fmla="*/ 98 w 98"/>
                <a:gd name="T19" fmla="*/ 229 h 278"/>
                <a:gd name="T20" fmla="*/ 98 w 98"/>
                <a:gd name="T21" fmla="*/ 229 h 278"/>
                <a:gd name="T22" fmla="*/ 98 w 98"/>
                <a:gd name="T23" fmla="*/ 229 h 278"/>
                <a:gd name="T24" fmla="*/ 98 w 98"/>
                <a:gd name="T25" fmla="*/ 229 h 278"/>
                <a:gd name="T26" fmla="*/ 98 w 98"/>
                <a:gd name="T27" fmla="*/ 229 h 278"/>
                <a:gd name="T28" fmla="*/ 98 w 98"/>
                <a:gd name="T29" fmla="*/ 229 h 278"/>
                <a:gd name="T30" fmla="*/ 98 w 98"/>
                <a:gd name="T31" fmla="*/ 229 h 278"/>
                <a:gd name="T32" fmla="*/ 98 w 98"/>
                <a:gd name="T33" fmla="*/ 229 h 278"/>
                <a:gd name="T34" fmla="*/ 98 w 98"/>
                <a:gd name="T35" fmla="*/ 229 h 278"/>
                <a:gd name="T36" fmla="*/ 98 w 98"/>
                <a:gd name="T37" fmla="*/ 229 h 278"/>
                <a:gd name="T38" fmla="*/ 98 w 98"/>
                <a:gd name="T39" fmla="*/ 229 h 278"/>
                <a:gd name="T40" fmla="*/ 98 w 98"/>
                <a:gd name="T41" fmla="*/ 229 h 278"/>
                <a:gd name="T42" fmla="*/ 98 w 98"/>
                <a:gd name="T43" fmla="*/ 229 h 278"/>
                <a:gd name="T44" fmla="*/ 98 w 98"/>
                <a:gd name="T45" fmla="*/ 229 h 278"/>
                <a:gd name="T46" fmla="*/ 98 w 98"/>
                <a:gd name="T47" fmla="*/ 229 h 278"/>
                <a:gd name="T48" fmla="*/ 98 w 98"/>
                <a:gd name="T49" fmla="*/ 229 h 278"/>
                <a:gd name="T50" fmla="*/ 98 w 98"/>
                <a:gd name="T51" fmla="*/ 229 h 278"/>
                <a:gd name="T52" fmla="*/ 98 w 98"/>
                <a:gd name="T53" fmla="*/ 229 h 278"/>
                <a:gd name="T54" fmla="*/ 98 w 98"/>
                <a:gd name="T55" fmla="*/ 228 h 278"/>
                <a:gd name="T56" fmla="*/ 98 w 98"/>
                <a:gd name="T57" fmla="*/ 228 h 278"/>
                <a:gd name="T58" fmla="*/ 98 w 98"/>
                <a:gd name="T59" fmla="*/ 228 h 278"/>
                <a:gd name="T60" fmla="*/ 98 w 98"/>
                <a:gd name="T61" fmla="*/ 0 h 278"/>
                <a:gd name="T62" fmla="*/ 98 w 98"/>
                <a:gd name="T63" fmla="*/ 0 h 278"/>
                <a:gd name="T64" fmla="*/ 98 w 98"/>
                <a:gd name="T65" fmla="*/ 0 h 278"/>
                <a:gd name="T66" fmla="*/ 98 w 98"/>
                <a:gd name="T67" fmla="*/ 0 h 278"/>
                <a:gd name="T68" fmla="*/ 98 w 98"/>
                <a:gd name="T69" fmla="*/ 0 h 278"/>
                <a:gd name="T70" fmla="*/ 98 w 98"/>
                <a:gd name="T71" fmla="*/ 0 h 278"/>
                <a:gd name="T72" fmla="*/ 98 w 98"/>
                <a:gd name="T73" fmla="*/ 0 h 278"/>
                <a:gd name="T74" fmla="*/ 98 w 98"/>
                <a:gd name="T75" fmla="*/ 0 h 278"/>
                <a:gd name="T76" fmla="*/ 98 w 98"/>
                <a:gd name="T77" fmla="*/ 0 h 278"/>
                <a:gd name="T78" fmla="*/ 98 w 98"/>
                <a:gd name="T79" fmla="*/ 0 h 278"/>
                <a:gd name="T80" fmla="*/ 98 w 98"/>
                <a:gd name="T81" fmla="*/ 0 h 278"/>
                <a:gd name="T82" fmla="*/ 98 w 98"/>
                <a:gd name="T83" fmla="*/ 0 h 278"/>
                <a:gd name="T84" fmla="*/ 98 w 98"/>
                <a:gd name="T85" fmla="*/ 0 h 278"/>
                <a:gd name="T86" fmla="*/ 98 w 98"/>
                <a:gd name="T87" fmla="*/ 0 h 278"/>
                <a:gd name="T88" fmla="*/ 98 w 98"/>
                <a:gd name="T89" fmla="*/ 0 h 278"/>
                <a:gd name="T90" fmla="*/ 98 w 98"/>
                <a:gd name="T91" fmla="*/ 0 h 278"/>
                <a:gd name="T92" fmla="*/ 98 w 98"/>
                <a:gd name="T93" fmla="*/ 0 h 278"/>
                <a:gd name="T94" fmla="*/ 98 w 98"/>
                <a:gd name="T95" fmla="*/ 0 h 278"/>
                <a:gd name="T96" fmla="*/ 98 w 98"/>
                <a:gd name="T97" fmla="*/ 0 h 278"/>
                <a:gd name="T98" fmla="*/ 98 w 98"/>
                <a:gd name="T99" fmla="*/ 0 h 278"/>
                <a:gd name="T100" fmla="*/ 98 w 98"/>
                <a:gd name="T101" fmla="*/ 0 h 278"/>
                <a:gd name="T102" fmla="*/ 98 w 98"/>
                <a:gd name="T103" fmla="*/ 0 h 278"/>
                <a:gd name="T104" fmla="*/ 98 w 98"/>
                <a:gd name="T105" fmla="*/ 0 h 278"/>
                <a:gd name="T106" fmla="*/ 98 w 98"/>
                <a:gd name="T107" fmla="*/ 0 h 278"/>
                <a:gd name="T108" fmla="*/ 98 w 98"/>
                <a:gd name="T109" fmla="*/ 0 h 278"/>
                <a:gd name="T110" fmla="*/ 98 w 98"/>
                <a:gd name="T111" fmla="*/ 0 h 278"/>
                <a:gd name="T112" fmla="*/ 98 w 98"/>
                <a:gd name="T113" fmla="*/ 0 h 278"/>
                <a:gd name="T114" fmla="*/ 98 w 98"/>
                <a:gd name="T115" fmla="*/ 0 h 278"/>
                <a:gd name="T116" fmla="*/ 98 w 98"/>
                <a:gd name="T117" fmla="*/ 0 h 278"/>
                <a:gd name="T118" fmla="*/ 98 w 98"/>
                <a:gd name="T119" fmla="*/ 0 h 278"/>
                <a:gd name="T120" fmla="*/ 98 w 98"/>
                <a:gd name="T12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" h="278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227"/>
                    <a:pt x="0" y="229"/>
                  </a:cubicBezTo>
                  <a:cubicBezTo>
                    <a:pt x="0" y="256"/>
                    <a:pt x="22" y="278"/>
                    <a:pt x="49" y="278"/>
                  </a:cubicBezTo>
                  <a:cubicBezTo>
                    <a:pt x="76" y="278"/>
                    <a:pt x="98" y="256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8" y="229"/>
                    <a:pt x="98" y="228"/>
                    <a:pt x="98" y="228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98" y="219"/>
                    <a:pt x="98" y="1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1" name="Freeform 601">
              <a:extLst>
                <a:ext uri="{FF2B5EF4-FFF2-40B4-BE49-F238E27FC236}">
                  <a16:creationId xmlns:a16="http://schemas.microsoft.com/office/drawing/2014/main" id="{23F2D7F8-1DCC-47A1-A518-C8ACA1E94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4503" y="3535063"/>
              <a:ext cx="884292" cy="1133644"/>
            </a:xfrm>
            <a:custGeom>
              <a:avLst/>
              <a:gdLst>
                <a:gd name="T0" fmla="*/ 213 w 213"/>
                <a:gd name="T1" fmla="*/ 107 h 273"/>
                <a:gd name="T2" fmla="*/ 213 w 213"/>
                <a:gd name="T3" fmla="*/ 0 h 273"/>
                <a:gd name="T4" fmla="*/ 0 w 213"/>
                <a:gd name="T5" fmla="*/ 0 h 273"/>
                <a:gd name="T6" fmla="*/ 0 w 213"/>
                <a:gd name="T7" fmla="*/ 107 h 273"/>
                <a:gd name="T8" fmla="*/ 0 w 213"/>
                <a:gd name="T9" fmla="*/ 156 h 273"/>
                <a:gd name="T10" fmla="*/ 0 w 213"/>
                <a:gd name="T11" fmla="*/ 273 h 273"/>
                <a:gd name="T12" fmla="*/ 98 w 213"/>
                <a:gd name="T13" fmla="*/ 273 h 273"/>
                <a:gd name="T14" fmla="*/ 98 w 213"/>
                <a:gd name="T15" fmla="*/ 168 h 273"/>
                <a:gd name="T16" fmla="*/ 115 w 213"/>
                <a:gd name="T17" fmla="*/ 168 h 273"/>
                <a:gd name="T18" fmla="*/ 115 w 213"/>
                <a:gd name="T19" fmla="*/ 273 h 273"/>
                <a:gd name="T20" fmla="*/ 213 w 213"/>
                <a:gd name="T21" fmla="*/ 273 h 273"/>
                <a:gd name="T22" fmla="*/ 213 w 213"/>
                <a:gd name="T23" fmla="*/ 156 h 273"/>
                <a:gd name="T24" fmla="*/ 213 w 213"/>
                <a:gd name="T25" fmla="*/ 10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273">
                  <a:moveTo>
                    <a:pt x="213" y="107"/>
                  </a:moveTo>
                  <a:cubicBezTo>
                    <a:pt x="213" y="78"/>
                    <a:pt x="213" y="39"/>
                    <a:pt x="2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78"/>
                    <a:pt x="0" y="10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98" y="273"/>
                    <a:pt x="98" y="273"/>
                    <a:pt x="98" y="273"/>
                  </a:cubicBezTo>
                  <a:cubicBezTo>
                    <a:pt x="98" y="218"/>
                    <a:pt x="98" y="174"/>
                    <a:pt x="98" y="168"/>
                  </a:cubicBezTo>
                  <a:cubicBezTo>
                    <a:pt x="98" y="135"/>
                    <a:pt x="115" y="135"/>
                    <a:pt x="115" y="168"/>
                  </a:cubicBezTo>
                  <a:cubicBezTo>
                    <a:pt x="115" y="174"/>
                    <a:pt x="115" y="218"/>
                    <a:pt x="115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3" y="107"/>
                    <a:pt x="213" y="107"/>
                    <a:pt x="213" y="1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2" name="Freeform 602">
              <a:extLst>
                <a:ext uri="{FF2B5EF4-FFF2-40B4-BE49-F238E27FC236}">
                  <a16:creationId xmlns:a16="http://schemas.microsoft.com/office/drawing/2014/main" id="{4BA1D1AA-0764-4AE7-A549-B119A2D32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369" y="3535065"/>
              <a:ext cx="339322" cy="385593"/>
            </a:xfrm>
            <a:custGeom>
              <a:avLst/>
              <a:gdLst>
                <a:gd name="T0" fmla="*/ 41 w 82"/>
                <a:gd name="T1" fmla="*/ 93 h 93"/>
                <a:gd name="T2" fmla="*/ 82 w 82"/>
                <a:gd name="T3" fmla="*/ 61 h 93"/>
                <a:gd name="T4" fmla="*/ 82 w 82"/>
                <a:gd name="T5" fmla="*/ 0 h 93"/>
                <a:gd name="T6" fmla="*/ 0 w 82"/>
                <a:gd name="T7" fmla="*/ 0 h 93"/>
                <a:gd name="T8" fmla="*/ 0 w 82"/>
                <a:gd name="T9" fmla="*/ 61 h 93"/>
                <a:gd name="T10" fmla="*/ 41 w 82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3">
                  <a:moveTo>
                    <a:pt x="41" y="93"/>
                  </a:moveTo>
                  <a:cubicBezTo>
                    <a:pt x="59" y="93"/>
                    <a:pt x="82" y="78"/>
                    <a:pt x="82" y="61"/>
                  </a:cubicBezTo>
                  <a:cubicBezTo>
                    <a:pt x="82" y="61"/>
                    <a:pt x="82" y="35"/>
                    <a:pt x="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8"/>
                    <a:pt x="24" y="93"/>
                    <a:pt x="41" y="9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3" name="Freeform 603">
              <a:extLst>
                <a:ext uri="{FF2B5EF4-FFF2-40B4-BE49-F238E27FC236}">
                  <a16:creationId xmlns:a16="http://schemas.microsoft.com/office/drawing/2014/main" id="{15629BFF-AF09-428B-84C3-A4B3CFFEB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611" y="3535065"/>
              <a:ext cx="339322" cy="385593"/>
            </a:xfrm>
            <a:custGeom>
              <a:avLst/>
              <a:gdLst>
                <a:gd name="T0" fmla="*/ 82 w 82"/>
                <a:gd name="T1" fmla="*/ 0 h 93"/>
                <a:gd name="T2" fmla="*/ 0 w 82"/>
                <a:gd name="T3" fmla="*/ 0 h 93"/>
                <a:gd name="T4" fmla="*/ 0 w 82"/>
                <a:gd name="T5" fmla="*/ 61 h 93"/>
                <a:gd name="T6" fmla="*/ 41 w 82"/>
                <a:gd name="T7" fmla="*/ 93 h 93"/>
                <a:gd name="T8" fmla="*/ 82 w 82"/>
                <a:gd name="T9" fmla="*/ 61 h 93"/>
                <a:gd name="T10" fmla="*/ 82 w 82"/>
                <a:gd name="T11" fmla="*/ 43 h 93"/>
                <a:gd name="T12" fmla="*/ 82 w 82"/>
                <a:gd name="T13" fmla="*/ 39 h 93"/>
                <a:gd name="T14" fmla="*/ 82 w 82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93">
                  <a:moveTo>
                    <a:pt x="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61"/>
                    <a:pt x="0" y="61"/>
                  </a:cubicBezTo>
                  <a:cubicBezTo>
                    <a:pt x="0" y="78"/>
                    <a:pt x="23" y="93"/>
                    <a:pt x="41" y="93"/>
                  </a:cubicBezTo>
                  <a:cubicBezTo>
                    <a:pt x="59" y="93"/>
                    <a:pt x="82" y="78"/>
                    <a:pt x="82" y="61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4" name="Freeform 604">
              <a:extLst>
                <a:ext uri="{FF2B5EF4-FFF2-40B4-BE49-F238E27FC236}">
                  <a16:creationId xmlns:a16="http://schemas.microsoft.com/office/drawing/2014/main" id="{C7F80F81-9641-44AD-99C0-CDBD4866C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374" y="2335420"/>
              <a:ext cx="1840563" cy="1133644"/>
            </a:xfrm>
            <a:custGeom>
              <a:avLst/>
              <a:gdLst>
                <a:gd name="T0" fmla="*/ 82 w 443"/>
                <a:gd name="T1" fmla="*/ 113 h 273"/>
                <a:gd name="T2" fmla="*/ 115 w 443"/>
                <a:gd name="T3" fmla="*/ 113 h 273"/>
                <a:gd name="T4" fmla="*/ 115 w 443"/>
                <a:gd name="T5" fmla="*/ 273 h 273"/>
                <a:gd name="T6" fmla="*/ 328 w 443"/>
                <a:gd name="T7" fmla="*/ 273 h 273"/>
                <a:gd name="T8" fmla="*/ 328 w 443"/>
                <a:gd name="T9" fmla="*/ 113 h 273"/>
                <a:gd name="T10" fmla="*/ 361 w 443"/>
                <a:gd name="T11" fmla="*/ 113 h 273"/>
                <a:gd name="T12" fmla="*/ 361 w 443"/>
                <a:gd name="T13" fmla="*/ 273 h 273"/>
                <a:gd name="T14" fmla="*/ 443 w 443"/>
                <a:gd name="T15" fmla="*/ 273 h 273"/>
                <a:gd name="T16" fmla="*/ 443 w 443"/>
                <a:gd name="T17" fmla="*/ 47 h 273"/>
                <a:gd name="T18" fmla="*/ 431 w 443"/>
                <a:gd name="T19" fmla="*/ 0 h 273"/>
                <a:gd name="T20" fmla="*/ 13 w 443"/>
                <a:gd name="T21" fmla="*/ 0 h 273"/>
                <a:gd name="T22" fmla="*/ 0 w 443"/>
                <a:gd name="T23" fmla="*/ 47 h 273"/>
                <a:gd name="T24" fmla="*/ 0 w 443"/>
                <a:gd name="T25" fmla="*/ 273 h 273"/>
                <a:gd name="T26" fmla="*/ 82 w 443"/>
                <a:gd name="T27" fmla="*/ 273 h 273"/>
                <a:gd name="T28" fmla="*/ 82 w 443"/>
                <a:gd name="T29" fmla="*/ 11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3" h="273">
                  <a:moveTo>
                    <a:pt x="82" y="113"/>
                  </a:moveTo>
                  <a:cubicBezTo>
                    <a:pt x="82" y="96"/>
                    <a:pt x="115" y="96"/>
                    <a:pt x="115" y="113"/>
                  </a:cubicBezTo>
                  <a:cubicBezTo>
                    <a:pt x="115" y="124"/>
                    <a:pt x="115" y="199"/>
                    <a:pt x="115" y="27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8" y="199"/>
                    <a:pt x="328" y="124"/>
                    <a:pt x="328" y="113"/>
                  </a:cubicBezTo>
                  <a:cubicBezTo>
                    <a:pt x="328" y="96"/>
                    <a:pt x="361" y="96"/>
                    <a:pt x="361" y="113"/>
                  </a:cubicBezTo>
                  <a:cubicBezTo>
                    <a:pt x="361" y="123"/>
                    <a:pt x="361" y="211"/>
                    <a:pt x="361" y="273"/>
                  </a:cubicBezTo>
                  <a:cubicBezTo>
                    <a:pt x="443" y="273"/>
                    <a:pt x="443" y="273"/>
                    <a:pt x="443" y="273"/>
                  </a:cubicBezTo>
                  <a:cubicBezTo>
                    <a:pt x="443" y="47"/>
                    <a:pt x="443" y="47"/>
                    <a:pt x="443" y="47"/>
                  </a:cubicBezTo>
                  <a:cubicBezTo>
                    <a:pt x="443" y="27"/>
                    <a:pt x="439" y="12"/>
                    <a:pt x="4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12"/>
                    <a:pt x="0" y="27"/>
                    <a:pt x="0" y="4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11"/>
                    <a:pt x="82" y="123"/>
                    <a:pt x="82" y="11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5" name="Oval 607">
              <a:extLst>
                <a:ext uri="{FF2B5EF4-FFF2-40B4-BE49-F238E27FC236}">
                  <a16:creationId xmlns:a16="http://schemas.microsoft.com/office/drawing/2014/main" id="{50ED5A89-93E4-465B-A21C-DB630639A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41" y="1213298"/>
              <a:ext cx="660650" cy="665791"/>
            </a:xfrm>
            <a:prstGeom prst="ellipse">
              <a:avLst/>
            </a:prstGeom>
            <a:solidFill>
              <a:srgbClr val="00C6FD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6" name="Freeform 608">
              <a:extLst>
                <a:ext uri="{FF2B5EF4-FFF2-40B4-BE49-F238E27FC236}">
                  <a16:creationId xmlns:a16="http://schemas.microsoft.com/office/drawing/2014/main" id="{5D16AD8B-7C6E-4616-9CB6-E68FAEA48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23" y="1213300"/>
              <a:ext cx="326469" cy="665791"/>
            </a:xfrm>
            <a:custGeom>
              <a:avLst/>
              <a:gdLst>
                <a:gd name="T0" fmla="*/ 0 w 79"/>
                <a:gd name="T1" fmla="*/ 0 h 160"/>
                <a:gd name="T2" fmla="*/ 0 w 79"/>
                <a:gd name="T3" fmla="*/ 160 h 160"/>
                <a:gd name="T4" fmla="*/ 79 w 79"/>
                <a:gd name="T5" fmla="*/ 80 h 160"/>
                <a:gd name="T6" fmla="*/ 65 w 79"/>
                <a:gd name="T7" fmla="*/ 34 h 160"/>
                <a:gd name="T8" fmla="*/ 62 w 79"/>
                <a:gd name="T9" fmla="*/ 30 h 160"/>
                <a:gd name="T10" fmla="*/ 0 w 79"/>
                <a:gd name="T1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60">
                  <a:moveTo>
                    <a:pt x="0" y="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44" y="160"/>
                    <a:pt x="79" y="124"/>
                    <a:pt x="79" y="80"/>
                  </a:cubicBezTo>
                  <a:cubicBezTo>
                    <a:pt x="79" y="63"/>
                    <a:pt x="74" y="47"/>
                    <a:pt x="65" y="34"/>
                  </a:cubicBezTo>
                  <a:cubicBezTo>
                    <a:pt x="64" y="33"/>
                    <a:pt x="63" y="32"/>
                    <a:pt x="62" y="30"/>
                  </a:cubicBezTo>
                  <a:cubicBezTo>
                    <a:pt x="47" y="12"/>
                    <a:pt x="25" y="0"/>
                    <a:pt x="0" y="0"/>
                  </a:cubicBezTo>
                </a:path>
              </a:pathLst>
            </a:custGeom>
            <a:solidFill>
              <a:srgbClr val="00A0CC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7" name="Freeform 609">
              <a:extLst>
                <a:ext uri="{FF2B5EF4-FFF2-40B4-BE49-F238E27FC236}">
                  <a16:creationId xmlns:a16="http://schemas.microsoft.com/office/drawing/2014/main" id="{2230DAE1-00B1-4F19-8C76-F72F227D4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22" y="2335422"/>
              <a:ext cx="917713" cy="1133644"/>
            </a:xfrm>
            <a:custGeom>
              <a:avLst/>
              <a:gdLst>
                <a:gd name="T0" fmla="*/ 209 w 221"/>
                <a:gd name="T1" fmla="*/ 0 h 273"/>
                <a:gd name="T2" fmla="*/ 0 w 221"/>
                <a:gd name="T3" fmla="*/ 0 h 273"/>
                <a:gd name="T4" fmla="*/ 0 w 221"/>
                <a:gd name="T5" fmla="*/ 273 h 273"/>
                <a:gd name="T6" fmla="*/ 106 w 221"/>
                <a:gd name="T7" fmla="*/ 273 h 273"/>
                <a:gd name="T8" fmla="*/ 106 w 221"/>
                <a:gd name="T9" fmla="*/ 113 h 273"/>
                <a:gd name="T10" fmla="*/ 106 w 221"/>
                <a:gd name="T11" fmla="*/ 113 h 273"/>
                <a:gd name="T12" fmla="*/ 106 w 221"/>
                <a:gd name="T13" fmla="*/ 113 h 273"/>
                <a:gd name="T14" fmla="*/ 123 w 221"/>
                <a:gd name="T15" fmla="*/ 100 h 273"/>
                <a:gd name="T16" fmla="*/ 139 w 221"/>
                <a:gd name="T17" fmla="*/ 113 h 273"/>
                <a:gd name="T18" fmla="*/ 139 w 221"/>
                <a:gd name="T19" fmla="*/ 273 h 273"/>
                <a:gd name="T20" fmla="*/ 221 w 221"/>
                <a:gd name="T21" fmla="*/ 273 h 273"/>
                <a:gd name="T22" fmla="*/ 221 w 221"/>
                <a:gd name="T23" fmla="*/ 47 h 273"/>
                <a:gd name="T24" fmla="*/ 209 w 221"/>
                <a:gd name="T2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1" h="273">
                  <a:moveTo>
                    <a:pt x="2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6" y="199"/>
                    <a:pt x="106" y="124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05"/>
                    <a:pt x="114" y="100"/>
                    <a:pt x="123" y="100"/>
                  </a:cubicBezTo>
                  <a:cubicBezTo>
                    <a:pt x="131" y="100"/>
                    <a:pt x="139" y="105"/>
                    <a:pt x="139" y="113"/>
                  </a:cubicBezTo>
                  <a:cubicBezTo>
                    <a:pt x="139" y="123"/>
                    <a:pt x="139" y="211"/>
                    <a:pt x="139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21" y="27"/>
                    <a:pt x="217" y="12"/>
                    <a:pt x="209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8" name="Freeform 610">
              <a:extLst>
                <a:ext uri="{FF2B5EF4-FFF2-40B4-BE49-F238E27FC236}">
                  <a16:creationId xmlns:a16="http://schemas.microsoft.com/office/drawing/2014/main" id="{5B010FA8-35B5-4BEC-92D7-E8AE68DBC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9222" y="4128878"/>
              <a:ext cx="33418" cy="105396"/>
            </a:xfrm>
            <a:custGeom>
              <a:avLst/>
              <a:gdLst>
                <a:gd name="T0" fmla="*/ 8 w 8"/>
                <a:gd name="T1" fmla="*/ 24 h 25"/>
                <a:gd name="T2" fmla="*/ 8 w 8"/>
                <a:gd name="T3" fmla="*/ 25 h 25"/>
                <a:gd name="T4" fmla="*/ 8 w 8"/>
                <a:gd name="T5" fmla="*/ 24 h 25"/>
                <a:gd name="T6" fmla="*/ 8 w 8"/>
                <a:gd name="T7" fmla="*/ 24 h 25"/>
                <a:gd name="T8" fmla="*/ 8 w 8"/>
                <a:gd name="T9" fmla="*/ 24 h 25"/>
                <a:gd name="T10" fmla="*/ 8 w 8"/>
                <a:gd name="T11" fmla="*/ 24 h 25"/>
                <a:gd name="T12" fmla="*/ 0 w 8"/>
                <a:gd name="T13" fmla="*/ 0 h 25"/>
                <a:gd name="T14" fmla="*/ 0 w 8"/>
                <a:gd name="T15" fmla="*/ 0 h 25"/>
                <a:gd name="T16" fmla="*/ 8 w 8"/>
                <a:gd name="T17" fmla="*/ 24 h 25"/>
                <a:gd name="T18" fmla="*/ 0 w 8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5">
                  <a:moveTo>
                    <a:pt x="8" y="24"/>
                  </a:moveTo>
                  <a:cubicBezTo>
                    <a:pt x="8" y="24"/>
                    <a:pt x="8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8"/>
                    <a:pt x="8" y="24"/>
                  </a:cubicBezTo>
                  <a:cubicBezTo>
                    <a:pt x="8" y="8"/>
                    <a:pt x="4" y="0"/>
                    <a:pt x="0" y="0"/>
                  </a:cubicBezTo>
                </a:path>
              </a:pathLst>
            </a:custGeom>
            <a:solidFill>
              <a:srgbClr val="D6D7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19" name="Freeform 611">
              <a:extLst>
                <a:ext uri="{FF2B5EF4-FFF2-40B4-BE49-F238E27FC236}">
                  <a16:creationId xmlns:a16="http://schemas.microsoft.com/office/drawing/2014/main" id="{F56502D4-0384-4A55-9B98-BB7E88EB2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22" y="3535066"/>
              <a:ext cx="439577" cy="1133644"/>
            </a:xfrm>
            <a:custGeom>
              <a:avLst/>
              <a:gdLst>
                <a:gd name="T0" fmla="*/ 106 w 106"/>
                <a:gd name="T1" fmla="*/ 0 h 273"/>
                <a:gd name="T2" fmla="*/ 0 w 106"/>
                <a:gd name="T3" fmla="*/ 0 h 273"/>
                <a:gd name="T4" fmla="*/ 0 w 106"/>
                <a:gd name="T5" fmla="*/ 143 h 273"/>
                <a:gd name="T6" fmla="*/ 8 w 106"/>
                <a:gd name="T7" fmla="*/ 167 h 273"/>
                <a:gd name="T8" fmla="*/ 8 w 106"/>
                <a:gd name="T9" fmla="*/ 167 h 273"/>
                <a:gd name="T10" fmla="*/ 8 w 106"/>
                <a:gd name="T11" fmla="*/ 167 h 273"/>
                <a:gd name="T12" fmla="*/ 8 w 106"/>
                <a:gd name="T13" fmla="*/ 167 h 273"/>
                <a:gd name="T14" fmla="*/ 8 w 106"/>
                <a:gd name="T15" fmla="*/ 168 h 273"/>
                <a:gd name="T16" fmla="*/ 8 w 106"/>
                <a:gd name="T17" fmla="*/ 168 h 273"/>
                <a:gd name="T18" fmla="*/ 8 w 106"/>
                <a:gd name="T19" fmla="*/ 273 h 273"/>
                <a:gd name="T20" fmla="*/ 106 w 106"/>
                <a:gd name="T21" fmla="*/ 273 h 273"/>
                <a:gd name="T22" fmla="*/ 106 w 106"/>
                <a:gd name="T23" fmla="*/ 156 h 273"/>
                <a:gd name="T24" fmla="*/ 106 w 106"/>
                <a:gd name="T25" fmla="*/ 107 h 273"/>
                <a:gd name="T26" fmla="*/ 106 w 106"/>
                <a:gd name="T2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273">
                  <a:moveTo>
                    <a:pt x="1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" y="143"/>
                    <a:pt x="8" y="151"/>
                    <a:pt x="8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8" y="167"/>
                    <a:pt x="8" y="168"/>
                    <a:pt x="8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8" y="174"/>
                    <a:pt x="8" y="218"/>
                    <a:pt x="8" y="273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78"/>
                    <a:pt x="106" y="39"/>
                    <a:pt x="106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  <p:sp>
          <p:nvSpPr>
            <p:cNvPr id="20" name="Freeform 606">
              <a:extLst>
                <a:ext uri="{FF2B5EF4-FFF2-40B4-BE49-F238E27FC236}">
                  <a16:creationId xmlns:a16="http://schemas.microsoft.com/office/drawing/2014/main" id="{30BCDE63-98D4-4EF4-9D15-A51BA766B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219" y="2125465"/>
              <a:ext cx="868870" cy="143954"/>
            </a:xfrm>
            <a:custGeom>
              <a:avLst/>
              <a:gdLst>
                <a:gd name="T0" fmla="*/ 111 w 209"/>
                <a:gd name="T1" fmla="*/ 0 h 35"/>
                <a:gd name="T2" fmla="*/ 0 w 209"/>
                <a:gd name="T3" fmla="*/ 0 h 35"/>
                <a:gd name="T4" fmla="*/ 0 w 209"/>
                <a:gd name="T5" fmla="*/ 35 h 35"/>
                <a:gd name="T6" fmla="*/ 209 w 209"/>
                <a:gd name="T7" fmla="*/ 35 h 35"/>
                <a:gd name="T8" fmla="*/ 111 w 20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5">
                  <a:moveTo>
                    <a:pt x="1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191" y="9"/>
                    <a:pt x="155" y="0"/>
                    <a:pt x="111" y="0"/>
                  </a:cubicBezTo>
                </a:path>
              </a:pathLst>
            </a:custGeom>
            <a:solidFill>
              <a:srgbClr val="00A0CC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9153E7E-968D-4C4A-859F-26C34ED7B009}"/>
              </a:ext>
            </a:extLst>
          </p:cNvPr>
          <p:cNvSpPr txBox="1"/>
          <p:nvPr/>
        </p:nvSpPr>
        <p:spPr>
          <a:xfrm>
            <a:off x="10937028" y="1699452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2" name="7 CuadroTexto">
            <a:extLst>
              <a:ext uri="{FF2B5EF4-FFF2-40B4-BE49-F238E27FC236}">
                <a16:creationId xmlns:a16="http://schemas.microsoft.com/office/drawing/2014/main" id="{9700913F-E20D-4FD8-A554-C4B283A24440}"/>
              </a:ext>
            </a:extLst>
          </p:cNvPr>
          <p:cNvSpPr txBox="1"/>
          <p:nvPr/>
        </p:nvSpPr>
        <p:spPr>
          <a:xfrm>
            <a:off x="10937027" y="2138320"/>
            <a:ext cx="3133616" cy="801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2266F87-7043-4B7E-A320-9D88B630E4D8}"/>
              </a:ext>
            </a:extLst>
          </p:cNvPr>
          <p:cNvSpPr txBox="1"/>
          <p:nvPr/>
        </p:nvSpPr>
        <p:spPr>
          <a:xfrm>
            <a:off x="13014627" y="3726063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4" name="7 CuadroTexto">
            <a:extLst>
              <a:ext uri="{FF2B5EF4-FFF2-40B4-BE49-F238E27FC236}">
                <a16:creationId xmlns:a16="http://schemas.microsoft.com/office/drawing/2014/main" id="{FF00E18D-CCE2-4E4B-92FF-AB5F0DB79835}"/>
              </a:ext>
            </a:extLst>
          </p:cNvPr>
          <p:cNvSpPr txBox="1"/>
          <p:nvPr/>
        </p:nvSpPr>
        <p:spPr>
          <a:xfrm>
            <a:off x="13014626" y="4144149"/>
            <a:ext cx="3133616" cy="801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79253E-4A25-411A-AE77-513AC708CF26}"/>
              </a:ext>
            </a:extLst>
          </p:cNvPr>
          <p:cNvSpPr txBox="1"/>
          <p:nvPr/>
        </p:nvSpPr>
        <p:spPr>
          <a:xfrm>
            <a:off x="13991444" y="5743485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BC7803FD-E04C-4B11-8EBB-E348AFC572C6}"/>
              </a:ext>
            </a:extLst>
          </p:cNvPr>
          <p:cNvSpPr txBox="1"/>
          <p:nvPr/>
        </p:nvSpPr>
        <p:spPr>
          <a:xfrm>
            <a:off x="13991443" y="6182353"/>
            <a:ext cx="3133616" cy="801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BCB8219-2A44-4AC5-A995-7AE3E0BF868B}"/>
              </a:ext>
            </a:extLst>
          </p:cNvPr>
          <p:cNvCxnSpPr/>
          <p:nvPr/>
        </p:nvCxnSpPr>
        <p:spPr>
          <a:xfrm>
            <a:off x="9820694" y="2480264"/>
            <a:ext cx="972267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9DFB572-6903-437C-9272-E657F8975A97}"/>
              </a:ext>
            </a:extLst>
          </p:cNvPr>
          <p:cNvCxnSpPr/>
          <p:nvPr/>
        </p:nvCxnSpPr>
        <p:spPr>
          <a:xfrm>
            <a:off x="10825785" y="4506875"/>
            <a:ext cx="18715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149C160-9664-45FC-8D25-88A55D71BED8}"/>
              </a:ext>
            </a:extLst>
          </p:cNvPr>
          <p:cNvCxnSpPr/>
          <p:nvPr/>
        </p:nvCxnSpPr>
        <p:spPr>
          <a:xfrm>
            <a:off x="10160760" y="6524297"/>
            <a:ext cx="3542262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27F3109-1339-4776-ADA4-52E9C01EEE26}"/>
              </a:ext>
            </a:extLst>
          </p:cNvPr>
          <p:cNvCxnSpPr/>
          <p:nvPr/>
        </p:nvCxnSpPr>
        <p:spPr>
          <a:xfrm>
            <a:off x="10032257" y="8346232"/>
            <a:ext cx="972267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441580E-6BB9-4986-A8BE-E9D21B95CBD7}"/>
              </a:ext>
            </a:extLst>
          </p:cNvPr>
          <p:cNvSpPr txBox="1"/>
          <p:nvPr/>
        </p:nvSpPr>
        <p:spPr>
          <a:xfrm>
            <a:off x="11315538" y="756541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33" name="7 CuadroTexto">
            <a:extLst>
              <a:ext uri="{FF2B5EF4-FFF2-40B4-BE49-F238E27FC236}">
                <a16:creationId xmlns:a16="http://schemas.microsoft.com/office/drawing/2014/main" id="{BA10E866-A2B2-4116-BFFF-EF222E14BFC3}"/>
              </a:ext>
            </a:extLst>
          </p:cNvPr>
          <p:cNvSpPr txBox="1"/>
          <p:nvPr/>
        </p:nvSpPr>
        <p:spPr>
          <a:xfrm>
            <a:off x="11315537" y="8004288"/>
            <a:ext cx="3133616" cy="801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defRPr/>
            </a:pPr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</p:txBody>
      </p:sp>
      <p:sp>
        <p:nvSpPr>
          <p:cNvPr id="34" name="7 CuadroTexto">
            <a:extLst>
              <a:ext uri="{FF2B5EF4-FFF2-40B4-BE49-F238E27FC236}">
                <a16:creationId xmlns:a16="http://schemas.microsoft.com/office/drawing/2014/main" id="{A40C5791-C376-43CD-AADE-F886A63E3633}"/>
              </a:ext>
            </a:extLst>
          </p:cNvPr>
          <p:cNvSpPr txBox="1"/>
          <p:nvPr/>
        </p:nvSpPr>
        <p:spPr>
          <a:xfrm>
            <a:off x="1612188" y="6352649"/>
            <a:ext cx="5093205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2599"/>
              </a:lnSpc>
              <a:defRPr/>
            </a:pPr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Simply dummy text of the printing and typesetting industry when an unknown printer took a galley of type and scrambled .</a:t>
            </a:r>
          </a:p>
          <a:p>
            <a:pPr algn="r">
              <a:lnSpc>
                <a:spcPts val="2599"/>
              </a:lnSpc>
              <a:defRPr/>
            </a:pPr>
            <a:endParaRPr lang="en-US" sz="135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algn="r">
              <a:lnSpc>
                <a:spcPts val="2599"/>
              </a:lnSpc>
              <a:defRPr/>
            </a:pPr>
            <a:r>
              <a:rPr lang="en-US" sz="135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make a type specimen book unknown printer took a galley of type and scrambled it to make a type specimen book It has survived not only five centuries dummy text of the printing.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019044-E66F-44C0-95A4-036F4544690A}"/>
              </a:ext>
            </a:extLst>
          </p:cNvPr>
          <p:cNvSpPr txBox="1"/>
          <p:nvPr/>
        </p:nvSpPr>
        <p:spPr>
          <a:xfrm>
            <a:off x="1612188" y="5401560"/>
            <a:ext cx="50932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3F2ED0C3-CD4D-4018-AB45-04AC293F5D50}"/>
              </a:ext>
            </a:extLst>
          </p:cNvPr>
          <p:cNvSpPr txBox="1">
            <a:spLocks/>
          </p:cNvSpPr>
          <p:nvPr/>
        </p:nvSpPr>
        <p:spPr>
          <a:xfrm>
            <a:off x="1612187" y="5130718"/>
            <a:ext cx="5093205" cy="507831"/>
          </a:xfrm>
          <a:prstGeom prst="rect">
            <a:avLst/>
          </a:prstGeom>
          <a:noFill/>
        </p:spPr>
        <p:txBody>
          <a:bodyPr vert="horz" lIns="137160" tIns="68580" rIns="137160" bIns="6858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100" b="1" dirty="0">
                <a:solidFill>
                  <a:schemeClr val="bg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AA9D69A-AC9F-40DB-BAA2-62FB338825AB}"/>
              </a:ext>
            </a:extLst>
          </p:cNvPr>
          <p:cNvCxnSpPr>
            <a:cxnSpLocks/>
          </p:cNvCxnSpPr>
          <p:nvPr/>
        </p:nvCxnSpPr>
        <p:spPr>
          <a:xfrm>
            <a:off x="7242827" y="1007685"/>
            <a:ext cx="0" cy="2174318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4797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5ECBA8-A5E1-5041-9A7F-25C4C36823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A7AC92-8156-430D-A5B8-73FDB73A8EE9}"/>
              </a:ext>
            </a:extLst>
          </p:cNvPr>
          <p:cNvSpPr/>
          <p:nvPr/>
        </p:nvSpPr>
        <p:spPr>
          <a:xfrm>
            <a:off x="10537373" y="794"/>
            <a:ext cx="7750629" cy="10287000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BF2564-86DE-4D27-9858-55A3F99A2879}"/>
              </a:ext>
            </a:extLst>
          </p:cNvPr>
          <p:cNvSpPr txBox="1"/>
          <p:nvPr/>
        </p:nvSpPr>
        <p:spPr>
          <a:xfrm>
            <a:off x="11623730" y="4405630"/>
            <a:ext cx="57277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er dolor</a:t>
            </a:r>
          </a:p>
        </p:txBody>
      </p:sp>
    </p:spTree>
    <p:extLst>
      <p:ext uri="{BB962C8B-B14F-4D97-AF65-F5344CB8AC3E}">
        <p14:creationId xmlns:p14="http://schemas.microsoft.com/office/powerpoint/2010/main" val="8949757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E7FC1E-540A-4494-85AD-69B7E86C0E2E}"/>
              </a:ext>
            </a:extLst>
          </p:cNvPr>
          <p:cNvSpPr txBox="1">
            <a:spLocks/>
          </p:cNvSpPr>
          <p:nvPr/>
        </p:nvSpPr>
        <p:spPr>
          <a:xfrm>
            <a:off x="0" y="650044"/>
            <a:ext cx="18288000" cy="1321989"/>
          </a:xfrm>
          <a:prstGeom prst="rect">
            <a:avLst/>
          </a:prstGeom>
          <a:noFill/>
        </p:spPr>
        <p:txBody>
          <a:bodyPr vert="horz" lIns="137160" tIns="68580" rIns="137160" bIns="6858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0" b="1" dirty="0">
                <a:solidFill>
                  <a:schemeClr val="accent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ICON SET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73D3CF-CACA-AD44-AFCE-AC7E0A6CA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58" y="2436434"/>
            <a:ext cx="781926" cy="123514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47012AF-8049-324E-93E4-4228E4E8D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0" y="2436434"/>
            <a:ext cx="1548848" cy="123514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ED94D392-A1E1-984B-B00B-7558ACE47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128" y="2436434"/>
            <a:ext cx="1235144" cy="123514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AD01425-3063-4E4C-A158-F5342D2D0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3052" y="2339706"/>
            <a:ext cx="1235144" cy="14286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B8FCFB1-2E65-EA4F-87E8-780349CEBB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0463" y="2396220"/>
            <a:ext cx="1235144" cy="1275358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A2C12755-0F63-DB4C-B639-0A7D9B658A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7874" y="2339706"/>
            <a:ext cx="1235144" cy="1240248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FFD7068C-7566-974B-A019-43FC35273B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98308" y="2436434"/>
            <a:ext cx="723922" cy="114352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65825992-FB0E-C341-B270-B1137605AB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092684" y="2339707"/>
            <a:ext cx="998467" cy="1240248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0739E702-28CB-214A-BBA2-41BDE4FB73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60103" y="5951684"/>
            <a:ext cx="1381835" cy="1457110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10D280C0-51B8-0746-BBA2-BCEB0D1D49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0699" y="5951684"/>
            <a:ext cx="1422676" cy="1422676"/>
          </a:xfrm>
          <a:prstGeom prst="rect">
            <a:avLst/>
          </a:prstGeom>
        </p:spPr>
      </p:pic>
      <p:pic>
        <p:nvPicPr>
          <p:cNvPr id="19" name="Bilde 18">
            <a:extLst>
              <a:ext uri="{FF2B5EF4-FFF2-40B4-BE49-F238E27FC236}">
                <a16:creationId xmlns:a16="http://schemas.microsoft.com/office/drawing/2014/main" id="{17610FEB-E193-2947-8280-AE97F6051D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33449" y="4040545"/>
            <a:ext cx="1235144" cy="579621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AB2B9628-1CCC-F841-AFE0-B8FB89E2DB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90699" y="4086766"/>
            <a:ext cx="806450" cy="53340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897CD6D0-C917-1642-93B2-EACBA2B14B5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48128" y="4086766"/>
            <a:ext cx="1235144" cy="934888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A939E008-074E-5641-8210-954BB387BDE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9286" y="4086766"/>
            <a:ext cx="1422676" cy="632300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FA79538C-38FE-4A44-8FF6-0E4D2093082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97360" y="4086766"/>
            <a:ext cx="641350" cy="533400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89915C41-A72E-6241-82E8-4F86CCAB757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556971" y="4040545"/>
            <a:ext cx="996950" cy="533400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8496A658-2E86-CF4A-AEBF-E94E9B7ADC5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092356" y="4040545"/>
            <a:ext cx="1460500" cy="53340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CDCBB8CD-CE9F-2B41-BF72-6252940EC0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914874" y="4003879"/>
            <a:ext cx="1235144" cy="570066"/>
          </a:xfrm>
          <a:prstGeom prst="rect">
            <a:avLst/>
          </a:prstGeom>
        </p:spPr>
      </p:pic>
      <p:pic>
        <p:nvPicPr>
          <p:cNvPr id="27" name="Bilde 26">
            <a:extLst>
              <a:ext uri="{FF2B5EF4-FFF2-40B4-BE49-F238E27FC236}">
                <a16:creationId xmlns:a16="http://schemas.microsoft.com/office/drawing/2014/main" id="{C1D3637A-3202-BF4D-900C-2E2F9A46F91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57271" y="7828389"/>
            <a:ext cx="1587500" cy="533400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A7D89CDC-4E5F-2140-B8B3-DA03116BF79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49018" y="7828389"/>
            <a:ext cx="1587500" cy="533400"/>
          </a:xfrm>
          <a:prstGeom prst="rect">
            <a:avLst/>
          </a:prstGeom>
        </p:spPr>
      </p:pic>
      <p:pic>
        <p:nvPicPr>
          <p:cNvPr id="29" name="Bilde 28">
            <a:extLst>
              <a:ext uri="{FF2B5EF4-FFF2-40B4-BE49-F238E27FC236}">
                <a16:creationId xmlns:a16="http://schemas.microsoft.com/office/drawing/2014/main" id="{3766AAF5-8CE4-B044-A498-33D691D5536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022990" y="6288372"/>
            <a:ext cx="1536700" cy="7493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5A7CC54B-BEF9-5842-AE07-1C7CF4EB96B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162136" y="7798952"/>
            <a:ext cx="1136650" cy="533400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3634349-6786-4A43-9D4E-F0650429A11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393775" y="5951684"/>
            <a:ext cx="996373" cy="1275358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7DA578DD-8AAA-9744-BA68-CBE9EF34B3D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528229" y="7798952"/>
            <a:ext cx="685800" cy="203200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76396720-57E2-9A41-8D5F-69F44A5A46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237420" y="5932262"/>
            <a:ext cx="996374" cy="1294780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013F4DB5-A69E-A847-90B2-4A22C259495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173743" y="7798952"/>
            <a:ext cx="1136650" cy="533400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60B98250-FEBE-3345-BB6F-471160834B5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2081066" y="5905053"/>
            <a:ext cx="1321989" cy="1321989"/>
          </a:xfrm>
          <a:prstGeom prst="rect">
            <a:avLst/>
          </a:prstGeom>
        </p:spPr>
      </p:pic>
      <p:pic>
        <p:nvPicPr>
          <p:cNvPr id="36" name="Bilde 35">
            <a:extLst>
              <a:ext uri="{FF2B5EF4-FFF2-40B4-BE49-F238E27FC236}">
                <a16:creationId xmlns:a16="http://schemas.microsoft.com/office/drawing/2014/main" id="{C11A8469-86B5-C846-8EFF-75B3A089DCE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2094206" y="7798952"/>
            <a:ext cx="1321989" cy="566567"/>
          </a:xfrm>
          <a:prstGeom prst="rect">
            <a:avLst/>
          </a:prstGeom>
        </p:spPr>
      </p:pic>
      <p:pic>
        <p:nvPicPr>
          <p:cNvPr id="37" name="Bilde 36">
            <a:extLst>
              <a:ext uri="{FF2B5EF4-FFF2-40B4-BE49-F238E27FC236}">
                <a16:creationId xmlns:a16="http://schemas.microsoft.com/office/drawing/2014/main" id="{9E45A89F-6D90-EB41-A2F6-4E8BB953157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4133519" y="5820671"/>
            <a:ext cx="1321989" cy="1406371"/>
          </a:xfrm>
          <a:prstGeom prst="rect">
            <a:avLst/>
          </a:prstGeom>
        </p:spPr>
      </p:pic>
      <p:pic>
        <p:nvPicPr>
          <p:cNvPr id="38" name="Bilde 37">
            <a:extLst>
              <a:ext uri="{FF2B5EF4-FFF2-40B4-BE49-F238E27FC236}">
                <a16:creationId xmlns:a16="http://schemas.microsoft.com/office/drawing/2014/main" id="{03AF3A49-3D2E-4A49-B636-538AC667BA7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4376795" y="7755301"/>
            <a:ext cx="916952" cy="606488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1030DA-75FE-0647-AC90-E9753223F41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751359" y="9093762"/>
            <a:ext cx="1593412" cy="86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812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E7FC1E-540A-4494-85AD-69B7E86C0E2E}"/>
              </a:ext>
            </a:extLst>
          </p:cNvPr>
          <p:cNvSpPr txBox="1">
            <a:spLocks/>
          </p:cNvSpPr>
          <p:nvPr/>
        </p:nvSpPr>
        <p:spPr>
          <a:xfrm>
            <a:off x="22716" y="681424"/>
            <a:ext cx="18265284" cy="1321989"/>
          </a:xfrm>
          <a:prstGeom prst="rect">
            <a:avLst/>
          </a:prstGeom>
          <a:noFill/>
        </p:spPr>
        <p:txBody>
          <a:bodyPr vert="horz" lIns="137160" tIns="68580" rIns="137160" bIns="6858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0" b="1" dirty="0">
                <a:solidFill>
                  <a:schemeClr val="accent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ICON SET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31030DA-75FE-0647-AC90-E9753223F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152" y="2865490"/>
            <a:ext cx="1593412" cy="86834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5C4D834A-D88A-6346-9768-7852FC0AA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270" y="2821139"/>
            <a:ext cx="1593413" cy="912695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9A81FDEE-10C6-574E-9980-6F937C5D2B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389" y="2865490"/>
            <a:ext cx="1260320" cy="972344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77800209-E459-2848-99C6-DF42EE1475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6415" y="2787587"/>
            <a:ext cx="1310109" cy="1128149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2406F0B-EB3D-D247-8A08-5F299E5BD7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46230" y="2865490"/>
            <a:ext cx="872066" cy="1129325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CDC4A114-54D7-3A47-8336-685E867B36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40223" y="2865490"/>
            <a:ext cx="872066" cy="1154652"/>
          </a:xfrm>
          <a:prstGeom prst="rect">
            <a:avLst/>
          </a:prstGeom>
        </p:spPr>
      </p:pic>
      <p:pic>
        <p:nvPicPr>
          <p:cNvPr id="39" name="Bilde 38">
            <a:extLst>
              <a:ext uri="{FF2B5EF4-FFF2-40B4-BE49-F238E27FC236}">
                <a16:creationId xmlns:a16="http://schemas.microsoft.com/office/drawing/2014/main" id="{0DDD9F05-2E81-DD48-AC32-2E4EF538D2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494258" y="2787587"/>
            <a:ext cx="783590" cy="1324377"/>
          </a:xfrm>
          <a:prstGeom prst="rect">
            <a:avLst/>
          </a:prstGeom>
        </p:spPr>
      </p:pic>
      <p:pic>
        <p:nvPicPr>
          <p:cNvPr id="40" name="Bilde 39">
            <a:extLst>
              <a:ext uri="{FF2B5EF4-FFF2-40B4-BE49-F238E27FC236}">
                <a16:creationId xmlns:a16="http://schemas.microsoft.com/office/drawing/2014/main" id="{C12131F9-60C8-F048-9464-3479C236F8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1752" y="4778989"/>
            <a:ext cx="1324761" cy="1422719"/>
          </a:xfrm>
          <a:prstGeom prst="rect">
            <a:avLst/>
          </a:prstGeom>
        </p:spPr>
      </p:pic>
      <p:pic>
        <p:nvPicPr>
          <p:cNvPr id="41" name="Bilde 40">
            <a:extLst>
              <a:ext uri="{FF2B5EF4-FFF2-40B4-BE49-F238E27FC236}">
                <a16:creationId xmlns:a16="http://schemas.microsoft.com/office/drawing/2014/main" id="{A777F7A0-35E5-B541-9B6D-36E9DB416F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97835" y="4889903"/>
            <a:ext cx="2176769" cy="1321989"/>
          </a:xfrm>
          <a:prstGeom prst="rect">
            <a:avLst/>
          </a:prstGeom>
        </p:spPr>
      </p:pic>
      <p:pic>
        <p:nvPicPr>
          <p:cNvPr id="42" name="Bilde 41">
            <a:extLst>
              <a:ext uri="{FF2B5EF4-FFF2-40B4-BE49-F238E27FC236}">
                <a16:creationId xmlns:a16="http://schemas.microsoft.com/office/drawing/2014/main" id="{9B1C09AF-CE3B-6849-8D81-BF821D90148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51700" y="4889903"/>
            <a:ext cx="1145009" cy="1352494"/>
          </a:xfrm>
          <a:prstGeom prst="rect">
            <a:avLst/>
          </a:prstGeom>
        </p:spPr>
      </p:pic>
      <p:pic>
        <p:nvPicPr>
          <p:cNvPr id="43" name="Bilde 42">
            <a:extLst>
              <a:ext uri="{FF2B5EF4-FFF2-40B4-BE49-F238E27FC236}">
                <a16:creationId xmlns:a16="http://schemas.microsoft.com/office/drawing/2014/main" id="{3C907314-33EE-F445-A910-63FBDAAE3E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61132" y="4915318"/>
            <a:ext cx="1415391" cy="1145641"/>
          </a:xfrm>
          <a:prstGeom prst="rect">
            <a:avLst/>
          </a:prstGeom>
        </p:spPr>
      </p:pic>
      <p:pic>
        <p:nvPicPr>
          <p:cNvPr id="44" name="Bilde 43">
            <a:extLst>
              <a:ext uri="{FF2B5EF4-FFF2-40B4-BE49-F238E27FC236}">
                <a16:creationId xmlns:a16="http://schemas.microsoft.com/office/drawing/2014/main" id="{E41ACE04-4CF9-594E-8DBF-E8F1313B0E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93858" y="4778989"/>
            <a:ext cx="1767903" cy="1352494"/>
          </a:xfrm>
          <a:prstGeom prst="rect">
            <a:avLst/>
          </a:prstGeom>
        </p:spPr>
      </p:pic>
      <p:pic>
        <p:nvPicPr>
          <p:cNvPr id="45" name="Bilde 44">
            <a:extLst>
              <a:ext uri="{FF2B5EF4-FFF2-40B4-BE49-F238E27FC236}">
                <a16:creationId xmlns:a16="http://schemas.microsoft.com/office/drawing/2014/main" id="{EAE0F943-15BE-BC4C-884A-AC0A42318C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679096" y="4778989"/>
            <a:ext cx="1310109" cy="1334712"/>
          </a:xfrm>
          <a:prstGeom prst="rect">
            <a:avLst/>
          </a:prstGeom>
        </p:spPr>
      </p:pic>
      <p:pic>
        <p:nvPicPr>
          <p:cNvPr id="46" name="Bilde 45">
            <a:extLst>
              <a:ext uri="{FF2B5EF4-FFF2-40B4-BE49-F238E27FC236}">
                <a16:creationId xmlns:a16="http://schemas.microsoft.com/office/drawing/2014/main" id="{73CA4C02-64F6-8A4A-A2DD-C2740934FC6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4130187" y="7268836"/>
            <a:ext cx="1589268" cy="3099567"/>
          </a:xfrm>
          <a:prstGeom prst="rect">
            <a:avLst/>
          </a:prstGeom>
        </p:spPr>
      </p:pic>
      <p:pic>
        <p:nvPicPr>
          <p:cNvPr id="47" name="Bilde 46">
            <a:extLst>
              <a:ext uri="{FF2B5EF4-FFF2-40B4-BE49-F238E27FC236}">
                <a16:creationId xmlns:a16="http://schemas.microsoft.com/office/drawing/2014/main" id="{C2B8A1C1-0490-B448-B470-4A29B7421ED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6200000">
            <a:off x="8308776" y="7155002"/>
            <a:ext cx="1835150" cy="2806700"/>
          </a:xfrm>
          <a:prstGeom prst="rect">
            <a:avLst/>
          </a:prstGeom>
        </p:spPr>
      </p:pic>
      <p:pic>
        <p:nvPicPr>
          <p:cNvPr id="48" name="Bilde 47">
            <a:extLst>
              <a:ext uri="{FF2B5EF4-FFF2-40B4-BE49-F238E27FC236}">
                <a16:creationId xmlns:a16="http://schemas.microsoft.com/office/drawing/2014/main" id="{03798C24-B3BE-D948-AC8F-8B85C9A8CAB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12754137" y="7164552"/>
            <a:ext cx="1656567" cy="3099570"/>
          </a:xfrm>
          <a:prstGeom prst="rect">
            <a:avLst/>
          </a:prstGeom>
        </p:spPr>
      </p:pic>
      <p:pic>
        <p:nvPicPr>
          <p:cNvPr id="49" name="Bilde 48">
            <a:extLst>
              <a:ext uri="{FF2B5EF4-FFF2-40B4-BE49-F238E27FC236}">
                <a16:creationId xmlns:a16="http://schemas.microsoft.com/office/drawing/2014/main" id="{A234DE7D-09F4-8B46-84A3-E50B359070E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751343" y="4778989"/>
            <a:ext cx="1053009" cy="124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9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>
            <a:extLst>
              <a:ext uri="{FF2B5EF4-FFF2-40B4-BE49-F238E27FC236}">
                <a16:creationId xmlns:a16="http://schemas.microsoft.com/office/drawing/2014/main" id="{90BC980C-7ADB-5144-95F3-D3FAA133C630}"/>
              </a:ext>
            </a:extLst>
          </p:cNvPr>
          <p:cNvSpPr/>
          <p:nvPr/>
        </p:nvSpPr>
        <p:spPr>
          <a:xfrm>
            <a:off x="7748999" y="-1"/>
            <a:ext cx="10538999" cy="1028858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3" name="7 CuadroTexto">
            <a:extLst>
              <a:ext uri="{FF2B5EF4-FFF2-40B4-BE49-F238E27FC236}">
                <a16:creationId xmlns:a16="http://schemas.microsoft.com/office/drawing/2014/main" id="{997F536E-356B-4A90-9B5C-0D8662233FD3}"/>
              </a:ext>
            </a:extLst>
          </p:cNvPr>
          <p:cNvSpPr txBox="1"/>
          <p:nvPr/>
        </p:nvSpPr>
        <p:spPr>
          <a:xfrm>
            <a:off x="8779125" y="1808332"/>
            <a:ext cx="8654110" cy="801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arenR"/>
              <a:defRPr/>
            </a:pPr>
            <a:r>
              <a:rPr lang="nb-NO" sz="2600" b="1" dirty="0">
                <a:solidFill>
                  <a:schemeClr val="bg1"/>
                </a:solidFill>
              </a:rPr>
              <a:t>Måne og sol, skyer og vind og blomster og barn skapte vår Gud. Himmel og jord, allting er hans, Herren vår Gud vil vi takke. </a:t>
            </a:r>
            <a:br>
              <a:rPr lang="nb-NO" sz="2600" b="1" dirty="0">
                <a:solidFill>
                  <a:schemeClr val="bg1"/>
                </a:solidFill>
              </a:rPr>
            </a:br>
            <a:br>
              <a:rPr lang="nb-NO" sz="2600" b="1" dirty="0">
                <a:solidFill>
                  <a:schemeClr val="bg1"/>
                </a:solidFill>
              </a:rPr>
            </a:br>
            <a:r>
              <a:rPr lang="nb-NO" sz="2600" b="1" dirty="0">
                <a:solidFill>
                  <a:schemeClr val="accent1">
                    <a:lumMod val="75000"/>
                  </a:schemeClr>
                </a:solidFill>
              </a:rPr>
              <a:t>Refr.: Herre, vi takker deg, Herre, vi priser deg, Herre, vi synger ditt hellige navn!</a:t>
            </a:r>
            <a:br>
              <a:rPr lang="nb-NO" sz="2600" b="1" dirty="0">
                <a:solidFill>
                  <a:schemeClr val="bg1"/>
                </a:solidFill>
              </a:rPr>
            </a:br>
            <a:endParaRPr lang="nb-NO" sz="2600" b="1" dirty="0">
              <a:solidFill>
                <a:schemeClr val="bg1"/>
              </a:solidFill>
            </a:endParaRPr>
          </a:p>
          <a:p>
            <a:pPr marL="457200" indent="-457200">
              <a:buFontTx/>
              <a:buAutoNum type="arabicParenR"/>
              <a:defRPr/>
            </a:pPr>
            <a:r>
              <a:rPr lang="nb-NO" sz="2600" b="1" dirty="0">
                <a:solidFill>
                  <a:schemeClr val="bg1"/>
                </a:solidFill>
              </a:rPr>
              <a:t>Jesus, Guds Sønn, død på et kors for alle, for oss, lever i dag. Ja, han er her, ja, han er her, Herren vår Gud vil vi takke. </a:t>
            </a:r>
            <a:br>
              <a:rPr lang="nb-NO" sz="2600" b="1" dirty="0">
                <a:solidFill>
                  <a:schemeClr val="bg1"/>
                </a:solidFill>
              </a:rPr>
            </a:br>
            <a:br>
              <a:rPr lang="nb-NO" sz="2600" b="1" dirty="0">
                <a:solidFill>
                  <a:schemeClr val="bg1"/>
                </a:solidFill>
              </a:rPr>
            </a:br>
            <a:r>
              <a:rPr lang="nb-NO" sz="2600" b="1" dirty="0">
                <a:solidFill>
                  <a:schemeClr val="accent1">
                    <a:lumMod val="75000"/>
                  </a:schemeClr>
                </a:solidFill>
              </a:rPr>
              <a:t>Refr.: Herre, vi takker deg, Herre, vi priser deg, Herre, vi synger ditt hellige navn!</a:t>
            </a:r>
            <a:br>
              <a:rPr lang="nb-NO" sz="2600" b="1" dirty="0">
                <a:solidFill>
                  <a:schemeClr val="bg1"/>
                </a:solidFill>
              </a:rPr>
            </a:br>
            <a:endParaRPr lang="nb-NO" sz="2600" b="1" dirty="0">
              <a:solidFill>
                <a:schemeClr val="bg1"/>
              </a:solidFill>
            </a:endParaRPr>
          </a:p>
          <a:p>
            <a:pPr marL="457200" indent="-457200">
              <a:buFontTx/>
              <a:buAutoNum type="arabicParenR"/>
              <a:defRPr/>
            </a:pPr>
            <a:r>
              <a:rPr lang="nb-NO" sz="2600" b="1" dirty="0">
                <a:solidFill>
                  <a:schemeClr val="bg1"/>
                </a:solidFill>
              </a:rPr>
              <a:t>3) Ånden, vår trøst, levende varm og hellig og sterk, taler om Gud, bærer oss frem dag etter dag. Herren vår Gud vil vi takke.</a:t>
            </a:r>
            <a:br>
              <a:rPr lang="nb-NO" sz="2600" b="1" dirty="0">
                <a:solidFill>
                  <a:schemeClr val="bg1"/>
                </a:solidFill>
              </a:rPr>
            </a:br>
            <a:endParaRPr lang="nb-NO" sz="2600" b="1" dirty="0">
              <a:solidFill>
                <a:schemeClr val="bg1"/>
              </a:solidFill>
            </a:endParaRPr>
          </a:p>
          <a:p>
            <a:pPr>
              <a:defRPr/>
            </a:pPr>
            <a:endParaRPr lang="en-US" sz="22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  <a:p>
            <a:pPr>
              <a:defRPr/>
            </a:pPr>
            <a:endParaRPr lang="en-US" sz="25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9F17B-6768-40DB-B29E-5671868D14AC}"/>
              </a:ext>
            </a:extLst>
          </p:cNvPr>
          <p:cNvSpPr/>
          <p:nvPr/>
        </p:nvSpPr>
        <p:spPr>
          <a:xfrm>
            <a:off x="1" y="8600509"/>
            <a:ext cx="7750970" cy="109606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76C188-0B40-4C62-A2F5-26DE01B6EBC8}"/>
              </a:ext>
            </a:extLst>
          </p:cNvPr>
          <p:cNvSpPr txBox="1"/>
          <p:nvPr/>
        </p:nvSpPr>
        <p:spPr>
          <a:xfrm>
            <a:off x="8647042" y="630583"/>
            <a:ext cx="3876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Salme</a:t>
            </a:r>
          </a:p>
        </p:txBody>
      </p:sp>
      <p:sp>
        <p:nvSpPr>
          <p:cNvPr id="11" name="7 CuadroTexto">
            <a:extLst>
              <a:ext uri="{FF2B5EF4-FFF2-40B4-BE49-F238E27FC236}">
                <a16:creationId xmlns:a16="http://schemas.microsoft.com/office/drawing/2014/main" id="{96D29131-41C2-4296-9930-3526564B0D88}"/>
              </a:ext>
            </a:extLst>
          </p:cNvPr>
          <p:cNvSpPr txBox="1"/>
          <p:nvPr/>
        </p:nvSpPr>
        <p:spPr>
          <a:xfrm>
            <a:off x="854765" y="8471378"/>
            <a:ext cx="6218375" cy="102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1500" i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  <a:p>
            <a:pPr algn="ctr">
              <a:lnSpc>
                <a:spcPts val="2400"/>
              </a:lnSpc>
              <a:defRPr/>
            </a:pPr>
            <a:r>
              <a:rPr lang="en-US" sz="2000" i="1" dirty="0">
                <a:solidFill>
                  <a:schemeClr val="bg1"/>
                </a:solidFill>
                <a:latin typeface="+mj-lt"/>
                <a:ea typeface="Lato" charset="0"/>
                <a:cs typeface="Lato" charset="0"/>
              </a:rPr>
              <a:t>Salme: </a:t>
            </a:r>
            <a:r>
              <a:rPr lang="nb-NO" sz="2000" i="1" dirty="0">
                <a:solidFill>
                  <a:schemeClr val="bg1"/>
                </a:solidFill>
                <a:latin typeface="+mj-lt"/>
              </a:rPr>
              <a:t>Måne og sol, skyer og vind og blomster og barn skapte vår Gud. </a:t>
            </a:r>
            <a:endParaRPr lang="en-US" sz="2000" i="1" dirty="0">
              <a:solidFill>
                <a:schemeClr val="bg1"/>
              </a:solidFill>
              <a:latin typeface="+mj-lt"/>
              <a:ea typeface="Lato" charset="0"/>
              <a:cs typeface="Lato" charset="0"/>
            </a:endParaRPr>
          </a:p>
        </p:txBody>
      </p:sp>
      <p:sp>
        <p:nvSpPr>
          <p:cNvPr id="6" name="Plassholder for bilde 5">
            <a:extLst>
              <a:ext uri="{FF2B5EF4-FFF2-40B4-BE49-F238E27FC236}">
                <a16:creationId xmlns:a16="http://schemas.microsoft.com/office/drawing/2014/main" id="{D36AF6C5-C3AC-A04D-A2C1-C294A92156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70BE7B8F-2745-0C4F-81B5-FADA2A31FCA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010" y="3467600"/>
            <a:ext cx="2200448" cy="260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82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5161BC-4A6E-4C17-B016-0660A0DC2C37}"/>
              </a:ext>
            </a:extLst>
          </p:cNvPr>
          <p:cNvSpPr txBox="1"/>
          <p:nvPr/>
        </p:nvSpPr>
        <p:spPr>
          <a:xfrm>
            <a:off x="502446" y="1490953"/>
            <a:ext cx="5818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dolor sit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05A315-A3FE-403A-895D-C4CE4EEA09EA}"/>
              </a:ext>
            </a:extLst>
          </p:cNvPr>
          <p:cNvSpPr txBox="1"/>
          <p:nvPr/>
        </p:nvSpPr>
        <p:spPr>
          <a:xfrm>
            <a:off x="8887897" y="3321775"/>
            <a:ext cx="7174262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“</a:t>
            </a:r>
            <a:r>
              <a:rPr lang="en-US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dolor sit</a:t>
            </a:r>
          </a:p>
          <a:p>
            <a:r>
              <a:rPr lang="en-US" sz="4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Amet, consertetuer“</a:t>
            </a:r>
          </a:p>
        </p:txBody>
      </p:sp>
      <p:sp>
        <p:nvSpPr>
          <p:cNvPr id="8" name="7 CuadroTexto">
            <a:extLst>
              <a:ext uri="{FF2B5EF4-FFF2-40B4-BE49-F238E27FC236}">
                <a16:creationId xmlns:a16="http://schemas.microsoft.com/office/drawing/2014/main" id="{F104824B-031E-466C-951E-1ECC0CAA204B}"/>
              </a:ext>
            </a:extLst>
          </p:cNvPr>
          <p:cNvSpPr txBox="1"/>
          <p:nvPr/>
        </p:nvSpPr>
        <p:spPr>
          <a:xfrm>
            <a:off x="8610086" y="6066225"/>
            <a:ext cx="8007692" cy="3441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599"/>
              </a:lnSpc>
              <a:defRPr/>
            </a:pPr>
            <a:endParaRPr lang="en-US" sz="28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Fusce posuere,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 magna sed pulvinar ultricies, purus lectus malesuada libero, sit amet commodo magna eros quis urna.</a:t>
            </a:r>
          </a:p>
          <a:p>
            <a:pPr>
              <a:defRPr/>
            </a:pPr>
            <a:endParaRPr lang="en-US" sz="28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Nunc viverra imperdiet enim. Fusce est.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EE159F5F-5ED5-3440-B7E1-02AB2FC7C7A1}"/>
              </a:ext>
            </a:extLst>
          </p:cNvPr>
          <p:cNvSpPr/>
          <p:nvPr/>
        </p:nvSpPr>
        <p:spPr>
          <a:xfrm>
            <a:off x="6485357" y="1696030"/>
            <a:ext cx="10132421" cy="4171967"/>
          </a:xfrm>
          <a:custGeom>
            <a:avLst/>
            <a:gdLst>
              <a:gd name="connsiteX0" fmla="*/ 0 w 6754947"/>
              <a:gd name="connsiteY0" fmla="*/ 0 h 2781311"/>
              <a:gd name="connsiteX1" fmla="*/ 6754947 w 6754947"/>
              <a:gd name="connsiteY1" fmla="*/ 0 h 2781311"/>
              <a:gd name="connsiteX2" fmla="*/ 6754947 w 6754947"/>
              <a:gd name="connsiteY2" fmla="*/ 2781311 h 2781311"/>
              <a:gd name="connsiteX3" fmla="*/ 1523046 w 6754947"/>
              <a:gd name="connsiteY3" fmla="*/ 2781311 h 2781311"/>
              <a:gd name="connsiteX4" fmla="*/ 1523046 w 6754947"/>
              <a:gd name="connsiteY4" fmla="*/ 2712779 h 2781311"/>
              <a:gd name="connsiteX5" fmla="*/ 6686415 w 6754947"/>
              <a:gd name="connsiteY5" fmla="*/ 2712779 h 2781311"/>
              <a:gd name="connsiteX6" fmla="*/ 6686415 w 6754947"/>
              <a:gd name="connsiteY6" fmla="*/ 68532 h 2781311"/>
              <a:gd name="connsiteX7" fmla="*/ 68532 w 6754947"/>
              <a:gd name="connsiteY7" fmla="*/ 68532 h 2781311"/>
              <a:gd name="connsiteX8" fmla="*/ 68532 w 6754947"/>
              <a:gd name="connsiteY8" fmla="*/ 321683 h 2781311"/>
              <a:gd name="connsiteX9" fmla="*/ 0 w 6754947"/>
              <a:gd name="connsiteY9" fmla="*/ 321683 h 278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54947" h="2781311">
                <a:moveTo>
                  <a:pt x="0" y="0"/>
                </a:moveTo>
                <a:lnTo>
                  <a:pt x="6754947" y="0"/>
                </a:lnTo>
                <a:lnTo>
                  <a:pt x="6754947" y="2781311"/>
                </a:lnTo>
                <a:lnTo>
                  <a:pt x="1523046" y="2781311"/>
                </a:lnTo>
                <a:lnTo>
                  <a:pt x="1523046" y="2712779"/>
                </a:lnTo>
                <a:lnTo>
                  <a:pt x="6686415" y="2712779"/>
                </a:lnTo>
                <a:lnTo>
                  <a:pt x="6686415" y="68532"/>
                </a:lnTo>
                <a:lnTo>
                  <a:pt x="68532" y="68532"/>
                </a:lnTo>
                <a:lnTo>
                  <a:pt x="68532" y="321683"/>
                </a:lnTo>
                <a:lnTo>
                  <a:pt x="0" y="32168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Plassholder for bilde 9">
            <a:extLst>
              <a:ext uri="{FF2B5EF4-FFF2-40B4-BE49-F238E27FC236}">
                <a16:creationId xmlns:a16="http://schemas.microsoft.com/office/drawing/2014/main" id="{02BE6067-BDEF-BB42-920F-74BBEC6A3D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77040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>
            <a:extLst>
              <a:ext uri="{FF2B5EF4-FFF2-40B4-BE49-F238E27FC236}">
                <a16:creationId xmlns:a16="http://schemas.microsoft.com/office/drawing/2014/main" id="{25E313B5-C9FE-634D-A7C1-472D6A64EC72}"/>
              </a:ext>
            </a:extLst>
          </p:cNvPr>
          <p:cNvSpPr/>
          <p:nvPr/>
        </p:nvSpPr>
        <p:spPr>
          <a:xfrm>
            <a:off x="1" y="-1"/>
            <a:ext cx="18287998" cy="1028858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2A86DD-018E-4702-8FD5-91028802DB3E}"/>
              </a:ext>
            </a:extLst>
          </p:cNvPr>
          <p:cNvSpPr txBox="1"/>
          <p:nvPr/>
        </p:nvSpPr>
        <p:spPr>
          <a:xfrm>
            <a:off x="6928569" y="1182466"/>
            <a:ext cx="4430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4" name="7 CuadroTexto">
            <a:extLst>
              <a:ext uri="{FF2B5EF4-FFF2-40B4-BE49-F238E27FC236}">
                <a16:creationId xmlns:a16="http://schemas.microsoft.com/office/drawing/2014/main" id="{615CF9D8-8C12-45DF-AF7D-FF799CB1D54A}"/>
              </a:ext>
            </a:extLst>
          </p:cNvPr>
          <p:cNvSpPr txBox="1"/>
          <p:nvPr/>
        </p:nvSpPr>
        <p:spPr>
          <a:xfrm>
            <a:off x="4417808" y="1887328"/>
            <a:ext cx="945238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sed pulvinar ultricies, purus lectus malesuada libero.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708CF4-3F58-4B26-944B-938CFC18E8D3}"/>
              </a:ext>
            </a:extLst>
          </p:cNvPr>
          <p:cNvSpPr txBox="1"/>
          <p:nvPr/>
        </p:nvSpPr>
        <p:spPr>
          <a:xfrm>
            <a:off x="3703935" y="6302625"/>
            <a:ext cx="37662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b="1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77"/>
                <a:ea typeface="Roboto" panose="02000000000000000000" pitchFamily="2" charset="0"/>
                <a:cs typeface="Times Sans Serif" panose="02020603050405020304" pitchFamily="18" charset="0"/>
              </a:rPr>
              <a:t>Dolor sit et</a:t>
            </a:r>
          </a:p>
        </p:txBody>
      </p:sp>
      <p:sp>
        <p:nvSpPr>
          <p:cNvPr id="28" name="7 CuadroTexto">
            <a:extLst>
              <a:ext uri="{FF2B5EF4-FFF2-40B4-BE49-F238E27FC236}">
                <a16:creationId xmlns:a16="http://schemas.microsoft.com/office/drawing/2014/main" id="{16EA08A2-F920-4FAE-A123-D0230A1D7585}"/>
              </a:ext>
            </a:extLst>
          </p:cNvPr>
          <p:cNvSpPr txBox="1"/>
          <p:nvPr/>
        </p:nvSpPr>
        <p:spPr>
          <a:xfrm>
            <a:off x="1988731" y="6772386"/>
            <a:ext cx="548144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</a:t>
            </a:r>
            <a:b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</a:b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massa. Fusce posuere, </a:t>
            </a: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magna sed pulvinar ultricies, </a:t>
            </a: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purus lectus malesuada libero.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5D46E1-10D9-47C1-AE0B-65B4E915458A}"/>
              </a:ext>
            </a:extLst>
          </p:cNvPr>
          <p:cNvSpPr txBox="1"/>
          <p:nvPr/>
        </p:nvSpPr>
        <p:spPr>
          <a:xfrm>
            <a:off x="3703935" y="8385809"/>
            <a:ext cx="37662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b="1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77"/>
                <a:ea typeface="Roboto" panose="02000000000000000000" pitchFamily="2" charset="0"/>
                <a:cs typeface="Times Sans Serif" panose="02020603050405020304" pitchFamily="18" charset="0"/>
              </a:rPr>
              <a:t>Purus lectus malesuada</a:t>
            </a:r>
          </a:p>
        </p:txBody>
      </p:sp>
      <p:sp>
        <p:nvSpPr>
          <p:cNvPr id="30" name="7 CuadroTexto">
            <a:extLst>
              <a:ext uri="{FF2B5EF4-FFF2-40B4-BE49-F238E27FC236}">
                <a16:creationId xmlns:a16="http://schemas.microsoft.com/office/drawing/2014/main" id="{C878824A-E682-4737-9C23-50EF6B5AE747}"/>
              </a:ext>
            </a:extLst>
          </p:cNvPr>
          <p:cNvSpPr txBox="1"/>
          <p:nvPr/>
        </p:nvSpPr>
        <p:spPr>
          <a:xfrm>
            <a:off x="1510749" y="8855570"/>
            <a:ext cx="59594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congue. Fusce posuere, </a:t>
            </a: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magna sed pulvinar ultricies, </a:t>
            </a: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purus lectus malesuada libero.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706745F-F518-465D-B43E-A6748ED867C7}"/>
              </a:ext>
            </a:extLst>
          </p:cNvPr>
          <p:cNvSpPr txBox="1"/>
          <p:nvPr/>
        </p:nvSpPr>
        <p:spPr>
          <a:xfrm>
            <a:off x="3703936" y="4275906"/>
            <a:ext cx="37662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100" b="1" dirty="0">
                <a:solidFill>
                  <a:schemeClr val="accent1">
                    <a:lumMod val="75000"/>
                  </a:schemeClr>
                </a:solidFill>
                <a:latin typeface="Lato" panose="020F0502020204030203" pitchFamily="34" charset="77"/>
                <a:ea typeface="Roboto" panose="02000000000000000000" pitchFamily="2" charset="0"/>
                <a:cs typeface="Times Sans Serif" panose="02020603050405020304" pitchFamily="18" charset="0"/>
              </a:rPr>
              <a:t>Lorem ipsum</a:t>
            </a:r>
          </a:p>
        </p:txBody>
      </p:sp>
      <p:sp>
        <p:nvSpPr>
          <p:cNvPr id="32" name="7 CuadroTexto">
            <a:extLst>
              <a:ext uri="{FF2B5EF4-FFF2-40B4-BE49-F238E27FC236}">
                <a16:creationId xmlns:a16="http://schemas.microsoft.com/office/drawing/2014/main" id="{2E49DBAE-082F-416E-A982-38FA4D368FB0}"/>
              </a:ext>
            </a:extLst>
          </p:cNvPr>
          <p:cNvSpPr txBox="1"/>
          <p:nvPr/>
        </p:nvSpPr>
        <p:spPr>
          <a:xfrm>
            <a:off x="1988731" y="4745667"/>
            <a:ext cx="548144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</a:t>
            </a: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Maecenas porttitor </a:t>
            </a:r>
            <a:r>
              <a:rPr lang="en-US" sz="2000" dirty="0">
                <a:solidFill>
                  <a:schemeClr val="bg1"/>
                </a:solidFill>
                <a:ea typeface="Lato" charset="0"/>
                <a:cs typeface="Lato" charset="0"/>
              </a:rPr>
              <a:t>congue massa. Fusce posuere, magna sed pulvinar ultricies, purus lectus malesuada libero.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E6E7E1D-B6E1-0849-983F-A8759A465E1F}"/>
              </a:ext>
            </a:extLst>
          </p:cNvPr>
          <p:cNvSpPr/>
          <p:nvPr/>
        </p:nvSpPr>
        <p:spPr>
          <a:xfrm>
            <a:off x="3687954" y="974006"/>
            <a:ext cx="11029713" cy="2783037"/>
          </a:xfrm>
          <a:custGeom>
            <a:avLst/>
            <a:gdLst>
              <a:gd name="connsiteX0" fmla="*/ 0 w 7353142"/>
              <a:gd name="connsiteY0" fmla="*/ 0 h 1855358"/>
              <a:gd name="connsiteX1" fmla="*/ 7353142 w 7353142"/>
              <a:gd name="connsiteY1" fmla="*/ 0 h 1855358"/>
              <a:gd name="connsiteX2" fmla="*/ 7353142 w 7353142"/>
              <a:gd name="connsiteY2" fmla="*/ 1316767 h 1855358"/>
              <a:gd name="connsiteX3" fmla="*/ 7281525 w 7353142"/>
              <a:gd name="connsiteY3" fmla="*/ 1316767 h 1855358"/>
              <a:gd name="connsiteX4" fmla="*/ 7281525 w 7353142"/>
              <a:gd name="connsiteY4" fmla="*/ 71617 h 1855358"/>
              <a:gd name="connsiteX5" fmla="*/ 71617 w 7353142"/>
              <a:gd name="connsiteY5" fmla="*/ 71617 h 1855358"/>
              <a:gd name="connsiteX6" fmla="*/ 71617 w 7353142"/>
              <a:gd name="connsiteY6" fmla="*/ 1783741 h 1855358"/>
              <a:gd name="connsiteX7" fmla="*/ 2751993 w 7353142"/>
              <a:gd name="connsiteY7" fmla="*/ 1783741 h 1855358"/>
              <a:gd name="connsiteX8" fmla="*/ 2751993 w 7353142"/>
              <a:gd name="connsiteY8" fmla="*/ 1855358 h 1855358"/>
              <a:gd name="connsiteX9" fmla="*/ 0 w 7353142"/>
              <a:gd name="connsiteY9" fmla="*/ 1855358 h 185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53142" h="1855358">
                <a:moveTo>
                  <a:pt x="0" y="0"/>
                </a:moveTo>
                <a:lnTo>
                  <a:pt x="7353142" y="0"/>
                </a:lnTo>
                <a:lnTo>
                  <a:pt x="7353142" y="1316767"/>
                </a:lnTo>
                <a:lnTo>
                  <a:pt x="7281525" y="1316767"/>
                </a:lnTo>
                <a:lnTo>
                  <a:pt x="7281525" y="71617"/>
                </a:lnTo>
                <a:lnTo>
                  <a:pt x="71617" y="71617"/>
                </a:lnTo>
                <a:lnTo>
                  <a:pt x="71617" y="1783741"/>
                </a:lnTo>
                <a:lnTo>
                  <a:pt x="2751993" y="1783741"/>
                </a:lnTo>
                <a:lnTo>
                  <a:pt x="2751993" y="1855358"/>
                </a:lnTo>
                <a:lnTo>
                  <a:pt x="0" y="185535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F2D426-1D25-E943-AA5F-6EFE581B3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40129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>
            <a:extLst>
              <a:ext uri="{FF2B5EF4-FFF2-40B4-BE49-F238E27FC236}">
                <a16:creationId xmlns:a16="http://schemas.microsoft.com/office/drawing/2014/main" id="{3AC4DB5F-24C8-4146-8463-9152F98A284B}"/>
              </a:ext>
            </a:extLst>
          </p:cNvPr>
          <p:cNvSpPr txBox="1"/>
          <p:nvPr/>
        </p:nvSpPr>
        <p:spPr>
          <a:xfrm>
            <a:off x="2792676" y="2306691"/>
            <a:ext cx="128316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</a:t>
            </a:r>
            <a:b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</a:b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massa. Fusce posuere,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magna sed pulvinar ultricies,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purus lectus malesuada libero.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9E1049-B968-4404-ADFD-F0766E4202C9}"/>
              </a:ext>
            </a:extLst>
          </p:cNvPr>
          <p:cNvSpPr txBox="1"/>
          <p:nvPr/>
        </p:nvSpPr>
        <p:spPr>
          <a:xfrm>
            <a:off x="1938750" y="7059879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99AAB0-E1E9-475C-A8BF-947C9A67009F}"/>
              </a:ext>
            </a:extLst>
          </p:cNvPr>
          <p:cNvSpPr txBox="1"/>
          <p:nvPr/>
        </p:nvSpPr>
        <p:spPr>
          <a:xfrm>
            <a:off x="2637988" y="7563832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Magna sed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0494C0-602E-40EF-A03F-A6A8BCDA576F}"/>
              </a:ext>
            </a:extLst>
          </p:cNvPr>
          <p:cNvSpPr txBox="1"/>
          <p:nvPr/>
        </p:nvSpPr>
        <p:spPr>
          <a:xfrm>
            <a:off x="5866508" y="7059871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0B703E-3F5B-4CB5-B884-F1916179B3B0}"/>
              </a:ext>
            </a:extLst>
          </p:cNvPr>
          <p:cNvSpPr txBox="1"/>
          <p:nvPr/>
        </p:nvSpPr>
        <p:spPr>
          <a:xfrm>
            <a:off x="6565746" y="7563824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Magna sed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12A82B-C9DA-4D50-9626-9D2DE4E055CB}"/>
              </a:ext>
            </a:extLst>
          </p:cNvPr>
          <p:cNvSpPr txBox="1"/>
          <p:nvPr/>
        </p:nvSpPr>
        <p:spPr>
          <a:xfrm>
            <a:off x="9815058" y="7059871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D6CAE5-6113-482C-AA18-3E6671605A3D}"/>
              </a:ext>
            </a:extLst>
          </p:cNvPr>
          <p:cNvSpPr txBox="1"/>
          <p:nvPr/>
        </p:nvSpPr>
        <p:spPr>
          <a:xfrm>
            <a:off x="10514296" y="7563824"/>
            <a:ext cx="1308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Magna sed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D85DF0-2CA3-4320-9397-83170F405679}"/>
              </a:ext>
            </a:extLst>
          </p:cNvPr>
          <p:cNvSpPr txBox="1"/>
          <p:nvPr/>
        </p:nvSpPr>
        <p:spPr>
          <a:xfrm>
            <a:off x="13722015" y="7059871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FCBE22-5A73-4B6A-97C7-FE62AAD5237E}"/>
              </a:ext>
            </a:extLst>
          </p:cNvPr>
          <p:cNvSpPr txBox="1"/>
          <p:nvPr/>
        </p:nvSpPr>
        <p:spPr>
          <a:xfrm>
            <a:off x="14421253" y="7563824"/>
            <a:ext cx="1308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" charset="0"/>
                <a:ea typeface="Lato" charset="0"/>
                <a:cs typeface="Lato" charset="0"/>
              </a:rPr>
              <a:t>Magna sed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9C5103-532E-46F2-87B8-AA414D18D399}"/>
              </a:ext>
            </a:extLst>
          </p:cNvPr>
          <p:cNvSpPr txBox="1"/>
          <p:nvPr/>
        </p:nvSpPr>
        <p:spPr>
          <a:xfrm>
            <a:off x="6750845" y="1117418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A1CF9AA-A517-F64E-840A-F502D5835B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7E89B3-825C-104B-BC00-A64372A41B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F84DDD1-4189-5C4D-89F9-CA3AFA1858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4CEA6F-A62C-7342-8525-FC45519188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975BCB09-F230-2942-88C4-ECA23DE16867}"/>
              </a:ext>
            </a:extLst>
          </p:cNvPr>
          <p:cNvSpPr/>
          <p:nvPr/>
        </p:nvSpPr>
        <p:spPr>
          <a:xfrm>
            <a:off x="1033071" y="1594618"/>
            <a:ext cx="16226229" cy="7221564"/>
          </a:xfrm>
          <a:custGeom>
            <a:avLst/>
            <a:gdLst>
              <a:gd name="connsiteX0" fmla="*/ 0 w 10817486"/>
              <a:gd name="connsiteY0" fmla="*/ 0 h 4814376"/>
              <a:gd name="connsiteX1" fmla="*/ 3354649 w 10817486"/>
              <a:gd name="connsiteY1" fmla="*/ 0 h 4814376"/>
              <a:gd name="connsiteX2" fmla="*/ 3354649 w 10817486"/>
              <a:gd name="connsiteY2" fmla="*/ 71590 h 4814376"/>
              <a:gd name="connsiteX3" fmla="*/ 71590 w 10817486"/>
              <a:gd name="connsiteY3" fmla="*/ 71590 h 4814376"/>
              <a:gd name="connsiteX4" fmla="*/ 71590 w 10817486"/>
              <a:gd name="connsiteY4" fmla="*/ 4742786 h 4814376"/>
              <a:gd name="connsiteX5" fmla="*/ 10745896 w 10817486"/>
              <a:gd name="connsiteY5" fmla="*/ 4742786 h 4814376"/>
              <a:gd name="connsiteX6" fmla="*/ 10745896 w 10817486"/>
              <a:gd name="connsiteY6" fmla="*/ 71590 h 4814376"/>
              <a:gd name="connsiteX7" fmla="*/ 7459924 w 10817486"/>
              <a:gd name="connsiteY7" fmla="*/ 71590 h 4814376"/>
              <a:gd name="connsiteX8" fmla="*/ 7459924 w 10817486"/>
              <a:gd name="connsiteY8" fmla="*/ 0 h 4814376"/>
              <a:gd name="connsiteX9" fmla="*/ 10817486 w 10817486"/>
              <a:gd name="connsiteY9" fmla="*/ 0 h 4814376"/>
              <a:gd name="connsiteX10" fmla="*/ 10817486 w 10817486"/>
              <a:gd name="connsiteY10" fmla="*/ 4814376 h 4814376"/>
              <a:gd name="connsiteX11" fmla="*/ 0 w 10817486"/>
              <a:gd name="connsiteY11" fmla="*/ 4814376 h 481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17486" h="4814376">
                <a:moveTo>
                  <a:pt x="0" y="0"/>
                </a:moveTo>
                <a:lnTo>
                  <a:pt x="3354649" y="0"/>
                </a:lnTo>
                <a:lnTo>
                  <a:pt x="3354649" y="71590"/>
                </a:lnTo>
                <a:lnTo>
                  <a:pt x="71590" y="71590"/>
                </a:lnTo>
                <a:lnTo>
                  <a:pt x="71590" y="4742786"/>
                </a:lnTo>
                <a:lnTo>
                  <a:pt x="10745896" y="4742786"/>
                </a:lnTo>
                <a:lnTo>
                  <a:pt x="10745896" y="71590"/>
                </a:lnTo>
                <a:lnTo>
                  <a:pt x="7459924" y="71590"/>
                </a:lnTo>
                <a:lnTo>
                  <a:pt x="7459924" y="0"/>
                </a:lnTo>
                <a:lnTo>
                  <a:pt x="10817486" y="0"/>
                </a:lnTo>
                <a:lnTo>
                  <a:pt x="10817486" y="4814376"/>
                </a:lnTo>
                <a:lnTo>
                  <a:pt x="0" y="481437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769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BD44C7-3C97-D142-8009-71A6E84058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8CC4C5-7E1E-469D-982A-B6809EA6F7FA}"/>
              </a:ext>
            </a:extLst>
          </p:cNvPr>
          <p:cNvSpPr/>
          <p:nvPr/>
        </p:nvSpPr>
        <p:spPr>
          <a:xfrm>
            <a:off x="9601200" y="795"/>
            <a:ext cx="8686800" cy="1028699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5824E2-725D-4A7D-9E1A-EF716A993385}"/>
              </a:ext>
            </a:extLst>
          </p:cNvPr>
          <p:cNvSpPr txBox="1"/>
          <p:nvPr/>
        </p:nvSpPr>
        <p:spPr>
          <a:xfrm>
            <a:off x="10657621" y="5153739"/>
            <a:ext cx="6819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2" name="7 CuadroTexto">
            <a:extLst>
              <a:ext uri="{FF2B5EF4-FFF2-40B4-BE49-F238E27FC236}">
                <a16:creationId xmlns:a16="http://schemas.microsoft.com/office/drawing/2014/main" id="{F400C2C5-9CEC-46DB-A73B-98CD1AEFBC8B}"/>
              </a:ext>
            </a:extLst>
          </p:cNvPr>
          <p:cNvSpPr txBox="1"/>
          <p:nvPr/>
        </p:nvSpPr>
        <p:spPr>
          <a:xfrm>
            <a:off x="10370136" y="6176050"/>
            <a:ext cx="7169727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000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purus lectus malesuada libero, sit amet commodo magna eros quis.</a:t>
            </a:r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95C45404-BC09-C14E-B127-4228823D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836153" y="3532867"/>
            <a:ext cx="2495769" cy="142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13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6">
            <a:extLst>
              <a:ext uri="{FF2B5EF4-FFF2-40B4-BE49-F238E27FC236}">
                <a16:creationId xmlns:a16="http://schemas.microsoft.com/office/drawing/2014/main" id="{5E193D76-8F60-4A42-A98C-2D4EDA55947F}"/>
              </a:ext>
            </a:extLst>
          </p:cNvPr>
          <p:cNvSpPr/>
          <p:nvPr/>
        </p:nvSpPr>
        <p:spPr>
          <a:xfrm>
            <a:off x="1" y="-1"/>
            <a:ext cx="18287998" cy="1028858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050" dirty="0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7BE0CB76-134D-EF48-9139-37F918E5FACA}"/>
              </a:ext>
            </a:extLst>
          </p:cNvPr>
          <p:cNvSpPr/>
          <p:nvPr/>
        </p:nvSpPr>
        <p:spPr>
          <a:xfrm>
            <a:off x="2462315" y="1123554"/>
            <a:ext cx="13477773" cy="8259362"/>
          </a:xfrm>
          <a:custGeom>
            <a:avLst/>
            <a:gdLst>
              <a:gd name="connsiteX0" fmla="*/ 0 w 8985182"/>
              <a:gd name="connsiteY0" fmla="*/ 0 h 5506241"/>
              <a:gd name="connsiteX1" fmla="*/ 2401820 w 8985182"/>
              <a:gd name="connsiteY1" fmla="*/ 0 h 5506241"/>
              <a:gd name="connsiteX2" fmla="*/ 2401820 w 8985182"/>
              <a:gd name="connsiteY2" fmla="*/ 78684 h 5506241"/>
              <a:gd name="connsiteX3" fmla="*/ 78684 w 8985182"/>
              <a:gd name="connsiteY3" fmla="*/ 78684 h 5506241"/>
              <a:gd name="connsiteX4" fmla="*/ 78684 w 8985182"/>
              <a:gd name="connsiteY4" fmla="*/ 5427557 h 5506241"/>
              <a:gd name="connsiteX5" fmla="*/ 8906498 w 8985182"/>
              <a:gd name="connsiteY5" fmla="*/ 5427557 h 5506241"/>
              <a:gd name="connsiteX6" fmla="*/ 8906498 w 8985182"/>
              <a:gd name="connsiteY6" fmla="*/ 78684 h 5506241"/>
              <a:gd name="connsiteX7" fmla="*/ 6507095 w 8985182"/>
              <a:gd name="connsiteY7" fmla="*/ 78684 h 5506241"/>
              <a:gd name="connsiteX8" fmla="*/ 6507095 w 8985182"/>
              <a:gd name="connsiteY8" fmla="*/ 0 h 5506241"/>
              <a:gd name="connsiteX9" fmla="*/ 8985182 w 8985182"/>
              <a:gd name="connsiteY9" fmla="*/ 0 h 5506241"/>
              <a:gd name="connsiteX10" fmla="*/ 8985182 w 8985182"/>
              <a:gd name="connsiteY10" fmla="*/ 5506241 h 5506241"/>
              <a:gd name="connsiteX11" fmla="*/ 0 w 8985182"/>
              <a:gd name="connsiteY11" fmla="*/ 5506241 h 550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5182" h="5506241">
                <a:moveTo>
                  <a:pt x="0" y="0"/>
                </a:moveTo>
                <a:lnTo>
                  <a:pt x="2401820" y="0"/>
                </a:lnTo>
                <a:lnTo>
                  <a:pt x="2401820" y="78684"/>
                </a:lnTo>
                <a:lnTo>
                  <a:pt x="78684" y="78684"/>
                </a:lnTo>
                <a:lnTo>
                  <a:pt x="78684" y="5427557"/>
                </a:lnTo>
                <a:lnTo>
                  <a:pt x="8906498" y="5427557"/>
                </a:lnTo>
                <a:lnTo>
                  <a:pt x="8906498" y="78684"/>
                </a:lnTo>
                <a:lnTo>
                  <a:pt x="6507095" y="78684"/>
                </a:lnTo>
                <a:lnTo>
                  <a:pt x="6507095" y="0"/>
                </a:lnTo>
                <a:lnTo>
                  <a:pt x="8985182" y="0"/>
                </a:lnTo>
                <a:lnTo>
                  <a:pt x="8985182" y="5506241"/>
                </a:lnTo>
                <a:lnTo>
                  <a:pt x="0" y="55062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15" name="7 CuadroTexto">
            <a:extLst>
              <a:ext uri="{FF2B5EF4-FFF2-40B4-BE49-F238E27FC236}">
                <a16:creationId xmlns:a16="http://schemas.microsoft.com/office/drawing/2014/main" id="{99B8CE10-2D41-418C-A9A9-65878EB276EE}"/>
              </a:ext>
            </a:extLst>
          </p:cNvPr>
          <p:cNvSpPr txBox="1"/>
          <p:nvPr/>
        </p:nvSpPr>
        <p:spPr>
          <a:xfrm>
            <a:off x="3207906" y="1691234"/>
            <a:ext cx="1198659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1500" dirty="0">
              <a:solidFill>
                <a:schemeClr val="bg1">
                  <a:lumMod val="50000"/>
                </a:schemeClr>
              </a:solidFill>
              <a:latin typeface="Lato" charset="0"/>
              <a:ea typeface="Lato" charset="0"/>
              <a:cs typeface="Lato" charset="0"/>
            </a:endParaRPr>
          </a:p>
          <a:p>
            <a:pPr algn="ctr">
              <a:defRPr/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C51A58-2713-400A-A231-5B1A84D0EA11}"/>
              </a:ext>
            </a:extLst>
          </p:cNvPr>
          <p:cNvSpPr txBox="1"/>
          <p:nvPr/>
        </p:nvSpPr>
        <p:spPr>
          <a:xfrm>
            <a:off x="6750845" y="722549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9" name="7 CuadroTexto">
            <a:extLst>
              <a:ext uri="{FF2B5EF4-FFF2-40B4-BE49-F238E27FC236}">
                <a16:creationId xmlns:a16="http://schemas.microsoft.com/office/drawing/2014/main" id="{6778A9F2-968E-C547-9AB1-F8DE2FEA3563}"/>
              </a:ext>
            </a:extLst>
          </p:cNvPr>
          <p:cNvSpPr txBox="1"/>
          <p:nvPr/>
        </p:nvSpPr>
        <p:spPr>
          <a:xfrm>
            <a:off x="3180522" y="3699066"/>
            <a:ext cx="12344399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defRPr/>
            </a:pPr>
            <a:endParaRPr lang="en-US" sz="150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Fusce posuere, magna sed pulvinar ultricies.</a:t>
            </a:r>
            <a:b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</a:br>
            <a:endParaRPr lang="en-US" sz="2800" b="1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  <a:t>Maecenas porttitor congue massa. Fusce posuere, magna sed pulvinar ultricies, purus lectus malesuada libero, sit amet commodo magna eros quis urna.</a:t>
            </a:r>
            <a:b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</a:br>
            <a:endParaRPr lang="en-US" sz="2800" b="1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800" b="1" dirty="0">
              <a:solidFill>
                <a:schemeClr val="bg1"/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  <a:ea typeface="Lato" charset="0"/>
                <a:cs typeface="Lato" charset="0"/>
              </a:rPr>
              <a:t>Fusce posuere, magna sed pulvinar ultricies, purus lectus malesuada libero, sit amet commodo magna eros quis urna.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F542F74F-5C0F-E64C-8FA6-637E46DB494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204232" y="4086349"/>
            <a:ext cx="1785281" cy="211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73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04363C-1BE6-4A4F-89BA-84A34C248E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DE02C7-73A2-415B-B240-F0B110EC862F}"/>
              </a:ext>
            </a:extLst>
          </p:cNvPr>
          <p:cNvSpPr/>
          <p:nvPr/>
        </p:nvSpPr>
        <p:spPr>
          <a:xfrm>
            <a:off x="10092813" y="-792"/>
            <a:ext cx="8195184" cy="1028858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highlight>
                <a:srgbClr val="3A2D85"/>
              </a:highlight>
            </a:endParaRPr>
          </a:p>
        </p:txBody>
      </p:sp>
      <p:sp>
        <p:nvSpPr>
          <p:cNvPr id="9" name="7 CuadroTexto">
            <a:extLst>
              <a:ext uri="{FF2B5EF4-FFF2-40B4-BE49-F238E27FC236}">
                <a16:creationId xmlns:a16="http://schemas.microsoft.com/office/drawing/2014/main" id="{6C65BD1E-DCB9-4B0A-9FB0-D6FFE1635834}"/>
              </a:ext>
            </a:extLst>
          </p:cNvPr>
          <p:cNvSpPr txBox="1"/>
          <p:nvPr/>
        </p:nvSpPr>
        <p:spPr>
          <a:xfrm>
            <a:off x="1364382" y="6168573"/>
            <a:ext cx="7814412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</a:p>
          <a:p>
            <a:pPr>
              <a:defRPr/>
            </a:pPr>
            <a:endParaRPr lang="en-US" sz="3000" dirty="0">
              <a:solidFill>
                <a:schemeClr val="bg1">
                  <a:lumMod val="50000"/>
                </a:schemeClr>
              </a:solidFill>
              <a:ea typeface="Lato" charset="0"/>
              <a:cs typeface="Lato" charset="0"/>
            </a:endParaRPr>
          </a:p>
          <a:p>
            <a:pPr>
              <a:defRPr/>
            </a:pPr>
            <a:r>
              <a:rPr lang="en-US" sz="3000" i="1" dirty="0">
                <a:solidFill>
                  <a:schemeClr val="bg1">
                    <a:lumMod val="50000"/>
                  </a:schemeClr>
                </a:solidFill>
                <a:ea typeface="Lato" charset="0"/>
                <a:cs typeface="Lato" charset="0"/>
              </a:rPr>
              <a:t>			Fusce posuere, magna purus lectus 					malesuada libero, sit amet commodo 				magna eros quis.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4A198F-9B86-47A7-91FF-C2FCB474435C}"/>
              </a:ext>
            </a:extLst>
          </p:cNvPr>
          <p:cNvSpPr txBox="1"/>
          <p:nvPr/>
        </p:nvSpPr>
        <p:spPr>
          <a:xfrm>
            <a:off x="1322500" y="1734836"/>
            <a:ext cx="4693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A6AE24-1BE1-4018-B87E-246435FA1E01}"/>
              </a:ext>
            </a:extLst>
          </p:cNvPr>
          <p:cNvSpPr txBox="1"/>
          <p:nvPr/>
        </p:nvSpPr>
        <p:spPr>
          <a:xfrm>
            <a:off x="11019944" y="2069565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1" name="7 CuadroTexto">
            <a:extLst>
              <a:ext uri="{FF2B5EF4-FFF2-40B4-BE49-F238E27FC236}">
                <a16:creationId xmlns:a16="http://schemas.microsoft.com/office/drawing/2014/main" id="{35367043-C177-46DA-9451-3C471F81ABF2}"/>
              </a:ext>
            </a:extLst>
          </p:cNvPr>
          <p:cNvSpPr txBox="1"/>
          <p:nvPr/>
        </p:nvSpPr>
        <p:spPr>
          <a:xfrm>
            <a:off x="11056755" y="2865959"/>
            <a:ext cx="2633217" cy="185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Fusce posuere, magna purus lectus malesuada libero, sit amet commodo magna eros quis.</a:t>
            </a:r>
          </a:p>
          <a:p>
            <a:pPr algn="ctr">
              <a:lnSpc>
                <a:spcPts val="1920"/>
              </a:lnSpc>
              <a:defRPr/>
            </a:pPr>
            <a:endParaRPr lang="en-US" sz="135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B23C9-C164-40B9-92CB-333DFF5AEB97}"/>
              </a:ext>
            </a:extLst>
          </p:cNvPr>
          <p:cNvSpPr txBox="1"/>
          <p:nvPr/>
        </p:nvSpPr>
        <p:spPr>
          <a:xfrm>
            <a:off x="14715365" y="2087566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13" name="7 CuadroTexto">
            <a:extLst>
              <a:ext uri="{FF2B5EF4-FFF2-40B4-BE49-F238E27FC236}">
                <a16:creationId xmlns:a16="http://schemas.microsoft.com/office/drawing/2014/main" id="{FDB190EA-6FA2-4232-AE8E-9EFADA8C4B66}"/>
              </a:ext>
            </a:extLst>
          </p:cNvPr>
          <p:cNvSpPr txBox="1"/>
          <p:nvPr/>
        </p:nvSpPr>
        <p:spPr>
          <a:xfrm>
            <a:off x="14752176" y="2865959"/>
            <a:ext cx="263321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  <a:endParaRPr lang="en-US" sz="20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F00259-59E4-4ED3-AAD8-BAA74E54134F}"/>
              </a:ext>
            </a:extLst>
          </p:cNvPr>
          <p:cNvSpPr txBox="1"/>
          <p:nvPr/>
        </p:nvSpPr>
        <p:spPr>
          <a:xfrm>
            <a:off x="10978667" y="7173775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42F1C8-ACA0-C941-A5D7-E82B79887B4F}"/>
              </a:ext>
            </a:extLst>
          </p:cNvPr>
          <p:cNvGrpSpPr/>
          <p:nvPr/>
        </p:nvGrpSpPr>
        <p:grpSpPr>
          <a:xfrm>
            <a:off x="10620104" y="500857"/>
            <a:ext cx="7165454" cy="9286875"/>
            <a:chOff x="7080069" y="333375"/>
            <a:chExt cx="4776969" cy="619125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DC8F6B6-DA8B-4858-AB67-8826762CDE06}"/>
                </a:ext>
              </a:extLst>
            </p:cNvPr>
            <p:cNvCxnSpPr>
              <a:cxnSpLocks/>
            </p:cNvCxnSpPr>
            <p:nvPr/>
          </p:nvCxnSpPr>
          <p:spPr>
            <a:xfrm>
              <a:off x="9452917" y="333375"/>
              <a:ext cx="0" cy="6191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F3E7F03-4719-4010-B9FA-32D3CB044D99}"/>
                </a:ext>
              </a:extLst>
            </p:cNvPr>
            <p:cNvCxnSpPr>
              <a:cxnSpLocks/>
            </p:cNvCxnSpPr>
            <p:nvPr/>
          </p:nvCxnSpPr>
          <p:spPr>
            <a:xfrm>
              <a:off x="7080069" y="3475424"/>
              <a:ext cx="477696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Freeform 36">
            <a:extLst>
              <a:ext uri="{FF2B5EF4-FFF2-40B4-BE49-F238E27FC236}">
                <a16:creationId xmlns:a16="http://schemas.microsoft.com/office/drawing/2014/main" id="{C178D169-C2A4-E54A-9B01-4CDBBC3AE949}"/>
              </a:ext>
            </a:extLst>
          </p:cNvPr>
          <p:cNvSpPr/>
          <p:nvPr/>
        </p:nvSpPr>
        <p:spPr>
          <a:xfrm>
            <a:off x="1459043" y="2160729"/>
            <a:ext cx="7899269" cy="3237818"/>
          </a:xfrm>
          <a:custGeom>
            <a:avLst/>
            <a:gdLst>
              <a:gd name="connsiteX0" fmla="*/ 2796116 w 5266179"/>
              <a:gd name="connsiteY0" fmla="*/ 0 h 2158545"/>
              <a:gd name="connsiteX1" fmla="*/ 5266179 w 5266179"/>
              <a:gd name="connsiteY1" fmla="*/ 0 h 2158545"/>
              <a:gd name="connsiteX2" fmla="*/ 5266179 w 5266179"/>
              <a:gd name="connsiteY2" fmla="*/ 2158545 h 2158545"/>
              <a:gd name="connsiteX3" fmla="*/ 0 w 5266179"/>
              <a:gd name="connsiteY3" fmla="*/ 2158545 h 2158545"/>
              <a:gd name="connsiteX4" fmla="*/ 0 w 5266179"/>
              <a:gd name="connsiteY4" fmla="*/ 473903 h 2158545"/>
              <a:gd name="connsiteX5" fmla="*/ 69786 w 5266179"/>
              <a:gd name="connsiteY5" fmla="*/ 473903 h 2158545"/>
              <a:gd name="connsiteX6" fmla="*/ 69786 w 5266179"/>
              <a:gd name="connsiteY6" fmla="*/ 2088759 h 2158545"/>
              <a:gd name="connsiteX7" fmla="*/ 5196393 w 5266179"/>
              <a:gd name="connsiteY7" fmla="*/ 2088759 h 2158545"/>
              <a:gd name="connsiteX8" fmla="*/ 5196393 w 5266179"/>
              <a:gd name="connsiteY8" fmla="*/ 69786 h 2158545"/>
              <a:gd name="connsiteX9" fmla="*/ 2796116 w 5266179"/>
              <a:gd name="connsiteY9" fmla="*/ 69786 h 215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66179" h="2158545">
                <a:moveTo>
                  <a:pt x="2796116" y="0"/>
                </a:moveTo>
                <a:lnTo>
                  <a:pt x="5266179" y="0"/>
                </a:lnTo>
                <a:lnTo>
                  <a:pt x="5266179" y="2158545"/>
                </a:lnTo>
                <a:lnTo>
                  <a:pt x="0" y="2158545"/>
                </a:lnTo>
                <a:lnTo>
                  <a:pt x="0" y="473903"/>
                </a:lnTo>
                <a:lnTo>
                  <a:pt x="69786" y="473903"/>
                </a:lnTo>
                <a:lnTo>
                  <a:pt x="69786" y="2088759"/>
                </a:lnTo>
                <a:lnTo>
                  <a:pt x="5196393" y="2088759"/>
                </a:lnTo>
                <a:lnTo>
                  <a:pt x="5196393" y="69786"/>
                </a:lnTo>
                <a:lnTo>
                  <a:pt x="2796116" y="6978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 dirty="0">
              <a:solidFill>
                <a:schemeClr val="tx1"/>
              </a:solidFill>
            </a:endParaRP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176D4766-6B65-2248-832B-A73867D239FD}"/>
              </a:ext>
            </a:extLst>
          </p:cNvPr>
          <p:cNvSpPr txBox="1"/>
          <p:nvPr/>
        </p:nvSpPr>
        <p:spPr>
          <a:xfrm>
            <a:off x="2445027" y="3335859"/>
            <a:ext cx="6420678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d-ID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“</a:t>
            </a:r>
            <a:r>
              <a:rPr lang="en-US" sz="42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Lorem ipsum dolor sit</a:t>
            </a:r>
          </a:p>
          <a:p>
            <a:r>
              <a:rPr lang="en-US" sz="4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charset="0"/>
                <a:ea typeface="Lato" charset="0"/>
                <a:cs typeface="Lato" charset="0"/>
              </a:rPr>
              <a:t>Amet, consertetuer“</a:t>
            </a: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D8D941DD-80F3-FA42-8922-ED0FE4AEAEA0}"/>
              </a:ext>
            </a:extLst>
          </p:cNvPr>
          <p:cNvSpPr txBox="1"/>
          <p:nvPr/>
        </p:nvSpPr>
        <p:spPr>
          <a:xfrm>
            <a:off x="14752177" y="7204126"/>
            <a:ext cx="2706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Lorem ipsum</a:t>
            </a:r>
          </a:p>
        </p:txBody>
      </p:sp>
      <p:sp>
        <p:nvSpPr>
          <p:cNvPr id="26" name="7 CuadroTexto">
            <a:extLst>
              <a:ext uri="{FF2B5EF4-FFF2-40B4-BE49-F238E27FC236}">
                <a16:creationId xmlns:a16="http://schemas.microsoft.com/office/drawing/2014/main" id="{84C183BC-F902-ED4C-B33D-D146F602A7D9}"/>
              </a:ext>
            </a:extLst>
          </p:cNvPr>
          <p:cNvSpPr txBox="1"/>
          <p:nvPr/>
        </p:nvSpPr>
        <p:spPr>
          <a:xfrm>
            <a:off x="14788988" y="8000520"/>
            <a:ext cx="2633217" cy="185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Fusce posuere, magna purus lectus malesuada libero, sit amet commodo magna eros quis.</a:t>
            </a:r>
          </a:p>
          <a:p>
            <a:pPr algn="ctr">
              <a:lnSpc>
                <a:spcPts val="1920"/>
              </a:lnSpc>
              <a:defRPr/>
            </a:pPr>
            <a:endParaRPr lang="en-US" sz="1350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7" name="7 CuadroTexto">
            <a:extLst>
              <a:ext uri="{FF2B5EF4-FFF2-40B4-BE49-F238E27FC236}">
                <a16:creationId xmlns:a16="http://schemas.microsoft.com/office/drawing/2014/main" id="{EDB7757E-E7A1-F147-9059-9C2EF54B2B9A}"/>
              </a:ext>
            </a:extLst>
          </p:cNvPr>
          <p:cNvSpPr txBox="1"/>
          <p:nvPr/>
        </p:nvSpPr>
        <p:spPr>
          <a:xfrm>
            <a:off x="10958430" y="8000520"/>
            <a:ext cx="263321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ea typeface="Lato" charset="0"/>
                <a:cs typeface="Lato" charset="0"/>
              </a:rPr>
              <a:t>Lorem ipsum dolor sit amet, consectetuer adipiscing elit. Maecenas porttitor congue massa. </a:t>
            </a:r>
            <a:endParaRPr lang="en-US" sz="2000" b="1" dirty="0">
              <a:solidFill>
                <a:schemeClr val="bg1"/>
              </a:solidFill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461FD4FF-0759-FC41-9528-8723CE1523D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61757" y="8127859"/>
            <a:ext cx="996374" cy="129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35176"/>
      </p:ext>
    </p:extLst>
  </p:cSld>
  <p:clrMapOvr>
    <a:masterClrMapping/>
  </p:clrMapOvr>
</p:sld>
</file>

<file path=ppt/theme/theme1.xml><?xml version="1.0" encoding="utf-8"?>
<a:theme xmlns:a="http://schemas.openxmlformats.org/drawingml/2006/main" name="Quin Project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5917</TotalTime>
  <Words>1877</Words>
  <Application>Microsoft Macintosh PowerPoint</Application>
  <PresentationFormat>Egendefinert</PresentationFormat>
  <Paragraphs>198</Paragraphs>
  <Slides>28</Slides>
  <Notes>4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Lato</vt:lpstr>
      <vt:lpstr>Times New Roman</vt:lpstr>
      <vt:lpstr>Quin Project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Cecilie Rubach</cp:lastModifiedBy>
  <cp:revision>466</cp:revision>
  <dcterms:created xsi:type="dcterms:W3CDTF">2018-08-24T14:54:59Z</dcterms:created>
  <dcterms:modified xsi:type="dcterms:W3CDTF">2020-12-08T14:58:37Z</dcterms:modified>
</cp:coreProperties>
</file>