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9" r:id="rId1"/>
  </p:sldMasterIdLst>
  <p:notesMasterIdLst>
    <p:notesMasterId r:id="rId20"/>
  </p:notesMasterIdLst>
  <p:sldIdLst>
    <p:sldId id="260" r:id="rId2"/>
    <p:sldId id="278" r:id="rId3"/>
    <p:sldId id="327" r:id="rId4"/>
    <p:sldId id="280" r:id="rId5"/>
    <p:sldId id="281" r:id="rId6"/>
    <p:sldId id="292" r:id="rId7"/>
    <p:sldId id="264" r:id="rId8"/>
    <p:sldId id="285" r:id="rId9"/>
    <p:sldId id="286" r:id="rId10"/>
    <p:sldId id="290" r:id="rId11"/>
    <p:sldId id="302" r:id="rId12"/>
    <p:sldId id="303" r:id="rId13"/>
    <p:sldId id="304" r:id="rId14"/>
    <p:sldId id="330" r:id="rId15"/>
    <p:sldId id="314" r:id="rId16"/>
    <p:sldId id="328" r:id="rId17"/>
    <p:sldId id="322" r:id="rId18"/>
    <p:sldId id="329" r:id="rId19"/>
  </p:sldIdLst>
  <p:sldSz cx="10288588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4492E96-876E-4214-B72B-EEB831746A34}">
          <p14:sldIdLst>
            <p14:sldId id="260"/>
            <p14:sldId id="278"/>
            <p14:sldId id="327"/>
            <p14:sldId id="280"/>
            <p14:sldId id="281"/>
            <p14:sldId id="292"/>
            <p14:sldId id="264"/>
            <p14:sldId id="285"/>
            <p14:sldId id="286"/>
            <p14:sldId id="290"/>
            <p14:sldId id="302"/>
            <p14:sldId id="303"/>
            <p14:sldId id="304"/>
            <p14:sldId id="330"/>
            <p14:sldId id="314"/>
            <p14:sldId id="328"/>
            <p14:sldId id="322"/>
            <p14:sldId id="32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619" userDrawn="1">
          <p15:clr>
            <a:srgbClr val="A4A3A4"/>
          </p15:clr>
        </p15:guide>
        <p15:guide id="2" pos="178" userDrawn="1">
          <p15:clr>
            <a:srgbClr val="A4A3A4"/>
          </p15:clr>
        </p15:guide>
        <p15:guide id="3" pos="6303" userDrawn="1">
          <p15:clr>
            <a:srgbClr val="A4A3A4"/>
          </p15:clr>
        </p15:guide>
        <p15:guide id="4" orient="horz" pos="10960" userDrawn="1">
          <p15:clr>
            <a:srgbClr val="A4A3A4"/>
          </p15:clr>
        </p15:guide>
        <p15:guide id="5" pos="2169" userDrawn="1">
          <p15:clr>
            <a:srgbClr val="A4A3A4"/>
          </p15:clr>
        </p15:guide>
        <p15:guide id="6" pos="4312" userDrawn="1">
          <p15:clr>
            <a:srgbClr val="A4A3A4"/>
          </p15:clr>
        </p15:guide>
        <p15:guide id="7" orient="horz" pos="8722" userDrawn="1">
          <p15:clr>
            <a:srgbClr val="A4A3A4"/>
          </p15:clr>
        </p15:guide>
        <p15:guide id="8" orient="horz" pos="39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3A2D85"/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37" autoAdjust="0"/>
    <p:restoredTop sz="86383"/>
  </p:normalViewPr>
  <p:slideViewPr>
    <p:cSldViewPr snapToGrid="0" showGuides="1">
      <p:cViewPr varScale="1">
        <p:scale>
          <a:sx n="41" d="100"/>
          <a:sy n="41" d="100"/>
        </p:scale>
        <p:origin x="3504" y="248"/>
      </p:cViewPr>
      <p:guideLst>
        <p:guide orient="horz" pos="619"/>
        <p:guide pos="178"/>
        <p:guide pos="6303"/>
        <p:guide orient="horz" pos="10960"/>
        <p:guide pos="2169"/>
        <p:guide pos="4312"/>
        <p:guide orient="horz" pos="8722"/>
        <p:guide orient="horz" pos="3946"/>
      </p:guideLst>
    </p:cSldViewPr>
  </p:slideViewPr>
  <p:outlineViewPr>
    <p:cViewPr>
      <p:scale>
        <a:sx n="100" d="100"/>
        <a:sy n="100" d="100"/>
      </p:scale>
      <p:origin x="0" y="-201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3B9B6D-3EE6-D74B-AA0A-DF08B0D6611A}" type="datetimeFigureOut">
              <a:rPr lang="nb-NO"/>
              <a:t>08.12.2020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173015-67DA-3545-896D-E836ADE5A6C0}" type="slidenum">
              <a:r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9133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6858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13716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20574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27432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34290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41148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48006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54864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173015-67DA-3545-896D-E836ADE5A6C0}" type="slidenum">
              <a:r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9711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173015-67DA-3545-896D-E836ADE5A6C0}" type="slidenum">
              <a:r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59544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173015-67DA-3545-896D-E836ADE5A6C0}" type="slidenum">
              <a:r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464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644" y="2992968"/>
            <a:ext cx="8745300" cy="6366933"/>
          </a:xfrm>
        </p:spPr>
        <p:txBody>
          <a:bodyPr anchor="b"/>
          <a:lstStyle>
            <a:lvl1pPr algn="ctr">
              <a:defRPr sz="6751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6074" y="9605435"/>
            <a:ext cx="7716441" cy="4415365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441" indent="0" algn="ctr">
              <a:buNone/>
              <a:defRPr sz="2250"/>
            </a:lvl2pPr>
            <a:lvl3pPr marL="1028883" indent="0" algn="ctr">
              <a:buNone/>
              <a:defRPr sz="2025"/>
            </a:lvl3pPr>
            <a:lvl4pPr marL="1543324" indent="0" algn="ctr">
              <a:buNone/>
              <a:defRPr sz="1800"/>
            </a:lvl4pPr>
            <a:lvl5pPr marL="2057766" indent="0" algn="ctr">
              <a:buNone/>
              <a:defRPr sz="1800"/>
            </a:lvl5pPr>
            <a:lvl6pPr marL="2572207" indent="0" algn="ctr">
              <a:buNone/>
              <a:defRPr sz="1800"/>
            </a:lvl6pPr>
            <a:lvl7pPr marL="3086649" indent="0" algn="ctr">
              <a:buNone/>
              <a:defRPr sz="1800"/>
            </a:lvl7pPr>
            <a:lvl8pPr marL="3601090" indent="0" algn="ctr">
              <a:buNone/>
              <a:defRPr sz="1800"/>
            </a:lvl8pPr>
            <a:lvl9pPr marL="4115532" indent="0" algn="ctr">
              <a:buNone/>
              <a:defRPr sz="1800"/>
            </a:lvl9pPr>
          </a:lstStyle>
          <a:p>
            <a:r>
              <a:rPr lang="nb-NO"/>
              <a:t>Klikk for å redigere undertittelstil i malen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12/8/20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738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12/8/20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4829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2771" y="973667"/>
            <a:ext cx="2218477" cy="15498235"/>
          </a:xfrm>
        </p:spPr>
        <p:txBody>
          <a:bodyPr vert="eaVert"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341" y="973667"/>
            <a:ext cx="6526823" cy="15498235"/>
          </a:xfrm>
        </p:spPr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12/8/20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56528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C8B01F4-EECD-ED4A-95A2-2E6E0E9ACAA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44880" y="9423401"/>
            <a:ext cx="8321040" cy="8860799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8704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B7BC4E5-4647-1040-A703-F917432F40E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696195" y="3466419"/>
            <a:ext cx="6592393" cy="11377342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1956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FB6DAAF-36AB-664D-92FF-9BC06E6C6FE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649200"/>
            <a:ext cx="10288588" cy="563880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36530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16FF52B8-444F-0D45-958B-14B75E01E6F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1917680"/>
            <a:ext cx="10288588" cy="637032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0439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8816BC3-D69A-1940-AF77-82A94B2A2C7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63357" y="5980800"/>
            <a:ext cx="5626318" cy="1230720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33449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7FC3455-5919-0944-9138-58291D256CE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0289601" cy="182880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5116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1942337-E120-5D44-8E81-E864CC89918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221418" y="5683620"/>
            <a:ext cx="1008606" cy="4003201"/>
          </a:xfrm>
          <a:prstGeom prst="rect">
            <a:avLst/>
          </a:prstGeom>
        </p:spPr>
        <p:txBody>
          <a:bodyPr/>
          <a:lstStyle>
            <a:lvl1pPr>
              <a:defRPr sz="3555"/>
            </a:lvl1pPr>
          </a:lstStyle>
          <a:p>
            <a:endParaRPr lang="en-US" dirty="0"/>
          </a:p>
        </p:txBody>
      </p:sp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E1C56E76-DFBE-9D41-B0AA-4C0E633C3B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33310" y="5676263"/>
            <a:ext cx="1008606" cy="4003201"/>
          </a:xfrm>
          <a:prstGeom prst="rect">
            <a:avLst/>
          </a:prstGeom>
        </p:spPr>
        <p:txBody>
          <a:bodyPr/>
          <a:lstStyle>
            <a:lvl1pPr>
              <a:defRPr sz="3555"/>
            </a:lvl1pPr>
          </a:lstStyle>
          <a:p>
            <a:endParaRPr lang="en-US" dirty="0"/>
          </a:p>
        </p:txBody>
      </p:sp>
      <p:sp>
        <p:nvSpPr>
          <p:cNvPr id="14" name="Picture Placeholder 11">
            <a:extLst>
              <a:ext uri="{FF2B5EF4-FFF2-40B4-BE49-F238E27FC236}">
                <a16:creationId xmlns:a16="http://schemas.microsoft.com/office/drawing/2014/main" id="{DF9F69D6-F962-2848-B6DE-E42DDA3A70F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456712" y="5676263"/>
            <a:ext cx="1008606" cy="4003201"/>
          </a:xfrm>
          <a:prstGeom prst="rect">
            <a:avLst/>
          </a:prstGeom>
        </p:spPr>
        <p:txBody>
          <a:bodyPr/>
          <a:lstStyle>
            <a:lvl1pPr>
              <a:defRPr sz="3555"/>
            </a:lvl1pPr>
          </a:lstStyle>
          <a:p>
            <a:endParaRPr lang="en-US" dirty="0"/>
          </a:p>
        </p:txBody>
      </p:sp>
      <p:sp>
        <p:nvSpPr>
          <p:cNvPr id="15" name="Picture Placeholder 11">
            <a:extLst>
              <a:ext uri="{FF2B5EF4-FFF2-40B4-BE49-F238E27FC236}">
                <a16:creationId xmlns:a16="http://schemas.microsoft.com/office/drawing/2014/main" id="{265A3B19-C8CE-7A4D-84DD-3D8DB9817E7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04447" y="5676263"/>
            <a:ext cx="1008606" cy="4003201"/>
          </a:xfrm>
          <a:prstGeom prst="rect">
            <a:avLst/>
          </a:prstGeom>
        </p:spPr>
        <p:txBody>
          <a:bodyPr/>
          <a:lstStyle>
            <a:lvl1pPr>
              <a:defRPr sz="3555"/>
            </a:lvl1pPr>
          </a:lstStyle>
          <a:p>
            <a:endParaRPr lang="en-US" dirty="0"/>
          </a:p>
        </p:txBody>
      </p:sp>
      <p:sp>
        <p:nvSpPr>
          <p:cNvPr id="16" name="Picture Placeholder 11">
            <a:extLst>
              <a:ext uri="{FF2B5EF4-FFF2-40B4-BE49-F238E27FC236}">
                <a16:creationId xmlns:a16="http://schemas.microsoft.com/office/drawing/2014/main" id="{7BD03816-E63B-B842-B491-836B7B6A884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236418" y="11231016"/>
            <a:ext cx="1008606" cy="4003201"/>
          </a:xfrm>
          <a:prstGeom prst="rect">
            <a:avLst/>
          </a:prstGeom>
        </p:spPr>
        <p:txBody>
          <a:bodyPr/>
          <a:lstStyle>
            <a:lvl1pPr>
              <a:defRPr sz="3555"/>
            </a:lvl1pPr>
          </a:lstStyle>
          <a:p>
            <a:endParaRPr lang="en-US" dirty="0"/>
          </a:p>
        </p:txBody>
      </p:sp>
      <p:sp>
        <p:nvSpPr>
          <p:cNvPr id="17" name="Picture Placeholder 11">
            <a:extLst>
              <a:ext uri="{FF2B5EF4-FFF2-40B4-BE49-F238E27FC236}">
                <a16:creationId xmlns:a16="http://schemas.microsoft.com/office/drawing/2014/main" id="{6661069B-68C3-F24B-B18C-C3318A0E547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835231" y="11231016"/>
            <a:ext cx="1008606" cy="4003201"/>
          </a:xfrm>
          <a:prstGeom prst="rect">
            <a:avLst/>
          </a:prstGeom>
        </p:spPr>
        <p:txBody>
          <a:bodyPr/>
          <a:lstStyle>
            <a:lvl1pPr>
              <a:defRPr sz="3555"/>
            </a:lvl1pPr>
          </a:lstStyle>
          <a:p>
            <a:endParaRPr lang="en-US" dirty="0"/>
          </a:p>
        </p:txBody>
      </p:sp>
      <p:sp>
        <p:nvSpPr>
          <p:cNvPr id="18" name="Picture Placeholder 11">
            <a:extLst>
              <a:ext uri="{FF2B5EF4-FFF2-40B4-BE49-F238E27FC236}">
                <a16:creationId xmlns:a16="http://schemas.microsoft.com/office/drawing/2014/main" id="{5E04B9D0-7D2B-3A42-9F34-9121C214FFE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458634" y="11231016"/>
            <a:ext cx="1008606" cy="4003201"/>
          </a:xfrm>
          <a:prstGeom prst="rect">
            <a:avLst/>
          </a:prstGeom>
        </p:spPr>
        <p:txBody>
          <a:bodyPr/>
          <a:lstStyle>
            <a:lvl1pPr>
              <a:defRPr sz="3555"/>
            </a:lvl1pPr>
          </a:lstStyle>
          <a:p>
            <a:endParaRPr lang="en-US" dirty="0"/>
          </a:p>
        </p:txBody>
      </p:sp>
      <p:sp>
        <p:nvSpPr>
          <p:cNvPr id="19" name="Picture Placeholder 11">
            <a:extLst>
              <a:ext uri="{FF2B5EF4-FFF2-40B4-BE49-F238E27FC236}">
                <a16:creationId xmlns:a16="http://schemas.microsoft.com/office/drawing/2014/main" id="{5C32A7AB-402A-6340-B9D1-6D09CA1C19E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106369" y="11231016"/>
            <a:ext cx="1008606" cy="4003201"/>
          </a:xfrm>
          <a:prstGeom prst="rect">
            <a:avLst/>
          </a:prstGeom>
        </p:spPr>
        <p:txBody>
          <a:bodyPr/>
          <a:lstStyle>
            <a:lvl1pPr>
              <a:defRPr sz="3555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41635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0A1E7DD-9CC6-0E4F-9F82-B3E04D52697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5390050"/>
            <a:ext cx="10289601" cy="7276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2896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12/8/20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16053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4EBAFA7-226B-E546-99FF-1FCBDF6C1F9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5144294" cy="9143999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1FA5B7E7-7D0B-9A45-B1CF-542E629E323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433660" y="0"/>
            <a:ext cx="4854927" cy="91440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5F95F339-632B-5449-AA82-EC7C79C09A3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433914" y="9357360"/>
            <a:ext cx="4854674" cy="893064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26829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9AC1BDD-70DD-5C47-AC2A-3D70CDDF824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5303117"/>
            <a:ext cx="10289601" cy="729600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07139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50FD5E1-CB51-AB48-B5F9-352FE06B8BD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0289601" cy="1052160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01307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854938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F85D549-1942-F846-942E-D246613499C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889760"/>
            <a:ext cx="10288588" cy="5638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74053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4DB3AF5-2D6D-564F-AC8B-AFC32D3C40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45662" y="0"/>
            <a:ext cx="3442019" cy="1098240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3645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982" y="4559305"/>
            <a:ext cx="8873907" cy="7607299"/>
          </a:xfrm>
        </p:spPr>
        <p:txBody>
          <a:bodyPr anchor="b"/>
          <a:lstStyle>
            <a:lvl1pPr>
              <a:defRPr sz="6751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982" y="12238572"/>
            <a:ext cx="8873907" cy="4000499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441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883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32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76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220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64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109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553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12/8/20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993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340" y="4868333"/>
            <a:ext cx="4372650" cy="1160356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8598" y="4868333"/>
            <a:ext cx="4372650" cy="1160356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12/8/20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9555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973671"/>
            <a:ext cx="8873907" cy="3534835"/>
          </a:xfrm>
        </p:spPr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682" y="4483101"/>
            <a:ext cx="4352554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441" indent="0">
              <a:buNone/>
              <a:defRPr sz="2250" b="1"/>
            </a:lvl2pPr>
            <a:lvl3pPr marL="1028883" indent="0">
              <a:buNone/>
              <a:defRPr sz="2025" b="1"/>
            </a:lvl3pPr>
            <a:lvl4pPr marL="1543324" indent="0">
              <a:buNone/>
              <a:defRPr sz="1800" b="1"/>
            </a:lvl4pPr>
            <a:lvl5pPr marL="2057766" indent="0">
              <a:buNone/>
              <a:defRPr sz="1800" b="1"/>
            </a:lvl5pPr>
            <a:lvl6pPr marL="2572207" indent="0">
              <a:buNone/>
              <a:defRPr sz="1800" b="1"/>
            </a:lvl6pPr>
            <a:lvl7pPr marL="3086649" indent="0">
              <a:buNone/>
              <a:defRPr sz="1800" b="1"/>
            </a:lvl7pPr>
            <a:lvl8pPr marL="3601090" indent="0">
              <a:buNone/>
              <a:defRPr sz="1800" b="1"/>
            </a:lvl8pPr>
            <a:lvl9pPr marL="4115532" indent="0">
              <a:buNone/>
              <a:defRPr sz="18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682" y="6680200"/>
            <a:ext cx="4352554" cy="982556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8598" y="4483101"/>
            <a:ext cx="4373990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441" indent="0">
              <a:buNone/>
              <a:defRPr sz="2250" b="1"/>
            </a:lvl2pPr>
            <a:lvl3pPr marL="1028883" indent="0">
              <a:buNone/>
              <a:defRPr sz="2025" b="1"/>
            </a:lvl3pPr>
            <a:lvl4pPr marL="1543324" indent="0">
              <a:buNone/>
              <a:defRPr sz="1800" b="1"/>
            </a:lvl4pPr>
            <a:lvl5pPr marL="2057766" indent="0">
              <a:buNone/>
              <a:defRPr sz="1800" b="1"/>
            </a:lvl5pPr>
            <a:lvl6pPr marL="2572207" indent="0">
              <a:buNone/>
              <a:defRPr sz="1800" b="1"/>
            </a:lvl6pPr>
            <a:lvl7pPr marL="3086649" indent="0">
              <a:buNone/>
              <a:defRPr sz="1800" b="1"/>
            </a:lvl7pPr>
            <a:lvl8pPr marL="3601090" indent="0">
              <a:buNone/>
              <a:defRPr sz="1800" b="1"/>
            </a:lvl8pPr>
            <a:lvl9pPr marL="4115532" indent="0">
              <a:buNone/>
              <a:defRPr sz="18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8598" y="6680200"/>
            <a:ext cx="4373990" cy="982556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12/8/20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2758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12/8/20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7125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12/8/20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4809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1219200"/>
            <a:ext cx="3318337" cy="4267200"/>
          </a:xfrm>
        </p:spPr>
        <p:txBody>
          <a:bodyPr anchor="b"/>
          <a:lstStyle>
            <a:lvl1pPr>
              <a:defRPr sz="3601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990" y="2633138"/>
            <a:ext cx="5208598" cy="12996333"/>
          </a:xfrm>
        </p:spPr>
        <p:txBody>
          <a:bodyPr/>
          <a:lstStyle>
            <a:lvl1pPr>
              <a:defRPr sz="3601"/>
            </a:lvl1pPr>
            <a:lvl2pPr>
              <a:defRPr sz="3151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681" y="5486400"/>
            <a:ext cx="3318337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441" indent="0">
              <a:buNone/>
              <a:defRPr sz="1575"/>
            </a:lvl2pPr>
            <a:lvl3pPr marL="1028883" indent="0">
              <a:buNone/>
              <a:defRPr sz="1350"/>
            </a:lvl3pPr>
            <a:lvl4pPr marL="1543324" indent="0">
              <a:buNone/>
              <a:defRPr sz="1125"/>
            </a:lvl4pPr>
            <a:lvl5pPr marL="2057766" indent="0">
              <a:buNone/>
              <a:defRPr sz="1125"/>
            </a:lvl5pPr>
            <a:lvl6pPr marL="2572207" indent="0">
              <a:buNone/>
              <a:defRPr sz="1125"/>
            </a:lvl6pPr>
            <a:lvl7pPr marL="3086649" indent="0">
              <a:buNone/>
              <a:defRPr sz="1125"/>
            </a:lvl7pPr>
            <a:lvl8pPr marL="3601090" indent="0">
              <a:buNone/>
              <a:defRPr sz="1125"/>
            </a:lvl8pPr>
            <a:lvl9pPr marL="4115532" indent="0">
              <a:buNone/>
              <a:defRPr sz="1125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12/8/20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4548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1219200"/>
            <a:ext cx="3318337" cy="4267200"/>
          </a:xfrm>
        </p:spPr>
        <p:txBody>
          <a:bodyPr anchor="b"/>
          <a:lstStyle>
            <a:lvl1pPr>
              <a:defRPr sz="3601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990" y="2633138"/>
            <a:ext cx="5208598" cy="12996333"/>
          </a:xfrm>
        </p:spPr>
        <p:txBody>
          <a:bodyPr anchor="t"/>
          <a:lstStyle>
            <a:lvl1pPr marL="0" indent="0">
              <a:buNone/>
              <a:defRPr sz="3601"/>
            </a:lvl1pPr>
            <a:lvl2pPr marL="514441" indent="0">
              <a:buNone/>
              <a:defRPr sz="3151"/>
            </a:lvl2pPr>
            <a:lvl3pPr marL="1028883" indent="0">
              <a:buNone/>
              <a:defRPr sz="2700"/>
            </a:lvl3pPr>
            <a:lvl4pPr marL="1543324" indent="0">
              <a:buNone/>
              <a:defRPr sz="2250"/>
            </a:lvl4pPr>
            <a:lvl5pPr marL="2057766" indent="0">
              <a:buNone/>
              <a:defRPr sz="2250"/>
            </a:lvl5pPr>
            <a:lvl6pPr marL="2572207" indent="0">
              <a:buNone/>
              <a:defRPr sz="2250"/>
            </a:lvl6pPr>
            <a:lvl7pPr marL="3086649" indent="0">
              <a:buNone/>
              <a:defRPr sz="2250"/>
            </a:lvl7pPr>
            <a:lvl8pPr marL="3601090" indent="0">
              <a:buNone/>
              <a:defRPr sz="2250"/>
            </a:lvl8pPr>
            <a:lvl9pPr marL="4115532" indent="0">
              <a:buNone/>
              <a:defRPr sz="2250"/>
            </a:lvl9pPr>
          </a:lstStyle>
          <a:p>
            <a:r>
              <a:rPr lang="nb-NO" dirty="0"/>
              <a:t>Klikk på ikonet for å legge til et bilde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681" y="5486400"/>
            <a:ext cx="3318337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441" indent="0">
              <a:buNone/>
              <a:defRPr sz="1575"/>
            </a:lvl2pPr>
            <a:lvl3pPr marL="1028883" indent="0">
              <a:buNone/>
              <a:defRPr sz="1350"/>
            </a:lvl3pPr>
            <a:lvl4pPr marL="1543324" indent="0">
              <a:buNone/>
              <a:defRPr sz="1125"/>
            </a:lvl4pPr>
            <a:lvl5pPr marL="2057766" indent="0">
              <a:buNone/>
              <a:defRPr sz="1125"/>
            </a:lvl5pPr>
            <a:lvl6pPr marL="2572207" indent="0">
              <a:buNone/>
              <a:defRPr sz="1125"/>
            </a:lvl6pPr>
            <a:lvl7pPr marL="3086649" indent="0">
              <a:buNone/>
              <a:defRPr sz="1125"/>
            </a:lvl7pPr>
            <a:lvl8pPr marL="3601090" indent="0">
              <a:buNone/>
              <a:defRPr sz="1125"/>
            </a:lvl8pPr>
            <a:lvl9pPr marL="4115532" indent="0">
              <a:buNone/>
              <a:defRPr sz="1125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12/8/20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8673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341" y="973671"/>
            <a:ext cx="8873907" cy="35348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341" y="4868333"/>
            <a:ext cx="8873907" cy="11603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12/8/20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126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  <p:sldLayoutId id="2147483762" r:id="rId13"/>
    <p:sldLayoutId id="2147483763" r:id="rId14"/>
    <p:sldLayoutId id="2147483764" r:id="rId15"/>
    <p:sldLayoutId id="2147483765" r:id="rId16"/>
    <p:sldLayoutId id="2147483767" r:id="rId17"/>
    <p:sldLayoutId id="2147483768" r:id="rId18"/>
    <p:sldLayoutId id="2147483771" r:id="rId19"/>
    <p:sldLayoutId id="2147483772" r:id="rId20"/>
    <p:sldLayoutId id="2147483778" r:id="rId21"/>
    <p:sldLayoutId id="2147483780" r:id="rId22"/>
    <p:sldLayoutId id="2147483781" r:id="rId23"/>
    <p:sldLayoutId id="2147483782" r:id="rId24"/>
    <p:sldLayoutId id="2147483708" r:id="rId25"/>
  </p:sldLayoutIdLst>
  <p:txStyles>
    <p:titleStyle>
      <a:lvl1pPr algn="l" defTabSz="1028883" rtl="0" eaLnBrk="1" latinLnBrk="0" hangingPunct="1">
        <a:lnSpc>
          <a:spcPct val="90000"/>
        </a:lnSpc>
        <a:spcBef>
          <a:spcPct val="0"/>
        </a:spcBef>
        <a:buNone/>
        <a:defRPr sz="495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221" indent="-257221" algn="l" defTabSz="1028883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1" kern="1200">
          <a:solidFill>
            <a:schemeClr val="tx1"/>
          </a:solidFill>
          <a:latin typeface="+mn-lt"/>
          <a:ea typeface="+mn-ea"/>
          <a:cs typeface="+mn-cs"/>
        </a:defRPr>
      </a:lvl1pPr>
      <a:lvl2pPr marL="771662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6104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545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986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9428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869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8311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2752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441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883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324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766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2207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649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1090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5532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.emf"/><Relationship Id="rId18" Type="http://schemas.openxmlformats.org/officeDocument/2006/relationships/image" Target="../media/image20.emf"/><Relationship Id="rId26" Type="http://schemas.openxmlformats.org/officeDocument/2006/relationships/image" Target="../media/image28.emf"/><Relationship Id="rId39" Type="http://schemas.openxmlformats.org/officeDocument/2006/relationships/image" Target="../media/image1.emf"/><Relationship Id="rId21" Type="http://schemas.openxmlformats.org/officeDocument/2006/relationships/image" Target="../media/image23.emf"/><Relationship Id="rId34" Type="http://schemas.openxmlformats.org/officeDocument/2006/relationships/image" Target="../media/image36.emf"/><Relationship Id="rId42" Type="http://schemas.openxmlformats.org/officeDocument/2006/relationships/image" Target="../media/image43.emf"/><Relationship Id="rId47" Type="http://schemas.openxmlformats.org/officeDocument/2006/relationships/image" Target="../media/image48.emf"/><Relationship Id="rId7" Type="http://schemas.openxmlformats.org/officeDocument/2006/relationships/image" Target="../media/image9.emf"/><Relationship Id="rId2" Type="http://schemas.openxmlformats.org/officeDocument/2006/relationships/image" Target="../media/image4.emf"/><Relationship Id="rId16" Type="http://schemas.openxmlformats.org/officeDocument/2006/relationships/image" Target="../media/image18.emf"/><Relationship Id="rId29" Type="http://schemas.openxmlformats.org/officeDocument/2006/relationships/image" Target="../media/image31.emf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8.emf"/><Relationship Id="rId11" Type="http://schemas.openxmlformats.org/officeDocument/2006/relationships/image" Target="../media/image13.emf"/><Relationship Id="rId24" Type="http://schemas.openxmlformats.org/officeDocument/2006/relationships/image" Target="../media/image26.emf"/><Relationship Id="rId32" Type="http://schemas.openxmlformats.org/officeDocument/2006/relationships/image" Target="../media/image34.emf"/><Relationship Id="rId37" Type="http://schemas.openxmlformats.org/officeDocument/2006/relationships/image" Target="../media/image39.emf"/><Relationship Id="rId40" Type="http://schemas.openxmlformats.org/officeDocument/2006/relationships/image" Target="../media/image41.emf"/><Relationship Id="rId45" Type="http://schemas.openxmlformats.org/officeDocument/2006/relationships/image" Target="../media/image46.emf"/><Relationship Id="rId5" Type="http://schemas.openxmlformats.org/officeDocument/2006/relationships/image" Target="../media/image7.emf"/><Relationship Id="rId15" Type="http://schemas.openxmlformats.org/officeDocument/2006/relationships/image" Target="../media/image17.emf"/><Relationship Id="rId23" Type="http://schemas.openxmlformats.org/officeDocument/2006/relationships/image" Target="../media/image25.emf"/><Relationship Id="rId28" Type="http://schemas.openxmlformats.org/officeDocument/2006/relationships/image" Target="../media/image30.emf"/><Relationship Id="rId36" Type="http://schemas.openxmlformats.org/officeDocument/2006/relationships/image" Target="../media/image38.emf"/><Relationship Id="rId10" Type="http://schemas.openxmlformats.org/officeDocument/2006/relationships/image" Target="../media/image12.emf"/><Relationship Id="rId19" Type="http://schemas.openxmlformats.org/officeDocument/2006/relationships/image" Target="../media/image21.emf"/><Relationship Id="rId31" Type="http://schemas.openxmlformats.org/officeDocument/2006/relationships/image" Target="../media/image33.emf"/><Relationship Id="rId44" Type="http://schemas.openxmlformats.org/officeDocument/2006/relationships/image" Target="../media/image45.emf"/><Relationship Id="rId4" Type="http://schemas.openxmlformats.org/officeDocument/2006/relationships/image" Target="../media/image6.emf"/><Relationship Id="rId9" Type="http://schemas.openxmlformats.org/officeDocument/2006/relationships/image" Target="../media/image11.emf"/><Relationship Id="rId14" Type="http://schemas.openxmlformats.org/officeDocument/2006/relationships/image" Target="../media/image16.emf"/><Relationship Id="rId22" Type="http://schemas.openxmlformats.org/officeDocument/2006/relationships/image" Target="../media/image24.emf"/><Relationship Id="rId27" Type="http://schemas.openxmlformats.org/officeDocument/2006/relationships/image" Target="../media/image29.emf"/><Relationship Id="rId30" Type="http://schemas.openxmlformats.org/officeDocument/2006/relationships/image" Target="../media/image32.emf"/><Relationship Id="rId35" Type="http://schemas.openxmlformats.org/officeDocument/2006/relationships/image" Target="../media/image37.emf"/><Relationship Id="rId43" Type="http://schemas.openxmlformats.org/officeDocument/2006/relationships/image" Target="../media/image44.emf"/><Relationship Id="rId48" Type="http://schemas.openxmlformats.org/officeDocument/2006/relationships/image" Target="../media/image3.emf"/><Relationship Id="rId8" Type="http://schemas.openxmlformats.org/officeDocument/2006/relationships/image" Target="../media/image10.emf"/><Relationship Id="rId3" Type="http://schemas.openxmlformats.org/officeDocument/2006/relationships/image" Target="../media/image5.emf"/><Relationship Id="rId12" Type="http://schemas.openxmlformats.org/officeDocument/2006/relationships/image" Target="../media/image14.emf"/><Relationship Id="rId17" Type="http://schemas.openxmlformats.org/officeDocument/2006/relationships/image" Target="../media/image19.emf"/><Relationship Id="rId25" Type="http://schemas.openxmlformats.org/officeDocument/2006/relationships/image" Target="../media/image27.emf"/><Relationship Id="rId33" Type="http://schemas.openxmlformats.org/officeDocument/2006/relationships/image" Target="../media/image35.emf"/><Relationship Id="rId38" Type="http://schemas.openxmlformats.org/officeDocument/2006/relationships/image" Target="../media/image40.emf"/><Relationship Id="rId46" Type="http://schemas.openxmlformats.org/officeDocument/2006/relationships/image" Target="../media/image47.emf"/><Relationship Id="rId20" Type="http://schemas.openxmlformats.org/officeDocument/2006/relationships/image" Target="../media/image22.emf"/><Relationship Id="rId41" Type="http://schemas.openxmlformats.org/officeDocument/2006/relationships/image" Target="../media/image42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emf"/><Relationship Id="rId13" Type="http://schemas.openxmlformats.org/officeDocument/2006/relationships/image" Target="../media/image42.emf"/><Relationship Id="rId18" Type="http://schemas.openxmlformats.org/officeDocument/2006/relationships/image" Target="../media/image47.emf"/><Relationship Id="rId3" Type="http://schemas.openxmlformats.org/officeDocument/2006/relationships/image" Target="../media/image21.emf"/><Relationship Id="rId7" Type="http://schemas.openxmlformats.org/officeDocument/2006/relationships/image" Target="../media/image37.emf"/><Relationship Id="rId12" Type="http://schemas.openxmlformats.org/officeDocument/2006/relationships/image" Target="../media/image41.emf"/><Relationship Id="rId17" Type="http://schemas.openxmlformats.org/officeDocument/2006/relationships/image" Target="../media/image46.emf"/><Relationship Id="rId2" Type="http://schemas.openxmlformats.org/officeDocument/2006/relationships/image" Target="../media/image11.emf"/><Relationship Id="rId16" Type="http://schemas.openxmlformats.org/officeDocument/2006/relationships/image" Target="../media/image45.emf"/><Relationship Id="rId20" Type="http://schemas.openxmlformats.org/officeDocument/2006/relationships/image" Target="../media/image3.emf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6.emf"/><Relationship Id="rId11" Type="http://schemas.openxmlformats.org/officeDocument/2006/relationships/image" Target="../media/image1.emf"/><Relationship Id="rId5" Type="http://schemas.openxmlformats.org/officeDocument/2006/relationships/image" Target="../media/image35.emf"/><Relationship Id="rId15" Type="http://schemas.openxmlformats.org/officeDocument/2006/relationships/image" Target="../media/image44.emf"/><Relationship Id="rId10" Type="http://schemas.openxmlformats.org/officeDocument/2006/relationships/image" Target="../media/image40.emf"/><Relationship Id="rId19" Type="http://schemas.openxmlformats.org/officeDocument/2006/relationships/image" Target="../media/image48.emf"/><Relationship Id="rId4" Type="http://schemas.openxmlformats.org/officeDocument/2006/relationships/image" Target="../media/image34.emf"/><Relationship Id="rId9" Type="http://schemas.openxmlformats.org/officeDocument/2006/relationships/image" Target="../media/image39.emf"/><Relationship Id="rId14" Type="http://schemas.openxmlformats.org/officeDocument/2006/relationships/image" Target="../media/image43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6">
            <a:extLst>
              <a:ext uri="{FF2B5EF4-FFF2-40B4-BE49-F238E27FC236}">
                <a16:creationId xmlns:a16="http://schemas.microsoft.com/office/drawing/2014/main" id="{3349E027-A65C-2540-BE41-87D93E970084}"/>
              </a:ext>
            </a:extLst>
          </p:cNvPr>
          <p:cNvSpPr/>
          <p:nvPr/>
        </p:nvSpPr>
        <p:spPr>
          <a:xfrm>
            <a:off x="1" y="-28672"/>
            <a:ext cx="10288588" cy="18312872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7199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0F4B322-70D5-4A0E-BBAC-9CE95A102EE9}"/>
              </a:ext>
            </a:extLst>
          </p:cNvPr>
          <p:cNvSpPr/>
          <p:nvPr/>
        </p:nvSpPr>
        <p:spPr>
          <a:xfrm>
            <a:off x="-507" y="2377646"/>
            <a:ext cx="1028858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i="1" spc="6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Lorem ipsum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90A7230-6508-4358-8C71-DD719DF2EDA6}"/>
              </a:ext>
            </a:extLst>
          </p:cNvPr>
          <p:cNvSpPr txBox="1"/>
          <p:nvPr/>
        </p:nvSpPr>
        <p:spPr>
          <a:xfrm>
            <a:off x="0" y="1001679"/>
            <a:ext cx="10288588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7500" b="1" dirty="0">
                <a:solidFill>
                  <a:schemeClr val="accent1">
                    <a:lumMod val="75000"/>
                  </a:schemeClr>
                </a:solidFill>
                <a:ea typeface="Lato" charset="0"/>
                <a:cs typeface="Lato" charset="0"/>
              </a:rPr>
              <a:t>Lorem ipsum dolor</a:t>
            </a:r>
            <a:endParaRPr lang="en-US" sz="7500" b="1" dirty="0">
              <a:solidFill>
                <a:schemeClr val="accent1">
                  <a:lumMod val="75000"/>
                </a:schemeClr>
              </a:solidFill>
              <a:ea typeface="Lato" charset="0"/>
              <a:cs typeface="Lato" charset="0"/>
            </a:endParaRPr>
          </a:p>
        </p:txBody>
      </p:sp>
      <p:sp>
        <p:nvSpPr>
          <p:cNvPr id="13" name="7 CuadroTexto">
            <a:extLst>
              <a:ext uri="{FF2B5EF4-FFF2-40B4-BE49-F238E27FC236}">
                <a16:creationId xmlns:a16="http://schemas.microsoft.com/office/drawing/2014/main" id="{AFB64A99-445A-423A-A1D9-0C6E6AE6FE67}"/>
              </a:ext>
            </a:extLst>
          </p:cNvPr>
          <p:cNvSpPr txBox="1"/>
          <p:nvPr/>
        </p:nvSpPr>
        <p:spPr>
          <a:xfrm>
            <a:off x="1229710" y="3692058"/>
            <a:ext cx="8040414" cy="4682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000" dirty="0">
                <a:solidFill>
                  <a:schemeClr val="bg1"/>
                </a:solidFill>
                <a:ea typeface="Lato" charset="0"/>
                <a:cs typeface="Lato" charset="0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algn="ctr">
              <a:lnSpc>
                <a:spcPts val="4620"/>
              </a:lnSpc>
              <a:defRPr/>
            </a:pPr>
            <a:endParaRPr lang="en-US" sz="3000" dirty="0">
              <a:solidFill>
                <a:schemeClr val="bg1"/>
              </a:solidFill>
              <a:ea typeface="Lato" charset="0"/>
              <a:cs typeface="Lato" charset="0"/>
            </a:endParaRPr>
          </a:p>
          <a:p>
            <a:pPr algn="ctr">
              <a:lnSpc>
                <a:spcPts val="4620"/>
              </a:lnSpc>
              <a:defRPr/>
            </a:pPr>
            <a:r>
              <a:rPr lang="en-US" sz="3000" b="1" dirty="0">
                <a:solidFill>
                  <a:schemeClr val="bg1"/>
                </a:solidFill>
                <a:ea typeface="Lato" charset="0"/>
                <a:cs typeface="Lato" charset="0"/>
              </a:rPr>
              <a:t>Nunc viverra imperdiet enim.</a:t>
            </a:r>
            <a:br>
              <a:rPr lang="en-US" sz="3000" b="1" dirty="0">
                <a:solidFill>
                  <a:schemeClr val="bg1"/>
                </a:solidFill>
                <a:ea typeface="Lato" charset="0"/>
                <a:cs typeface="Lato" charset="0"/>
              </a:rPr>
            </a:br>
            <a:r>
              <a:rPr lang="en-US" sz="3000" b="1" dirty="0">
                <a:solidFill>
                  <a:schemeClr val="bg1"/>
                </a:solidFill>
                <a:ea typeface="Lato" charset="0"/>
                <a:cs typeface="Lato" charset="0"/>
              </a:rPr>
              <a:t>vivamus a tellus.</a:t>
            </a:r>
          </a:p>
          <a:p>
            <a:pPr algn="ctr">
              <a:lnSpc>
                <a:spcPts val="4620"/>
              </a:lnSpc>
              <a:defRPr/>
            </a:pPr>
            <a:endParaRPr lang="en-US" sz="2400" dirty="0">
              <a:solidFill>
                <a:schemeClr val="bg1">
                  <a:lumMod val="50000"/>
                </a:schemeClr>
              </a:solidFill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ACE6BD12-5858-5240-A65D-E8D9A8ED27B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60729CE7-145D-B044-B753-AD091408466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820997" y="7724237"/>
            <a:ext cx="3954155" cy="4246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9334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6">
            <a:extLst>
              <a:ext uri="{FF2B5EF4-FFF2-40B4-BE49-F238E27FC236}">
                <a16:creationId xmlns:a16="http://schemas.microsoft.com/office/drawing/2014/main" id="{C848D2B1-57E8-D14A-81FC-C98975E8BF37}"/>
              </a:ext>
            </a:extLst>
          </p:cNvPr>
          <p:cNvSpPr/>
          <p:nvPr/>
        </p:nvSpPr>
        <p:spPr>
          <a:xfrm>
            <a:off x="0" y="0"/>
            <a:ext cx="10288588" cy="18288003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7199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9D39884-3C82-490A-944B-75D62B00B7DE}"/>
              </a:ext>
            </a:extLst>
          </p:cNvPr>
          <p:cNvSpPr txBox="1"/>
          <p:nvPr/>
        </p:nvSpPr>
        <p:spPr>
          <a:xfrm>
            <a:off x="972990" y="1752162"/>
            <a:ext cx="8342609" cy="1405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32" b="1" dirty="0">
                <a:solidFill>
                  <a:schemeClr val="accent1">
                    <a:lumMod val="75000"/>
                  </a:schemeClr>
                </a:solidFill>
                <a:latin typeface="Lato" charset="0"/>
                <a:ea typeface="Lato" charset="0"/>
                <a:cs typeface="Lato" charset="0"/>
              </a:rPr>
              <a:t>Lorem ipsum </a:t>
            </a:r>
          </a:p>
        </p:txBody>
      </p:sp>
      <p:sp>
        <p:nvSpPr>
          <p:cNvPr id="8" name="7 CuadroTexto">
            <a:extLst>
              <a:ext uri="{FF2B5EF4-FFF2-40B4-BE49-F238E27FC236}">
                <a16:creationId xmlns:a16="http://schemas.microsoft.com/office/drawing/2014/main" id="{FAD049B8-6044-4185-9EF7-2D4EDF71C646}"/>
              </a:ext>
            </a:extLst>
          </p:cNvPr>
          <p:cNvSpPr txBox="1"/>
          <p:nvPr/>
        </p:nvSpPr>
        <p:spPr>
          <a:xfrm>
            <a:off x="972989" y="14123159"/>
            <a:ext cx="8342609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500" dirty="0">
                <a:solidFill>
                  <a:schemeClr val="bg1"/>
                </a:solidFill>
                <a:ea typeface="Lato" charset="0"/>
                <a:cs typeface="Lato" charset="0"/>
              </a:rPr>
              <a:t>Lorem ipsum dolor sit amet, consectetuer adipiscing elit. Maecenas porttitor </a:t>
            </a:r>
          </a:p>
          <a:p>
            <a:pPr algn="ctr">
              <a:defRPr/>
            </a:pPr>
            <a:r>
              <a:rPr lang="en-US" sz="3500" dirty="0">
                <a:solidFill>
                  <a:schemeClr val="bg1"/>
                </a:solidFill>
                <a:ea typeface="Lato" charset="0"/>
                <a:cs typeface="Lato" charset="0"/>
              </a:rPr>
              <a:t>congue massa. </a:t>
            </a:r>
          </a:p>
          <a:p>
            <a:pPr algn="ctr">
              <a:defRPr/>
            </a:pPr>
            <a:endParaRPr lang="en-US" sz="2500" dirty="0">
              <a:solidFill>
                <a:schemeClr val="bg1"/>
              </a:solidFill>
              <a:ea typeface="Lato" charset="0"/>
              <a:cs typeface="Lato" charset="0"/>
            </a:endParaRPr>
          </a:p>
          <a:p>
            <a:pPr algn="ctr">
              <a:defRPr/>
            </a:pPr>
            <a:r>
              <a:rPr lang="en-US" sz="2500" dirty="0">
                <a:solidFill>
                  <a:schemeClr val="bg1"/>
                </a:solidFill>
                <a:ea typeface="Lato" charset="0"/>
                <a:cs typeface="Lato" charset="0"/>
              </a:rPr>
              <a:t>Fusce posuere, magna purus lectus malesuada libero, sit amet commodo magna eros quis.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4004AD-558B-AB44-8F30-148FC1A838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2D01D2C2-6DE2-FA44-8D21-1271360A7809}"/>
              </a:ext>
            </a:extLst>
          </p:cNvPr>
          <p:cNvSpPr/>
          <p:nvPr/>
        </p:nvSpPr>
        <p:spPr>
          <a:xfrm>
            <a:off x="972989" y="3414761"/>
            <a:ext cx="83426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000" dirty="0">
                <a:solidFill>
                  <a:schemeClr val="bg1"/>
                </a:solidFill>
                <a:ea typeface="Lato" charset="0"/>
                <a:cs typeface="Lato" charset="0"/>
              </a:rPr>
              <a:t>Lorem ipsum dolor sit amet, consectetuer adipiscing elit. Maecenas porttitor </a:t>
            </a:r>
          </a:p>
        </p:txBody>
      </p:sp>
    </p:spTree>
    <p:extLst>
      <p:ext uri="{BB962C8B-B14F-4D97-AF65-F5344CB8AC3E}">
        <p14:creationId xmlns:p14="http://schemas.microsoft.com/office/powerpoint/2010/main" val="4432653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7 CuadroTexto">
            <a:extLst>
              <a:ext uri="{FF2B5EF4-FFF2-40B4-BE49-F238E27FC236}">
                <a16:creationId xmlns:a16="http://schemas.microsoft.com/office/drawing/2014/main" id="{466380FF-2CAF-4A2D-9F7A-AA1A52F5EBAC}"/>
              </a:ext>
            </a:extLst>
          </p:cNvPr>
          <p:cNvSpPr txBox="1"/>
          <p:nvPr/>
        </p:nvSpPr>
        <p:spPr>
          <a:xfrm>
            <a:off x="378369" y="13327590"/>
            <a:ext cx="4254503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sz="3000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Lorem ipsum dolor sit amet, consectetuer adipiscing elit. Maecenas porttitor congue massa. Fusce posuere.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4A86FF-4ACC-4B19-A900-20C027BFC928}"/>
              </a:ext>
            </a:extLst>
          </p:cNvPr>
          <p:cNvSpPr txBox="1"/>
          <p:nvPr/>
        </p:nvSpPr>
        <p:spPr>
          <a:xfrm>
            <a:off x="378367" y="12392303"/>
            <a:ext cx="42545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b="1" dirty="0">
                <a:solidFill>
                  <a:schemeClr val="accent1">
                    <a:lumMod val="75000"/>
                  </a:schemeClr>
                </a:solidFill>
                <a:latin typeface="Lato" charset="0"/>
                <a:ea typeface="Lato" charset="0"/>
                <a:cs typeface="Lato" charset="0"/>
              </a:rPr>
              <a:t>Lorem ipsum </a:t>
            </a:r>
          </a:p>
        </p:txBody>
      </p:sp>
      <p:sp>
        <p:nvSpPr>
          <p:cNvPr id="13" name="7 CuadroTexto">
            <a:extLst>
              <a:ext uri="{FF2B5EF4-FFF2-40B4-BE49-F238E27FC236}">
                <a16:creationId xmlns:a16="http://schemas.microsoft.com/office/drawing/2014/main" id="{D2EA7B2A-E1F8-46C3-B812-FC9F1BDE09BA}"/>
              </a:ext>
            </a:extLst>
          </p:cNvPr>
          <p:cNvSpPr txBox="1"/>
          <p:nvPr/>
        </p:nvSpPr>
        <p:spPr>
          <a:xfrm>
            <a:off x="5655717" y="11659270"/>
            <a:ext cx="3925342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000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Lorem ipsum dolor sit amet, consectetuer adipiscing elit. Maecenas porttitor congue massa. Fusce posuere.</a:t>
            </a:r>
          </a:p>
          <a:p>
            <a:pPr>
              <a:defRPr/>
            </a:pPr>
            <a:endParaRPr lang="en-US" sz="3000" dirty="0">
              <a:solidFill>
                <a:schemeClr val="bg1">
                  <a:lumMod val="50000"/>
                </a:schemeClr>
              </a:solidFill>
              <a:ea typeface="Lato" charset="0"/>
              <a:cs typeface="Lato" charset="0"/>
            </a:endParaRPr>
          </a:p>
          <a:p>
            <a:pPr>
              <a:defRPr/>
            </a:pPr>
            <a:r>
              <a:rPr lang="en-US" sz="3000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magna purus lectus malesuada libero, sit amet commodo magna eros quis.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6107657-7965-4FC9-A96D-D4171A83BDEA}"/>
              </a:ext>
            </a:extLst>
          </p:cNvPr>
          <p:cNvCxnSpPr>
            <a:cxnSpLocks/>
          </p:cNvCxnSpPr>
          <p:nvPr/>
        </p:nvCxnSpPr>
        <p:spPr>
          <a:xfrm>
            <a:off x="5144294" y="11302179"/>
            <a:ext cx="0" cy="5527737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89E6824-B6B6-7041-94A0-B5EBA2F75F7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0827526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bilde 5">
            <a:extLst>
              <a:ext uri="{FF2B5EF4-FFF2-40B4-BE49-F238E27FC236}">
                <a16:creationId xmlns:a16="http://schemas.microsoft.com/office/drawing/2014/main" id="{A542DDBE-3B17-1048-B56A-1B45F4ED970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8074DC5-4F65-4A46-9894-1727E782FC1D}"/>
              </a:ext>
            </a:extLst>
          </p:cNvPr>
          <p:cNvSpPr/>
          <p:nvPr/>
        </p:nvSpPr>
        <p:spPr>
          <a:xfrm>
            <a:off x="28689" y="11871976"/>
            <a:ext cx="10259899" cy="5912494"/>
          </a:xfrm>
          <a:prstGeom prst="rect">
            <a:avLst/>
          </a:prstGeom>
          <a:solidFill>
            <a:schemeClr val="accent1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7199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C8B4B8C-43E8-4A83-8094-4969CFF463E0}"/>
              </a:ext>
            </a:extLst>
          </p:cNvPr>
          <p:cNvCxnSpPr>
            <a:cxnSpLocks/>
          </p:cNvCxnSpPr>
          <p:nvPr/>
        </p:nvCxnSpPr>
        <p:spPr>
          <a:xfrm>
            <a:off x="5168924" y="12258359"/>
            <a:ext cx="0" cy="512816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7 CuadroTexto">
            <a:extLst>
              <a:ext uri="{FF2B5EF4-FFF2-40B4-BE49-F238E27FC236}">
                <a16:creationId xmlns:a16="http://schemas.microsoft.com/office/drawing/2014/main" id="{C43ACEFF-232F-B641-BE8D-50A7CC89A299}"/>
              </a:ext>
            </a:extLst>
          </p:cNvPr>
          <p:cNvSpPr txBox="1"/>
          <p:nvPr/>
        </p:nvSpPr>
        <p:spPr>
          <a:xfrm>
            <a:off x="378369" y="13926679"/>
            <a:ext cx="4254503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sz="3000" dirty="0">
                <a:solidFill>
                  <a:schemeClr val="bg1"/>
                </a:solidFill>
                <a:ea typeface="Lato" charset="0"/>
                <a:cs typeface="Lato" charset="0"/>
              </a:rPr>
              <a:t>Lorem ipsum dolor sit amet, consectetuer adipiscing elit. Maecenas porttitor congue massa. Fusce posuere.</a:t>
            </a:r>
          </a:p>
        </p:txBody>
      </p:sp>
      <p:sp>
        <p:nvSpPr>
          <p:cNvPr id="16" name="TextBox 4">
            <a:extLst>
              <a:ext uri="{FF2B5EF4-FFF2-40B4-BE49-F238E27FC236}">
                <a16:creationId xmlns:a16="http://schemas.microsoft.com/office/drawing/2014/main" id="{3067C022-4652-004A-9B21-FEA25B3B6E86}"/>
              </a:ext>
            </a:extLst>
          </p:cNvPr>
          <p:cNvSpPr txBox="1"/>
          <p:nvPr/>
        </p:nvSpPr>
        <p:spPr>
          <a:xfrm>
            <a:off x="378367" y="12991392"/>
            <a:ext cx="42545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Lorem ipsum </a:t>
            </a:r>
          </a:p>
        </p:txBody>
      </p:sp>
      <p:sp>
        <p:nvSpPr>
          <p:cNvPr id="17" name="7 CuadroTexto">
            <a:extLst>
              <a:ext uri="{FF2B5EF4-FFF2-40B4-BE49-F238E27FC236}">
                <a16:creationId xmlns:a16="http://schemas.microsoft.com/office/drawing/2014/main" id="{EFD98482-E2E5-C64C-A599-37A6403D478B}"/>
              </a:ext>
            </a:extLst>
          </p:cNvPr>
          <p:cNvSpPr txBox="1"/>
          <p:nvPr/>
        </p:nvSpPr>
        <p:spPr>
          <a:xfrm>
            <a:off x="5655717" y="12258359"/>
            <a:ext cx="3925342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000" dirty="0">
                <a:solidFill>
                  <a:schemeClr val="bg1"/>
                </a:solidFill>
                <a:ea typeface="Lato" charset="0"/>
                <a:cs typeface="Lato" charset="0"/>
              </a:rPr>
              <a:t>Lorem ipsum dolor sit amet, consectetuer adipiscing elit. Maecenas porttitor congue massa. Fusce posuere.</a:t>
            </a:r>
          </a:p>
          <a:p>
            <a:pPr>
              <a:defRPr/>
            </a:pPr>
            <a:endParaRPr lang="en-US" sz="3000" dirty="0">
              <a:solidFill>
                <a:schemeClr val="bg1"/>
              </a:solidFill>
              <a:ea typeface="Lato" charset="0"/>
              <a:cs typeface="Lato" charset="0"/>
            </a:endParaRPr>
          </a:p>
          <a:p>
            <a:pPr>
              <a:defRPr/>
            </a:pPr>
            <a:r>
              <a:rPr lang="en-US" sz="3000" dirty="0">
                <a:solidFill>
                  <a:schemeClr val="bg1"/>
                </a:solidFill>
                <a:ea typeface="Lato" charset="0"/>
                <a:cs typeface="Lato" charset="0"/>
              </a:rPr>
              <a:t>magna purus lectus malesuada libero, sit amet commodo magna eros quis.</a:t>
            </a:r>
          </a:p>
        </p:txBody>
      </p:sp>
    </p:spTree>
    <p:extLst>
      <p:ext uri="{BB962C8B-B14F-4D97-AF65-F5344CB8AC3E}">
        <p14:creationId xmlns:p14="http://schemas.microsoft.com/office/powerpoint/2010/main" val="24080230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1BF79490-6524-406A-A658-86334BB82026}"/>
              </a:ext>
            </a:extLst>
          </p:cNvPr>
          <p:cNvSpPr txBox="1"/>
          <p:nvPr/>
        </p:nvSpPr>
        <p:spPr>
          <a:xfrm>
            <a:off x="504498" y="2207837"/>
            <a:ext cx="93391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ea typeface="Lato" charset="0"/>
                <a:cs typeface="Lato" charset="0"/>
              </a:rPr>
              <a:t>Lorem ipsum </a:t>
            </a:r>
          </a:p>
        </p:txBody>
      </p:sp>
      <p:sp>
        <p:nvSpPr>
          <p:cNvPr id="19" name="7 CuadroTexto">
            <a:extLst>
              <a:ext uri="{FF2B5EF4-FFF2-40B4-BE49-F238E27FC236}">
                <a16:creationId xmlns:a16="http://schemas.microsoft.com/office/drawing/2014/main" id="{7A966285-7014-462E-AD8C-7BB496EA8E7D}"/>
              </a:ext>
            </a:extLst>
          </p:cNvPr>
          <p:cNvSpPr txBox="1"/>
          <p:nvPr/>
        </p:nvSpPr>
        <p:spPr>
          <a:xfrm>
            <a:off x="929933" y="3549111"/>
            <a:ext cx="838456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000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Lorem ipsum dolor sit amet, consectetuer adipiscing elit. Maecenas porttitor congue massa. Fusce posuere.</a:t>
            </a:r>
          </a:p>
        </p:txBody>
      </p:sp>
      <p:grpSp>
        <p:nvGrpSpPr>
          <p:cNvPr id="2" name="Gruppe 1">
            <a:extLst>
              <a:ext uri="{FF2B5EF4-FFF2-40B4-BE49-F238E27FC236}">
                <a16:creationId xmlns:a16="http://schemas.microsoft.com/office/drawing/2014/main" id="{21E2A35F-32FE-9D4D-AC66-B9C89C7941E2}"/>
              </a:ext>
            </a:extLst>
          </p:cNvPr>
          <p:cNvGrpSpPr/>
          <p:nvPr/>
        </p:nvGrpSpPr>
        <p:grpSpPr>
          <a:xfrm>
            <a:off x="929933" y="10734009"/>
            <a:ext cx="8913682" cy="6639847"/>
            <a:chOff x="-53461" y="8418197"/>
            <a:chExt cx="11294778" cy="8413538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00B7AC41-E756-4CDE-BAA1-371C20AB47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0773" y="13817464"/>
              <a:ext cx="1055830" cy="1055830"/>
            </a:xfrm>
            <a:prstGeom prst="ellipse">
              <a:avLst/>
            </a:prstGeom>
            <a:solidFill>
              <a:schemeClr val="bg2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199" dirty="0">
                <a:latin typeface="Lato" charset="0"/>
                <a:ea typeface="Lato" charset="0"/>
                <a:cs typeface="Lato" charset="0"/>
              </a:endParaRPr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92F0E6B9-18EA-46CB-A023-AC43B7809A7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00591" y="14223962"/>
              <a:ext cx="1267003" cy="126700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199" dirty="0">
                <a:latin typeface="Lato" charset="0"/>
                <a:ea typeface="Lato" charset="0"/>
                <a:cs typeface="Lato" charset="0"/>
              </a:endParaRPr>
            </a:p>
          </p:txBody>
        </p:sp>
        <p:sp>
          <p:nvSpPr>
            <p:cNvPr id="5" name="Text Placeholder 4">
              <a:extLst>
                <a:ext uri="{FF2B5EF4-FFF2-40B4-BE49-F238E27FC236}">
                  <a16:creationId xmlns:a16="http://schemas.microsoft.com/office/drawing/2014/main" id="{2587B360-0552-4B3E-AD6E-CF493E0F41F4}"/>
                </a:ext>
              </a:extLst>
            </p:cNvPr>
            <p:cNvSpPr txBox="1">
              <a:spLocks/>
            </p:cNvSpPr>
            <p:nvPr/>
          </p:nvSpPr>
          <p:spPr>
            <a:xfrm>
              <a:off x="267763" y="9951001"/>
              <a:ext cx="4022739" cy="4022739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effectLst/>
          </p:spPr>
          <p:txBody>
            <a:bodyPr wrap="square" rtlCol="0" anchor="ctr"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800" kern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400" kern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  <a:defRPr/>
              </a:pPr>
              <a:r>
                <a:rPr lang="en-US" sz="3200" b="1" dirty="0">
                  <a:solidFill>
                    <a:schemeClr val="bg1"/>
                  </a:solidFill>
                  <a:latin typeface="Lato" charset="0"/>
                  <a:ea typeface="Lato" charset="0"/>
                  <a:cs typeface="Lato" charset="0"/>
                </a:rPr>
                <a:t>Lorem ipsum</a:t>
              </a:r>
            </a:p>
          </p:txBody>
        </p:sp>
        <p:sp>
          <p:nvSpPr>
            <p:cNvPr id="6" name="Rounded Rectangle 10">
              <a:extLst>
                <a:ext uri="{FF2B5EF4-FFF2-40B4-BE49-F238E27FC236}">
                  <a16:creationId xmlns:a16="http://schemas.microsoft.com/office/drawing/2014/main" id="{4C878EE0-73D9-4A80-B3EE-0D91BF53497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95679" y="10016637"/>
              <a:ext cx="4253669" cy="4240133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666" dirty="0">
                  <a:solidFill>
                    <a:schemeClr val="bg1"/>
                  </a:solidFill>
                  <a:latin typeface="Lato" charset="0"/>
                  <a:ea typeface="Lato" charset="0"/>
                  <a:cs typeface="Lato" charset="0"/>
                </a:rPr>
                <a:t>Lorem ipsum</a:t>
              </a:r>
            </a:p>
          </p:txBody>
        </p:sp>
        <p:sp>
          <p:nvSpPr>
            <p:cNvPr id="7" name="Rounded Rectangle 11">
              <a:extLst>
                <a:ext uri="{FF2B5EF4-FFF2-40B4-BE49-F238E27FC236}">
                  <a16:creationId xmlns:a16="http://schemas.microsoft.com/office/drawing/2014/main" id="{38EF8AA0-D03F-4F0B-A0D8-A563529A78C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78827" y="13370489"/>
              <a:ext cx="3389603" cy="3372512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466" b="1" dirty="0">
                  <a:solidFill>
                    <a:schemeClr val="bg1"/>
                  </a:solidFill>
                  <a:latin typeface="Lato" charset="0"/>
                  <a:ea typeface="Lato" charset="0"/>
                  <a:cs typeface="Lato" charset="0"/>
                </a:rPr>
                <a:t>?</a:t>
              </a:r>
            </a:p>
          </p:txBody>
        </p:sp>
        <p:sp>
          <p:nvSpPr>
            <p:cNvPr id="8" name="Rounded Rectangle 12">
              <a:extLst>
                <a:ext uri="{FF2B5EF4-FFF2-40B4-BE49-F238E27FC236}">
                  <a16:creationId xmlns:a16="http://schemas.microsoft.com/office/drawing/2014/main" id="{CC0DF721-CE9C-4AC7-9AFA-99C5D107074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53461" y="8418197"/>
              <a:ext cx="2761835" cy="2753052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333" b="1" dirty="0">
                  <a:solidFill>
                    <a:schemeClr val="bg1"/>
                  </a:solidFill>
                  <a:latin typeface="Lato" charset="0"/>
                  <a:ea typeface="Lato" charset="0"/>
                  <a:cs typeface="Lato" charset="0"/>
                </a:rPr>
                <a:t>?</a:t>
              </a:r>
            </a:p>
          </p:txBody>
        </p:sp>
        <p:sp>
          <p:nvSpPr>
            <p:cNvPr id="9" name="Rounded Rectangle 14">
              <a:extLst>
                <a:ext uri="{FF2B5EF4-FFF2-40B4-BE49-F238E27FC236}">
                  <a16:creationId xmlns:a16="http://schemas.microsoft.com/office/drawing/2014/main" id="{74467A37-6777-4FA2-B230-C328A4492C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70468" y="8871231"/>
              <a:ext cx="1852882" cy="1846988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933" dirty="0">
                  <a:solidFill>
                    <a:schemeClr val="bg1"/>
                  </a:solidFill>
                  <a:latin typeface="Lato" charset="0"/>
                  <a:ea typeface="Lato" charset="0"/>
                  <a:cs typeface="Lato" charset="0"/>
                </a:rPr>
                <a:t>?</a:t>
              </a: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F90B5279-ECF7-431D-B0BC-9BC720ABDB4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87285" y="15605344"/>
              <a:ext cx="670457" cy="670457"/>
            </a:xfrm>
            <a:prstGeom prst="ellipse">
              <a:avLst/>
            </a:prstGeom>
            <a:solidFill>
              <a:schemeClr val="bg2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199" dirty="0">
                <a:latin typeface="Lato" charset="0"/>
                <a:ea typeface="Lato" charset="0"/>
                <a:cs typeface="Lato" charset="0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E48A9E86-7B08-47EC-907F-0960AACA94E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0604" y="14040946"/>
              <a:ext cx="446971" cy="446971"/>
            </a:xfrm>
            <a:prstGeom prst="ellipse">
              <a:avLst/>
            </a:prstGeom>
            <a:solidFill>
              <a:schemeClr val="bg2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199" dirty="0">
                <a:latin typeface="Lato" charset="0"/>
                <a:ea typeface="Lato" charset="0"/>
                <a:cs typeface="Lato" charset="0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657A7B6-5202-440E-950B-88F4B12E280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570860" y="16135412"/>
              <a:ext cx="670457" cy="670457"/>
            </a:xfrm>
            <a:prstGeom prst="ellipse">
              <a:avLst/>
            </a:prstGeom>
            <a:solidFill>
              <a:schemeClr val="bg2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199" dirty="0">
                <a:latin typeface="Lato" charset="0"/>
                <a:ea typeface="Lato" charset="0"/>
                <a:cs typeface="Lato" charset="0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34D8E43-3489-4C18-81FA-F83A6EE7F80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34258" y="9124267"/>
              <a:ext cx="1055830" cy="105583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199" dirty="0">
                <a:latin typeface="Lato" charset="0"/>
                <a:ea typeface="Lato" charset="0"/>
                <a:cs typeface="Lato" charset="0"/>
              </a:endParaRPr>
            </a:p>
          </p:txBody>
        </p:sp>
        <p:sp>
          <p:nvSpPr>
            <p:cNvPr id="20" name="Rounded Rectangle 31">
              <a:extLst>
                <a:ext uri="{FF2B5EF4-FFF2-40B4-BE49-F238E27FC236}">
                  <a16:creationId xmlns:a16="http://schemas.microsoft.com/office/drawing/2014/main" id="{3994ADC9-BD2A-4AF0-BE8E-575C51A7E4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07955" y="9230540"/>
              <a:ext cx="3080632" cy="307083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Lato" charset="0"/>
                  <a:ea typeface="Lato" charset="0"/>
                  <a:cs typeface="Lato" charset="0"/>
                </a:rPr>
                <a:t>?</a:t>
              </a: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AFE836B6-3179-40BF-AFCE-370530B0505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39570" y="11186355"/>
              <a:ext cx="1055830" cy="1055830"/>
            </a:xfrm>
            <a:prstGeom prst="ellipse">
              <a:avLst/>
            </a:prstGeom>
            <a:solidFill>
              <a:schemeClr val="bg2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199" dirty="0">
                <a:latin typeface="Lato" charset="0"/>
                <a:ea typeface="Lato" charset="0"/>
                <a:cs typeface="Lato" charset="0"/>
              </a:endParaRPr>
            </a:p>
          </p:txBody>
        </p:sp>
        <p:sp>
          <p:nvSpPr>
            <p:cNvPr id="22" name="Rounded Rectangle 38">
              <a:extLst>
                <a:ext uri="{FF2B5EF4-FFF2-40B4-BE49-F238E27FC236}">
                  <a16:creationId xmlns:a16="http://schemas.microsoft.com/office/drawing/2014/main" id="{923D0F68-1C2E-4EC6-BFD2-44EDE0B46E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34815" y="13207878"/>
              <a:ext cx="3635421" cy="3623857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466" b="1" dirty="0">
                  <a:solidFill>
                    <a:schemeClr val="bg1"/>
                  </a:solidFill>
                  <a:latin typeface="Lato" charset="0"/>
                  <a:ea typeface="Lato" charset="0"/>
                  <a:cs typeface="Lato" charset="0"/>
                </a:rPr>
                <a:t>?</a:t>
              </a:r>
            </a:p>
          </p:txBody>
        </p:sp>
      </p:grpSp>
      <p:sp>
        <p:nvSpPr>
          <p:cNvPr id="14" name="7 CuadroTexto">
            <a:extLst>
              <a:ext uri="{FF2B5EF4-FFF2-40B4-BE49-F238E27FC236}">
                <a16:creationId xmlns:a16="http://schemas.microsoft.com/office/drawing/2014/main" id="{237CCC50-F969-4982-9340-382FB75C6E80}"/>
              </a:ext>
            </a:extLst>
          </p:cNvPr>
          <p:cNvSpPr txBox="1"/>
          <p:nvPr/>
        </p:nvSpPr>
        <p:spPr>
          <a:xfrm>
            <a:off x="1805666" y="6888319"/>
            <a:ext cx="6633100" cy="2631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sz="3000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Lorem ipsum dolor sit amet, consectetuer adipiscing elit. Maecenas porttitor congue massa. Fusce posuere.</a:t>
            </a:r>
          </a:p>
          <a:p>
            <a:pPr algn="r">
              <a:defRPr/>
            </a:pPr>
            <a:endParaRPr lang="en-US" sz="2500" dirty="0">
              <a:solidFill>
                <a:schemeClr val="bg1">
                  <a:lumMod val="50000"/>
                </a:schemeClr>
              </a:solidFill>
              <a:ea typeface="Lato" charset="0"/>
              <a:cs typeface="Lato" charset="0"/>
            </a:endParaRPr>
          </a:p>
          <a:p>
            <a:pPr algn="r">
              <a:defRPr/>
            </a:pPr>
            <a:r>
              <a:rPr lang="en-US" sz="2500" i="1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magna purus lectus malesuada libero, sit amet commodo magna eros quis.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BEE798F9-4677-4E66-AF39-E2E9363F3B41}"/>
              </a:ext>
            </a:extLst>
          </p:cNvPr>
          <p:cNvSpPr txBox="1">
            <a:spLocks/>
          </p:cNvSpPr>
          <p:nvPr/>
        </p:nvSpPr>
        <p:spPr>
          <a:xfrm>
            <a:off x="-1233578" y="5643691"/>
            <a:ext cx="10521596" cy="824763"/>
          </a:xfrm>
          <a:prstGeom prst="rect">
            <a:avLst/>
          </a:prstGeom>
          <a:noFill/>
        </p:spPr>
        <p:txBody>
          <a:bodyPr vert="horz" lIns="243802" tIns="121901" rIns="243802" bIns="121901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3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Lato" charset="0"/>
                <a:cs typeface="Lato" charset="0"/>
              </a:rPr>
              <a:t>Lorem ipsum dolor er et</a:t>
            </a:r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319AAB2E-D1AB-7940-852E-4486E405BA97}"/>
              </a:ext>
            </a:extLst>
          </p:cNvPr>
          <p:cNvSpPr/>
          <p:nvPr/>
        </p:nvSpPr>
        <p:spPr>
          <a:xfrm>
            <a:off x="1183439" y="5988799"/>
            <a:ext cx="8089073" cy="4164906"/>
          </a:xfrm>
          <a:custGeom>
            <a:avLst/>
            <a:gdLst>
              <a:gd name="connsiteX0" fmla="*/ 0 w 4274294"/>
              <a:gd name="connsiteY0" fmla="*/ 0 h 2076737"/>
              <a:gd name="connsiteX1" fmla="*/ 1451149 w 4274294"/>
              <a:gd name="connsiteY1" fmla="*/ 0 h 2076737"/>
              <a:gd name="connsiteX2" fmla="*/ 1451149 w 4274294"/>
              <a:gd name="connsiteY2" fmla="*/ 69093 h 2076737"/>
              <a:gd name="connsiteX3" fmla="*/ 69093 w 4274294"/>
              <a:gd name="connsiteY3" fmla="*/ 69093 h 2076737"/>
              <a:gd name="connsiteX4" fmla="*/ 69093 w 4274294"/>
              <a:gd name="connsiteY4" fmla="*/ 2007644 h 2076737"/>
              <a:gd name="connsiteX5" fmla="*/ 4205201 w 4274294"/>
              <a:gd name="connsiteY5" fmla="*/ 2007644 h 2076737"/>
              <a:gd name="connsiteX6" fmla="*/ 4205201 w 4274294"/>
              <a:gd name="connsiteY6" fmla="*/ 349956 h 2076737"/>
              <a:gd name="connsiteX7" fmla="*/ 4274294 w 4274294"/>
              <a:gd name="connsiteY7" fmla="*/ 349956 h 2076737"/>
              <a:gd name="connsiteX8" fmla="*/ 4274294 w 4274294"/>
              <a:gd name="connsiteY8" fmla="*/ 2076737 h 2076737"/>
              <a:gd name="connsiteX9" fmla="*/ 0 w 4274294"/>
              <a:gd name="connsiteY9" fmla="*/ 2076737 h 2076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74294" h="2076737">
                <a:moveTo>
                  <a:pt x="0" y="0"/>
                </a:moveTo>
                <a:lnTo>
                  <a:pt x="1451149" y="0"/>
                </a:lnTo>
                <a:lnTo>
                  <a:pt x="1451149" y="69093"/>
                </a:lnTo>
                <a:lnTo>
                  <a:pt x="69093" y="69093"/>
                </a:lnTo>
                <a:lnTo>
                  <a:pt x="69093" y="2007644"/>
                </a:lnTo>
                <a:lnTo>
                  <a:pt x="4205201" y="2007644"/>
                </a:lnTo>
                <a:lnTo>
                  <a:pt x="4205201" y="349956"/>
                </a:lnTo>
                <a:lnTo>
                  <a:pt x="4274294" y="349956"/>
                </a:lnTo>
                <a:lnTo>
                  <a:pt x="4274294" y="2076737"/>
                </a:lnTo>
                <a:lnTo>
                  <a:pt x="0" y="207673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199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5715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bilde 1">
            <a:extLst>
              <a:ext uri="{FF2B5EF4-FFF2-40B4-BE49-F238E27FC236}">
                <a16:creationId xmlns:a16="http://schemas.microsoft.com/office/drawing/2014/main" id="{4595B235-253D-D240-97AC-BFA77AEF692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1AFA4BFF-1EEE-E944-8E8A-43719D288F62}"/>
              </a:ext>
            </a:extLst>
          </p:cNvPr>
          <p:cNvSpPr/>
          <p:nvPr/>
        </p:nvSpPr>
        <p:spPr>
          <a:xfrm>
            <a:off x="4530198" y="6183991"/>
            <a:ext cx="5758390" cy="1355834"/>
          </a:xfrm>
          <a:prstGeom prst="rect">
            <a:avLst/>
          </a:prstGeom>
          <a:solidFill>
            <a:srgbClr val="00206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7199" dirty="0"/>
          </a:p>
        </p:txBody>
      </p:sp>
      <p:sp>
        <p:nvSpPr>
          <p:cNvPr id="4" name="7 CuadroTexto">
            <a:extLst>
              <a:ext uri="{FF2B5EF4-FFF2-40B4-BE49-F238E27FC236}">
                <a16:creationId xmlns:a16="http://schemas.microsoft.com/office/drawing/2014/main" id="{A94D2F73-CCE2-AC41-B63F-CCD17B2C8462}"/>
              </a:ext>
            </a:extLst>
          </p:cNvPr>
          <p:cNvSpPr txBox="1"/>
          <p:nvPr/>
        </p:nvSpPr>
        <p:spPr>
          <a:xfrm>
            <a:off x="4983643" y="6479185"/>
            <a:ext cx="516680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bg1"/>
                </a:solidFill>
                <a:ea typeface="Lato" charset="0"/>
                <a:cs typeface="Lato" charset="0"/>
              </a:rPr>
              <a:t>Lorem ipsum dolor sit amet, consectetuer adipiscing elit. Maecenas porttitor congue. </a:t>
            </a:r>
            <a:endParaRPr lang="en-US" sz="3555" dirty="0">
              <a:solidFill>
                <a:schemeClr val="bg1">
                  <a:lumMod val="50000"/>
                </a:schemeClr>
              </a:solidFill>
              <a:ea typeface="Lato" charset="0"/>
              <a:cs typeface="Lato" charset="0"/>
            </a:endParaRPr>
          </a:p>
        </p:txBody>
      </p:sp>
      <p:sp>
        <p:nvSpPr>
          <p:cNvPr id="5" name="7 CuadroTexto">
            <a:extLst>
              <a:ext uri="{FF2B5EF4-FFF2-40B4-BE49-F238E27FC236}">
                <a16:creationId xmlns:a16="http://schemas.microsoft.com/office/drawing/2014/main" id="{DBC4E30A-B0F5-BB4C-AE07-AA41F5AF11E2}"/>
              </a:ext>
            </a:extLst>
          </p:cNvPr>
          <p:cNvSpPr txBox="1"/>
          <p:nvPr/>
        </p:nvSpPr>
        <p:spPr>
          <a:xfrm>
            <a:off x="912248" y="8472510"/>
            <a:ext cx="8464091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4000" b="1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Lorem ipsum dolor </a:t>
            </a:r>
          </a:p>
          <a:p>
            <a:pPr>
              <a:defRPr/>
            </a:pPr>
            <a:endParaRPr lang="en-US" sz="3200" dirty="0">
              <a:solidFill>
                <a:schemeClr val="bg1">
                  <a:lumMod val="50000"/>
                </a:schemeClr>
              </a:solidFill>
              <a:ea typeface="Lato" charset="0"/>
              <a:cs typeface="Lato" charset="0"/>
            </a:endParaRPr>
          </a:p>
          <a:p>
            <a:pPr>
              <a:defRPr/>
            </a:pPr>
            <a:r>
              <a:rPr lang="en-US" sz="3200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Sit amet, consectetuer adipiscing elit. Maecenas porttitor congue massa. Fusce posuere.</a:t>
            </a:r>
          </a:p>
          <a:p>
            <a:pPr>
              <a:defRPr/>
            </a:pPr>
            <a:endParaRPr lang="en-US" sz="3200" dirty="0">
              <a:solidFill>
                <a:schemeClr val="bg1">
                  <a:lumMod val="50000"/>
                </a:schemeClr>
              </a:solidFill>
              <a:ea typeface="Lato" charset="0"/>
              <a:cs typeface="Lato" charset="0"/>
            </a:endParaRPr>
          </a:p>
          <a:p>
            <a:pPr>
              <a:defRPr/>
            </a:pPr>
            <a:r>
              <a:rPr lang="en-US" sz="3200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magna purus lectus malesuada libero, sit amet commodo magna eros quis.</a:t>
            </a:r>
          </a:p>
        </p:txBody>
      </p:sp>
      <p:sp>
        <p:nvSpPr>
          <p:cNvPr id="6" name="TextBox 13">
            <a:extLst>
              <a:ext uri="{FF2B5EF4-FFF2-40B4-BE49-F238E27FC236}">
                <a16:creationId xmlns:a16="http://schemas.microsoft.com/office/drawing/2014/main" id="{5A042149-30CB-E944-9273-C99109E99E6A}"/>
              </a:ext>
            </a:extLst>
          </p:cNvPr>
          <p:cNvSpPr txBox="1"/>
          <p:nvPr/>
        </p:nvSpPr>
        <p:spPr>
          <a:xfrm>
            <a:off x="948904" y="521343"/>
            <a:ext cx="84640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chemeClr val="bg1">
                    <a:lumMod val="50000"/>
                  </a:schemeClr>
                </a:solidFill>
                <a:latin typeface="Lato" charset="0"/>
                <a:ea typeface="Lato" charset="0"/>
                <a:cs typeface="Lato" charset="0"/>
              </a:rPr>
              <a:t>Lorem ipsum</a:t>
            </a:r>
          </a:p>
        </p:txBody>
      </p:sp>
      <p:sp>
        <p:nvSpPr>
          <p:cNvPr id="7" name="7 CuadroTexto">
            <a:extLst>
              <a:ext uri="{FF2B5EF4-FFF2-40B4-BE49-F238E27FC236}">
                <a16:creationId xmlns:a16="http://schemas.microsoft.com/office/drawing/2014/main" id="{E53E2D95-D3C6-D044-8AAD-50121D32855E}"/>
              </a:ext>
            </a:extLst>
          </p:cNvPr>
          <p:cNvSpPr txBox="1"/>
          <p:nvPr/>
        </p:nvSpPr>
        <p:spPr>
          <a:xfrm>
            <a:off x="1072160" y="12757045"/>
            <a:ext cx="8464090" cy="43053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09505" indent="-609505">
              <a:buFont typeface="Arial" panose="020B0604020202020204" pitchFamily="34" charset="0"/>
              <a:buChar char="•"/>
              <a:defRPr/>
            </a:pPr>
            <a:r>
              <a:rPr lang="en-US" sz="3200" b="1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Maecenas porttitor congue massa.</a:t>
            </a:r>
          </a:p>
          <a:p>
            <a:pPr marL="609505" indent="-609505">
              <a:buFont typeface="Arial" panose="020B0604020202020204" pitchFamily="34" charset="0"/>
              <a:buChar char="•"/>
              <a:defRPr/>
            </a:pPr>
            <a:endParaRPr lang="en-US" sz="3200" b="1" dirty="0">
              <a:solidFill>
                <a:schemeClr val="bg1">
                  <a:lumMod val="50000"/>
                </a:schemeClr>
              </a:solidFill>
              <a:ea typeface="Lato" charset="0"/>
              <a:cs typeface="Lato" charset="0"/>
            </a:endParaRPr>
          </a:p>
          <a:p>
            <a:pPr marL="609505" indent="-609505">
              <a:buFont typeface="Arial" panose="020B0604020202020204" pitchFamily="34" charset="0"/>
              <a:buChar char="•"/>
              <a:defRPr/>
            </a:pPr>
            <a:r>
              <a:rPr lang="en-US" sz="3200" b="1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sit amet commodo magna eros quis urna.</a:t>
            </a:r>
            <a:br>
              <a:rPr lang="en-US" sz="3200" b="1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</a:br>
            <a:endParaRPr lang="en-US" sz="3200" b="1" dirty="0">
              <a:solidFill>
                <a:schemeClr val="bg1">
                  <a:lumMod val="50000"/>
                </a:schemeClr>
              </a:solidFill>
              <a:ea typeface="Lato" charset="0"/>
              <a:cs typeface="Lato" charset="0"/>
            </a:endParaRPr>
          </a:p>
          <a:p>
            <a:pPr marL="609505" indent="-609505">
              <a:buFont typeface="Arial" panose="020B0604020202020204" pitchFamily="34" charset="0"/>
              <a:buChar char="•"/>
              <a:defRPr/>
            </a:pPr>
            <a:r>
              <a:rPr lang="en-US" sz="3200" b="1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Lorem ipsum dolor sit amet, consectetuer.</a:t>
            </a:r>
          </a:p>
          <a:p>
            <a:pPr marL="609505" indent="-609505">
              <a:buFont typeface="Arial" panose="020B0604020202020204" pitchFamily="34" charset="0"/>
              <a:buChar char="•"/>
              <a:defRPr/>
            </a:pPr>
            <a:endParaRPr lang="en-US" sz="3200" b="1" dirty="0">
              <a:solidFill>
                <a:schemeClr val="bg1">
                  <a:lumMod val="50000"/>
                </a:schemeClr>
              </a:solidFill>
              <a:ea typeface="Lato" charset="0"/>
              <a:cs typeface="Lato" charset="0"/>
            </a:endParaRPr>
          </a:p>
          <a:p>
            <a:pPr marL="609505" indent="-609505">
              <a:buFont typeface="Arial" panose="020B0604020202020204" pitchFamily="34" charset="0"/>
              <a:buChar char="•"/>
              <a:defRPr/>
            </a:pPr>
            <a:r>
              <a:rPr lang="en-US" sz="3200" b="1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Fusce posuere, magna sed pulvinar ultricies.</a:t>
            </a:r>
            <a:r>
              <a:rPr lang="en-US" sz="3200" b="1" dirty="0">
                <a:solidFill>
                  <a:schemeClr val="bg1"/>
                </a:solidFill>
                <a:ea typeface="Lato" charset="0"/>
                <a:cs typeface="Lato" charset="0"/>
              </a:rPr>
              <a:t>.</a:t>
            </a:r>
          </a:p>
          <a:p>
            <a:pPr marL="609505" indent="-609505">
              <a:buFont typeface="Arial" panose="020B0604020202020204" pitchFamily="34" charset="0"/>
              <a:buChar char="•"/>
              <a:defRPr/>
            </a:pPr>
            <a:endParaRPr lang="en-US" sz="4977" b="1" dirty="0">
              <a:solidFill>
                <a:schemeClr val="bg1"/>
              </a:solidFill>
              <a:ea typeface="Lato" charset="0"/>
              <a:cs typeface="Lato" charset="0"/>
            </a:endParaRP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D41E235B-B37D-814C-B9A4-9242CA5F3D2D}"/>
              </a:ext>
            </a:extLst>
          </p:cNvPr>
          <p:cNvSpPr/>
          <p:nvPr/>
        </p:nvSpPr>
        <p:spPr>
          <a:xfrm>
            <a:off x="865323" y="16607167"/>
            <a:ext cx="887776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200" i="1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magna purus lectus malesuada libero, sit amet commodo magna eros quis.</a:t>
            </a:r>
          </a:p>
        </p:txBody>
      </p:sp>
    </p:spTree>
    <p:extLst>
      <p:ext uri="{BB962C8B-B14F-4D97-AF65-F5344CB8AC3E}">
        <p14:creationId xmlns:p14="http://schemas.microsoft.com/office/powerpoint/2010/main" val="34930830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336714A-BF88-4DFC-AD11-11F40654C4E4}"/>
              </a:ext>
            </a:extLst>
          </p:cNvPr>
          <p:cNvSpPr txBox="1"/>
          <p:nvPr/>
        </p:nvSpPr>
        <p:spPr>
          <a:xfrm>
            <a:off x="851337" y="1041355"/>
            <a:ext cx="77656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ea typeface="Lato" charset="0"/>
                <a:cs typeface="Lato" charset="0"/>
              </a:rPr>
              <a:t>Lorem ipsum</a:t>
            </a:r>
          </a:p>
        </p:txBody>
      </p:sp>
      <p:sp>
        <p:nvSpPr>
          <p:cNvPr id="4" name="7 CuadroTexto">
            <a:extLst>
              <a:ext uri="{FF2B5EF4-FFF2-40B4-BE49-F238E27FC236}">
                <a16:creationId xmlns:a16="http://schemas.microsoft.com/office/drawing/2014/main" id="{6AC2A0D1-82B0-43DC-9F45-5361FD9E9D96}"/>
              </a:ext>
            </a:extLst>
          </p:cNvPr>
          <p:cNvSpPr txBox="1"/>
          <p:nvPr/>
        </p:nvSpPr>
        <p:spPr>
          <a:xfrm>
            <a:off x="851333" y="2188250"/>
            <a:ext cx="776569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Lorem ipsum dolor sit amet, consectetuer adipiscing elit. Maecenas porttitor congue massa. Fusce posuere, magna purus lectus malesuada libero, sit amet commodo magna eros quis.</a:t>
            </a:r>
          </a:p>
          <a:p>
            <a:pPr algn="r">
              <a:defRPr/>
            </a:pPr>
            <a:endParaRPr lang="en-US" sz="2400" dirty="0">
              <a:solidFill>
                <a:schemeClr val="bg1">
                  <a:lumMod val="50000"/>
                </a:schemeClr>
              </a:solidFill>
              <a:ea typeface="Lato" charset="0"/>
              <a:cs typeface="Lato" charset="0"/>
            </a:endParaRPr>
          </a:p>
          <a:p>
            <a:pPr algn="r">
              <a:defRPr/>
            </a:pPr>
            <a:r>
              <a:rPr lang="en-US" sz="2400" b="1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Nunc viverra imperdiet enim. Fusce est.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244A28DA-F5BF-4D22-A778-F4902B805BBA}"/>
              </a:ext>
            </a:extLst>
          </p:cNvPr>
          <p:cNvGrpSpPr/>
          <p:nvPr/>
        </p:nvGrpSpPr>
        <p:grpSpPr>
          <a:xfrm>
            <a:off x="3851652" y="5447384"/>
            <a:ext cx="2585283" cy="6940279"/>
            <a:chOff x="5126369" y="1213298"/>
            <a:chExt cx="1840568" cy="4675618"/>
          </a:xfrm>
        </p:grpSpPr>
        <p:sp>
          <p:nvSpPr>
            <p:cNvPr id="6" name="Freeform 597">
              <a:extLst>
                <a:ext uri="{FF2B5EF4-FFF2-40B4-BE49-F238E27FC236}">
                  <a16:creationId xmlns:a16="http://schemas.microsoft.com/office/drawing/2014/main" id="{E29DABE4-0F6C-4D69-B0C3-3C9A510AB8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2640" y="4734707"/>
              <a:ext cx="406157" cy="1154209"/>
            </a:xfrm>
            <a:custGeom>
              <a:avLst/>
              <a:gdLst>
                <a:gd name="T0" fmla="*/ 98 w 98"/>
                <a:gd name="T1" fmla="*/ 0 h 278"/>
                <a:gd name="T2" fmla="*/ 0 w 98"/>
                <a:gd name="T3" fmla="*/ 0 h 278"/>
                <a:gd name="T4" fmla="*/ 0 w 98"/>
                <a:gd name="T5" fmla="*/ 229 h 278"/>
                <a:gd name="T6" fmla="*/ 49 w 98"/>
                <a:gd name="T7" fmla="*/ 278 h 278"/>
                <a:gd name="T8" fmla="*/ 98 w 98"/>
                <a:gd name="T9" fmla="*/ 229 h 278"/>
                <a:gd name="T10" fmla="*/ 98 w 98"/>
                <a:gd name="T11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78">
                  <a:moveTo>
                    <a:pt x="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5"/>
                    <a:pt x="0" y="227"/>
                    <a:pt x="0" y="229"/>
                  </a:cubicBezTo>
                  <a:cubicBezTo>
                    <a:pt x="0" y="256"/>
                    <a:pt x="22" y="278"/>
                    <a:pt x="49" y="278"/>
                  </a:cubicBezTo>
                  <a:cubicBezTo>
                    <a:pt x="76" y="278"/>
                    <a:pt x="98" y="256"/>
                    <a:pt x="98" y="229"/>
                  </a:cubicBezTo>
                  <a:cubicBezTo>
                    <a:pt x="98" y="228"/>
                    <a:pt x="98" y="0"/>
                    <a:pt x="98" y="0"/>
                  </a:cubicBezTo>
                </a:path>
              </a:pathLst>
            </a:custGeom>
            <a:solidFill>
              <a:srgbClr val="B0C4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25070" tIns="162535" rIns="325070" bIns="162535" numCol="1" anchor="t" anchorCtr="0" compatLnSpc="1">
              <a:prstTxWarp prst="textNoShape">
                <a:avLst/>
              </a:prstTxWarp>
            </a:bodyPr>
            <a:lstStyle/>
            <a:p>
              <a:endParaRPr lang="en-US" sz="6399" dirty="0"/>
            </a:p>
          </p:txBody>
        </p:sp>
        <p:sp>
          <p:nvSpPr>
            <p:cNvPr id="7" name="Freeform 600">
              <a:extLst>
                <a:ext uri="{FF2B5EF4-FFF2-40B4-BE49-F238E27FC236}">
                  <a16:creationId xmlns:a16="http://schemas.microsoft.com/office/drawing/2014/main" id="{367E39FA-28D3-4602-BC25-EA1B2D97887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7609" y="3535065"/>
              <a:ext cx="339322" cy="385594"/>
            </a:xfrm>
            <a:custGeom>
              <a:avLst/>
              <a:gdLst>
                <a:gd name="T0" fmla="*/ 0 w 82"/>
                <a:gd name="T1" fmla="*/ 61 h 93"/>
                <a:gd name="T2" fmla="*/ 41 w 82"/>
                <a:gd name="T3" fmla="*/ 93 h 93"/>
                <a:gd name="T4" fmla="*/ 82 w 82"/>
                <a:gd name="T5" fmla="*/ 61 h 93"/>
                <a:gd name="T6" fmla="*/ 82 w 82"/>
                <a:gd name="T7" fmla="*/ 0 h 93"/>
                <a:gd name="T8" fmla="*/ 0 w 82"/>
                <a:gd name="T9" fmla="*/ 0 h 93"/>
                <a:gd name="T10" fmla="*/ 0 w 82"/>
                <a:gd name="T11" fmla="*/ 6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93">
                  <a:moveTo>
                    <a:pt x="0" y="61"/>
                  </a:moveTo>
                  <a:cubicBezTo>
                    <a:pt x="0" y="78"/>
                    <a:pt x="23" y="93"/>
                    <a:pt x="41" y="93"/>
                  </a:cubicBezTo>
                  <a:cubicBezTo>
                    <a:pt x="59" y="93"/>
                    <a:pt x="82" y="78"/>
                    <a:pt x="82" y="6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5"/>
                    <a:pt x="0" y="61"/>
                    <a:pt x="0" y="61"/>
                  </a:cubicBezTo>
                </a:path>
              </a:pathLst>
            </a:custGeom>
            <a:solidFill>
              <a:srgbClr val="37A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25070" tIns="162535" rIns="325070" bIns="162535" numCol="1" anchor="t" anchorCtr="0" compatLnSpc="1">
              <a:prstTxWarp prst="textNoShape">
                <a:avLst/>
              </a:prstTxWarp>
            </a:bodyPr>
            <a:lstStyle/>
            <a:p>
              <a:endParaRPr lang="en-US" sz="6399" dirty="0"/>
            </a:p>
          </p:txBody>
        </p:sp>
        <p:sp>
          <p:nvSpPr>
            <p:cNvPr id="8" name="Freeform 605">
              <a:extLst>
                <a:ext uri="{FF2B5EF4-FFF2-40B4-BE49-F238E27FC236}">
                  <a16:creationId xmlns:a16="http://schemas.microsoft.com/office/drawing/2014/main" id="{DC3187F6-5B51-4375-9A03-A514B855BD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6369" y="2125465"/>
              <a:ext cx="1737738" cy="143954"/>
            </a:xfrm>
            <a:custGeom>
              <a:avLst/>
              <a:gdLst>
                <a:gd name="T0" fmla="*/ 320 w 418"/>
                <a:gd name="T1" fmla="*/ 0 h 35"/>
                <a:gd name="T2" fmla="*/ 97 w 418"/>
                <a:gd name="T3" fmla="*/ 0 h 35"/>
                <a:gd name="T4" fmla="*/ 0 w 418"/>
                <a:gd name="T5" fmla="*/ 35 h 35"/>
                <a:gd name="T6" fmla="*/ 418 w 418"/>
                <a:gd name="T7" fmla="*/ 35 h 35"/>
                <a:gd name="T8" fmla="*/ 320 w 418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8" h="35">
                  <a:moveTo>
                    <a:pt x="320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53" y="0"/>
                    <a:pt x="18" y="9"/>
                    <a:pt x="0" y="35"/>
                  </a:cubicBezTo>
                  <a:cubicBezTo>
                    <a:pt x="418" y="35"/>
                    <a:pt x="418" y="35"/>
                    <a:pt x="418" y="35"/>
                  </a:cubicBezTo>
                  <a:cubicBezTo>
                    <a:pt x="400" y="9"/>
                    <a:pt x="364" y="0"/>
                    <a:pt x="320" y="0"/>
                  </a:cubicBezTo>
                </a:path>
              </a:pathLst>
            </a:custGeom>
            <a:solidFill>
              <a:srgbClr val="00C6FD"/>
            </a:solidFill>
            <a:ln>
              <a:noFill/>
            </a:ln>
          </p:spPr>
          <p:txBody>
            <a:bodyPr vert="horz" wrap="square" lIns="325070" tIns="162535" rIns="325070" bIns="162535" numCol="1" anchor="t" anchorCtr="0" compatLnSpc="1">
              <a:prstTxWarp prst="textNoShape">
                <a:avLst/>
              </a:prstTxWarp>
            </a:bodyPr>
            <a:lstStyle/>
            <a:p>
              <a:endParaRPr lang="en-US" sz="6399" dirty="0"/>
            </a:p>
          </p:txBody>
        </p:sp>
        <p:sp>
          <p:nvSpPr>
            <p:cNvPr id="9" name="Freeform 598">
              <a:extLst>
                <a:ext uri="{FF2B5EF4-FFF2-40B4-BE49-F238E27FC236}">
                  <a16:creationId xmlns:a16="http://schemas.microsoft.com/office/drawing/2014/main" id="{3844FB80-D137-460E-A2C0-1E41DF0B56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4504" y="4734707"/>
              <a:ext cx="406157" cy="1154209"/>
            </a:xfrm>
            <a:custGeom>
              <a:avLst/>
              <a:gdLst>
                <a:gd name="T0" fmla="*/ 98 w 98"/>
                <a:gd name="T1" fmla="*/ 0 h 278"/>
                <a:gd name="T2" fmla="*/ 0 w 98"/>
                <a:gd name="T3" fmla="*/ 0 h 278"/>
                <a:gd name="T4" fmla="*/ 0 w 98"/>
                <a:gd name="T5" fmla="*/ 229 h 278"/>
                <a:gd name="T6" fmla="*/ 49 w 98"/>
                <a:gd name="T7" fmla="*/ 278 h 278"/>
                <a:gd name="T8" fmla="*/ 98 w 98"/>
                <a:gd name="T9" fmla="*/ 229 h 278"/>
                <a:gd name="T10" fmla="*/ 98 w 98"/>
                <a:gd name="T11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78">
                  <a:moveTo>
                    <a:pt x="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227"/>
                    <a:pt x="0" y="229"/>
                  </a:cubicBezTo>
                  <a:cubicBezTo>
                    <a:pt x="0" y="256"/>
                    <a:pt x="22" y="278"/>
                    <a:pt x="49" y="278"/>
                  </a:cubicBezTo>
                  <a:cubicBezTo>
                    <a:pt x="76" y="278"/>
                    <a:pt x="98" y="256"/>
                    <a:pt x="98" y="229"/>
                  </a:cubicBezTo>
                  <a:cubicBezTo>
                    <a:pt x="98" y="227"/>
                    <a:pt x="98" y="95"/>
                    <a:pt x="98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325070" tIns="162535" rIns="325070" bIns="162535" numCol="1" anchor="t" anchorCtr="0" compatLnSpc="1">
              <a:prstTxWarp prst="textNoShape">
                <a:avLst/>
              </a:prstTxWarp>
            </a:bodyPr>
            <a:lstStyle/>
            <a:p>
              <a:endParaRPr lang="en-US" sz="6399" dirty="0"/>
            </a:p>
          </p:txBody>
        </p:sp>
        <p:sp>
          <p:nvSpPr>
            <p:cNvPr id="10" name="Freeform 599">
              <a:extLst>
                <a:ext uri="{FF2B5EF4-FFF2-40B4-BE49-F238E27FC236}">
                  <a16:creationId xmlns:a16="http://schemas.microsoft.com/office/drawing/2014/main" id="{0A47D734-5DB2-4712-8C4A-B06AA0747E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2640" y="4734706"/>
              <a:ext cx="406157" cy="1154209"/>
            </a:xfrm>
            <a:custGeom>
              <a:avLst/>
              <a:gdLst>
                <a:gd name="T0" fmla="*/ 98 w 98"/>
                <a:gd name="T1" fmla="*/ 0 h 278"/>
                <a:gd name="T2" fmla="*/ 0 w 98"/>
                <a:gd name="T3" fmla="*/ 0 h 278"/>
                <a:gd name="T4" fmla="*/ 0 w 98"/>
                <a:gd name="T5" fmla="*/ 229 h 278"/>
                <a:gd name="T6" fmla="*/ 49 w 98"/>
                <a:gd name="T7" fmla="*/ 278 h 278"/>
                <a:gd name="T8" fmla="*/ 98 w 98"/>
                <a:gd name="T9" fmla="*/ 229 h 278"/>
                <a:gd name="T10" fmla="*/ 98 w 98"/>
                <a:gd name="T11" fmla="*/ 229 h 278"/>
                <a:gd name="T12" fmla="*/ 98 w 98"/>
                <a:gd name="T13" fmla="*/ 229 h 278"/>
                <a:gd name="T14" fmla="*/ 98 w 98"/>
                <a:gd name="T15" fmla="*/ 229 h 278"/>
                <a:gd name="T16" fmla="*/ 98 w 98"/>
                <a:gd name="T17" fmla="*/ 229 h 278"/>
                <a:gd name="T18" fmla="*/ 98 w 98"/>
                <a:gd name="T19" fmla="*/ 229 h 278"/>
                <a:gd name="T20" fmla="*/ 98 w 98"/>
                <a:gd name="T21" fmla="*/ 229 h 278"/>
                <a:gd name="T22" fmla="*/ 98 w 98"/>
                <a:gd name="T23" fmla="*/ 229 h 278"/>
                <a:gd name="T24" fmla="*/ 98 w 98"/>
                <a:gd name="T25" fmla="*/ 229 h 278"/>
                <a:gd name="T26" fmla="*/ 98 w 98"/>
                <a:gd name="T27" fmla="*/ 229 h 278"/>
                <a:gd name="T28" fmla="*/ 98 w 98"/>
                <a:gd name="T29" fmla="*/ 229 h 278"/>
                <a:gd name="T30" fmla="*/ 98 w 98"/>
                <a:gd name="T31" fmla="*/ 229 h 278"/>
                <a:gd name="T32" fmla="*/ 98 w 98"/>
                <a:gd name="T33" fmla="*/ 229 h 278"/>
                <a:gd name="T34" fmla="*/ 98 w 98"/>
                <a:gd name="T35" fmla="*/ 229 h 278"/>
                <a:gd name="T36" fmla="*/ 98 w 98"/>
                <a:gd name="T37" fmla="*/ 229 h 278"/>
                <a:gd name="T38" fmla="*/ 98 w 98"/>
                <a:gd name="T39" fmla="*/ 229 h 278"/>
                <a:gd name="T40" fmla="*/ 98 w 98"/>
                <a:gd name="T41" fmla="*/ 229 h 278"/>
                <a:gd name="T42" fmla="*/ 98 w 98"/>
                <a:gd name="T43" fmla="*/ 229 h 278"/>
                <a:gd name="T44" fmla="*/ 98 w 98"/>
                <a:gd name="T45" fmla="*/ 229 h 278"/>
                <a:gd name="T46" fmla="*/ 98 w 98"/>
                <a:gd name="T47" fmla="*/ 229 h 278"/>
                <a:gd name="T48" fmla="*/ 98 w 98"/>
                <a:gd name="T49" fmla="*/ 229 h 278"/>
                <a:gd name="T50" fmla="*/ 98 w 98"/>
                <a:gd name="T51" fmla="*/ 229 h 278"/>
                <a:gd name="T52" fmla="*/ 98 w 98"/>
                <a:gd name="T53" fmla="*/ 229 h 278"/>
                <a:gd name="T54" fmla="*/ 98 w 98"/>
                <a:gd name="T55" fmla="*/ 228 h 278"/>
                <a:gd name="T56" fmla="*/ 98 w 98"/>
                <a:gd name="T57" fmla="*/ 228 h 278"/>
                <a:gd name="T58" fmla="*/ 98 w 98"/>
                <a:gd name="T59" fmla="*/ 228 h 278"/>
                <a:gd name="T60" fmla="*/ 98 w 98"/>
                <a:gd name="T61" fmla="*/ 0 h 278"/>
                <a:gd name="T62" fmla="*/ 98 w 98"/>
                <a:gd name="T63" fmla="*/ 0 h 278"/>
                <a:gd name="T64" fmla="*/ 98 w 98"/>
                <a:gd name="T65" fmla="*/ 0 h 278"/>
                <a:gd name="T66" fmla="*/ 98 w 98"/>
                <a:gd name="T67" fmla="*/ 0 h 278"/>
                <a:gd name="T68" fmla="*/ 98 w 98"/>
                <a:gd name="T69" fmla="*/ 0 h 278"/>
                <a:gd name="T70" fmla="*/ 98 w 98"/>
                <a:gd name="T71" fmla="*/ 0 h 278"/>
                <a:gd name="T72" fmla="*/ 98 w 98"/>
                <a:gd name="T73" fmla="*/ 0 h 278"/>
                <a:gd name="T74" fmla="*/ 98 w 98"/>
                <a:gd name="T75" fmla="*/ 0 h 278"/>
                <a:gd name="T76" fmla="*/ 98 w 98"/>
                <a:gd name="T77" fmla="*/ 0 h 278"/>
                <a:gd name="T78" fmla="*/ 98 w 98"/>
                <a:gd name="T79" fmla="*/ 0 h 278"/>
                <a:gd name="T80" fmla="*/ 98 w 98"/>
                <a:gd name="T81" fmla="*/ 0 h 278"/>
                <a:gd name="T82" fmla="*/ 98 w 98"/>
                <a:gd name="T83" fmla="*/ 0 h 278"/>
                <a:gd name="T84" fmla="*/ 98 w 98"/>
                <a:gd name="T85" fmla="*/ 0 h 278"/>
                <a:gd name="T86" fmla="*/ 98 w 98"/>
                <a:gd name="T87" fmla="*/ 0 h 278"/>
                <a:gd name="T88" fmla="*/ 98 w 98"/>
                <a:gd name="T89" fmla="*/ 0 h 278"/>
                <a:gd name="T90" fmla="*/ 98 w 98"/>
                <a:gd name="T91" fmla="*/ 0 h 278"/>
                <a:gd name="T92" fmla="*/ 98 w 98"/>
                <a:gd name="T93" fmla="*/ 0 h 278"/>
                <a:gd name="T94" fmla="*/ 98 w 98"/>
                <a:gd name="T95" fmla="*/ 0 h 278"/>
                <a:gd name="T96" fmla="*/ 98 w 98"/>
                <a:gd name="T97" fmla="*/ 0 h 278"/>
                <a:gd name="T98" fmla="*/ 98 w 98"/>
                <a:gd name="T99" fmla="*/ 0 h 278"/>
                <a:gd name="T100" fmla="*/ 98 w 98"/>
                <a:gd name="T101" fmla="*/ 0 h 278"/>
                <a:gd name="T102" fmla="*/ 98 w 98"/>
                <a:gd name="T103" fmla="*/ 0 h 278"/>
                <a:gd name="T104" fmla="*/ 98 w 98"/>
                <a:gd name="T105" fmla="*/ 0 h 278"/>
                <a:gd name="T106" fmla="*/ 98 w 98"/>
                <a:gd name="T107" fmla="*/ 0 h 278"/>
                <a:gd name="T108" fmla="*/ 98 w 98"/>
                <a:gd name="T109" fmla="*/ 0 h 278"/>
                <a:gd name="T110" fmla="*/ 98 w 98"/>
                <a:gd name="T111" fmla="*/ 0 h 278"/>
                <a:gd name="T112" fmla="*/ 98 w 98"/>
                <a:gd name="T113" fmla="*/ 0 h 278"/>
                <a:gd name="T114" fmla="*/ 98 w 98"/>
                <a:gd name="T115" fmla="*/ 0 h 278"/>
                <a:gd name="T116" fmla="*/ 98 w 98"/>
                <a:gd name="T117" fmla="*/ 0 h 278"/>
                <a:gd name="T118" fmla="*/ 98 w 98"/>
                <a:gd name="T119" fmla="*/ 0 h 278"/>
                <a:gd name="T120" fmla="*/ 98 w 98"/>
                <a:gd name="T121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8" h="278">
                  <a:moveTo>
                    <a:pt x="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5"/>
                    <a:pt x="0" y="227"/>
                    <a:pt x="0" y="229"/>
                  </a:cubicBezTo>
                  <a:cubicBezTo>
                    <a:pt x="0" y="256"/>
                    <a:pt x="22" y="278"/>
                    <a:pt x="49" y="278"/>
                  </a:cubicBezTo>
                  <a:cubicBezTo>
                    <a:pt x="76" y="278"/>
                    <a:pt x="98" y="256"/>
                    <a:pt x="98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9"/>
                    <a:pt x="98" y="228"/>
                    <a:pt x="98" y="228"/>
                  </a:cubicBezTo>
                  <a:cubicBezTo>
                    <a:pt x="98" y="228"/>
                    <a:pt x="98" y="228"/>
                    <a:pt x="98" y="228"/>
                  </a:cubicBezTo>
                  <a:cubicBezTo>
                    <a:pt x="98" y="228"/>
                    <a:pt x="98" y="228"/>
                    <a:pt x="98" y="228"/>
                  </a:cubicBezTo>
                  <a:cubicBezTo>
                    <a:pt x="98" y="219"/>
                    <a:pt x="98" y="1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vert="horz" wrap="square" lIns="325070" tIns="162535" rIns="325070" bIns="162535" numCol="1" anchor="t" anchorCtr="0" compatLnSpc="1">
              <a:prstTxWarp prst="textNoShape">
                <a:avLst/>
              </a:prstTxWarp>
            </a:bodyPr>
            <a:lstStyle/>
            <a:p>
              <a:endParaRPr lang="en-US" sz="6399" dirty="0"/>
            </a:p>
          </p:txBody>
        </p:sp>
        <p:sp>
          <p:nvSpPr>
            <p:cNvPr id="11" name="Freeform 601">
              <a:extLst>
                <a:ext uri="{FF2B5EF4-FFF2-40B4-BE49-F238E27FC236}">
                  <a16:creationId xmlns:a16="http://schemas.microsoft.com/office/drawing/2014/main" id="{23F2D7F8-1DCC-47A1-A518-C8ACA1E94F5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4503" y="3535063"/>
              <a:ext cx="884292" cy="1133644"/>
            </a:xfrm>
            <a:custGeom>
              <a:avLst/>
              <a:gdLst>
                <a:gd name="T0" fmla="*/ 213 w 213"/>
                <a:gd name="T1" fmla="*/ 107 h 273"/>
                <a:gd name="T2" fmla="*/ 213 w 213"/>
                <a:gd name="T3" fmla="*/ 0 h 273"/>
                <a:gd name="T4" fmla="*/ 0 w 213"/>
                <a:gd name="T5" fmla="*/ 0 h 273"/>
                <a:gd name="T6" fmla="*/ 0 w 213"/>
                <a:gd name="T7" fmla="*/ 107 h 273"/>
                <a:gd name="T8" fmla="*/ 0 w 213"/>
                <a:gd name="T9" fmla="*/ 156 h 273"/>
                <a:gd name="T10" fmla="*/ 0 w 213"/>
                <a:gd name="T11" fmla="*/ 273 h 273"/>
                <a:gd name="T12" fmla="*/ 98 w 213"/>
                <a:gd name="T13" fmla="*/ 273 h 273"/>
                <a:gd name="T14" fmla="*/ 98 w 213"/>
                <a:gd name="T15" fmla="*/ 168 h 273"/>
                <a:gd name="T16" fmla="*/ 115 w 213"/>
                <a:gd name="T17" fmla="*/ 168 h 273"/>
                <a:gd name="T18" fmla="*/ 115 w 213"/>
                <a:gd name="T19" fmla="*/ 273 h 273"/>
                <a:gd name="T20" fmla="*/ 213 w 213"/>
                <a:gd name="T21" fmla="*/ 273 h 273"/>
                <a:gd name="T22" fmla="*/ 213 w 213"/>
                <a:gd name="T23" fmla="*/ 156 h 273"/>
                <a:gd name="T24" fmla="*/ 213 w 213"/>
                <a:gd name="T25" fmla="*/ 107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3" h="273">
                  <a:moveTo>
                    <a:pt x="213" y="107"/>
                  </a:moveTo>
                  <a:cubicBezTo>
                    <a:pt x="213" y="78"/>
                    <a:pt x="213" y="39"/>
                    <a:pt x="2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9"/>
                    <a:pt x="0" y="78"/>
                    <a:pt x="0" y="107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98" y="273"/>
                    <a:pt x="98" y="273"/>
                    <a:pt x="98" y="273"/>
                  </a:cubicBezTo>
                  <a:cubicBezTo>
                    <a:pt x="98" y="218"/>
                    <a:pt x="98" y="174"/>
                    <a:pt x="98" y="168"/>
                  </a:cubicBezTo>
                  <a:cubicBezTo>
                    <a:pt x="98" y="135"/>
                    <a:pt x="115" y="135"/>
                    <a:pt x="115" y="168"/>
                  </a:cubicBezTo>
                  <a:cubicBezTo>
                    <a:pt x="115" y="174"/>
                    <a:pt x="115" y="218"/>
                    <a:pt x="115" y="273"/>
                  </a:cubicBezTo>
                  <a:cubicBezTo>
                    <a:pt x="213" y="273"/>
                    <a:pt x="213" y="273"/>
                    <a:pt x="213" y="273"/>
                  </a:cubicBezTo>
                  <a:cubicBezTo>
                    <a:pt x="213" y="156"/>
                    <a:pt x="213" y="156"/>
                    <a:pt x="213" y="156"/>
                  </a:cubicBezTo>
                  <a:cubicBezTo>
                    <a:pt x="213" y="107"/>
                    <a:pt x="213" y="107"/>
                    <a:pt x="213" y="10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325070" tIns="162535" rIns="325070" bIns="162535" numCol="1" anchor="t" anchorCtr="0" compatLnSpc="1">
              <a:prstTxWarp prst="textNoShape">
                <a:avLst/>
              </a:prstTxWarp>
            </a:bodyPr>
            <a:lstStyle/>
            <a:p>
              <a:endParaRPr lang="en-US" sz="6399" dirty="0"/>
            </a:p>
          </p:txBody>
        </p:sp>
        <p:sp>
          <p:nvSpPr>
            <p:cNvPr id="12" name="Freeform 602">
              <a:extLst>
                <a:ext uri="{FF2B5EF4-FFF2-40B4-BE49-F238E27FC236}">
                  <a16:creationId xmlns:a16="http://schemas.microsoft.com/office/drawing/2014/main" id="{4BA1D1AA-0764-4AE7-A549-B119A2D328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6369" y="3535065"/>
              <a:ext cx="339322" cy="385593"/>
            </a:xfrm>
            <a:custGeom>
              <a:avLst/>
              <a:gdLst>
                <a:gd name="T0" fmla="*/ 41 w 82"/>
                <a:gd name="T1" fmla="*/ 93 h 93"/>
                <a:gd name="T2" fmla="*/ 82 w 82"/>
                <a:gd name="T3" fmla="*/ 61 h 93"/>
                <a:gd name="T4" fmla="*/ 82 w 82"/>
                <a:gd name="T5" fmla="*/ 0 h 93"/>
                <a:gd name="T6" fmla="*/ 0 w 82"/>
                <a:gd name="T7" fmla="*/ 0 h 93"/>
                <a:gd name="T8" fmla="*/ 0 w 82"/>
                <a:gd name="T9" fmla="*/ 61 h 93"/>
                <a:gd name="T10" fmla="*/ 41 w 82"/>
                <a:gd name="T11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93">
                  <a:moveTo>
                    <a:pt x="41" y="93"/>
                  </a:moveTo>
                  <a:cubicBezTo>
                    <a:pt x="59" y="93"/>
                    <a:pt x="82" y="78"/>
                    <a:pt x="82" y="61"/>
                  </a:cubicBezTo>
                  <a:cubicBezTo>
                    <a:pt x="82" y="61"/>
                    <a:pt x="82" y="35"/>
                    <a:pt x="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78"/>
                    <a:pt x="24" y="93"/>
                    <a:pt x="41" y="9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325070" tIns="162535" rIns="325070" bIns="162535" numCol="1" anchor="t" anchorCtr="0" compatLnSpc="1">
              <a:prstTxWarp prst="textNoShape">
                <a:avLst/>
              </a:prstTxWarp>
            </a:bodyPr>
            <a:lstStyle/>
            <a:p>
              <a:endParaRPr lang="en-US" sz="6399" dirty="0"/>
            </a:p>
          </p:txBody>
        </p:sp>
        <p:sp>
          <p:nvSpPr>
            <p:cNvPr id="13" name="Freeform 603">
              <a:extLst>
                <a:ext uri="{FF2B5EF4-FFF2-40B4-BE49-F238E27FC236}">
                  <a16:creationId xmlns:a16="http://schemas.microsoft.com/office/drawing/2014/main" id="{15629BFF-AF09-428B-84C3-A4B3CFFEBA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7611" y="3535065"/>
              <a:ext cx="339322" cy="385593"/>
            </a:xfrm>
            <a:custGeom>
              <a:avLst/>
              <a:gdLst>
                <a:gd name="T0" fmla="*/ 82 w 82"/>
                <a:gd name="T1" fmla="*/ 0 h 93"/>
                <a:gd name="T2" fmla="*/ 0 w 82"/>
                <a:gd name="T3" fmla="*/ 0 h 93"/>
                <a:gd name="T4" fmla="*/ 0 w 82"/>
                <a:gd name="T5" fmla="*/ 61 h 93"/>
                <a:gd name="T6" fmla="*/ 41 w 82"/>
                <a:gd name="T7" fmla="*/ 93 h 93"/>
                <a:gd name="T8" fmla="*/ 82 w 82"/>
                <a:gd name="T9" fmla="*/ 61 h 93"/>
                <a:gd name="T10" fmla="*/ 82 w 82"/>
                <a:gd name="T11" fmla="*/ 43 h 93"/>
                <a:gd name="T12" fmla="*/ 82 w 82"/>
                <a:gd name="T13" fmla="*/ 39 h 93"/>
                <a:gd name="T14" fmla="*/ 82 w 82"/>
                <a:gd name="T15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93">
                  <a:moveTo>
                    <a:pt x="8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5"/>
                    <a:pt x="0" y="61"/>
                    <a:pt x="0" y="61"/>
                  </a:cubicBezTo>
                  <a:cubicBezTo>
                    <a:pt x="0" y="78"/>
                    <a:pt x="23" y="93"/>
                    <a:pt x="41" y="93"/>
                  </a:cubicBezTo>
                  <a:cubicBezTo>
                    <a:pt x="59" y="93"/>
                    <a:pt x="82" y="78"/>
                    <a:pt x="82" y="61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325070" tIns="162535" rIns="325070" bIns="162535" numCol="1" anchor="t" anchorCtr="0" compatLnSpc="1">
              <a:prstTxWarp prst="textNoShape">
                <a:avLst/>
              </a:prstTxWarp>
            </a:bodyPr>
            <a:lstStyle/>
            <a:p>
              <a:endParaRPr lang="en-US" sz="6399" dirty="0"/>
            </a:p>
          </p:txBody>
        </p:sp>
        <p:sp>
          <p:nvSpPr>
            <p:cNvPr id="14" name="Freeform 604">
              <a:extLst>
                <a:ext uri="{FF2B5EF4-FFF2-40B4-BE49-F238E27FC236}">
                  <a16:creationId xmlns:a16="http://schemas.microsoft.com/office/drawing/2014/main" id="{C7F80F81-9641-44AD-99C0-CDBD4866C8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6374" y="2335420"/>
              <a:ext cx="1840563" cy="1133644"/>
            </a:xfrm>
            <a:custGeom>
              <a:avLst/>
              <a:gdLst>
                <a:gd name="T0" fmla="*/ 82 w 443"/>
                <a:gd name="T1" fmla="*/ 113 h 273"/>
                <a:gd name="T2" fmla="*/ 115 w 443"/>
                <a:gd name="T3" fmla="*/ 113 h 273"/>
                <a:gd name="T4" fmla="*/ 115 w 443"/>
                <a:gd name="T5" fmla="*/ 273 h 273"/>
                <a:gd name="T6" fmla="*/ 328 w 443"/>
                <a:gd name="T7" fmla="*/ 273 h 273"/>
                <a:gd name="T8" fmla="*/ 328 w 443"/>
                <a:gd name="T9" fmla="*/ 113 h 273"/>
                <a:gd name="T10" fmla="*/ 361 w 443"/>
                <a:gd name="T11" fmla="*/ 113 h 273"/>
                <a:gd name="T12" fmla="*/ 361 w 443"/>
                <a:gd name="T13" fmla="*/ 273 h 273"/>
                <a:gd name="T14" fmla="*/ 443 w 443"/>
                <a:gd name="T15" fmla="*/ 273 h 273"/>
                <a:gd name="T16" fmla="*/ 443 w 443"/>
                <a:gd name="T17" fmla="*/ 47 h 273"/>
                <a:gd name="T18" fmla="*/ 431 w 443"/>
                <a:gd name="T19" fmla="*/ 0 h 273"/>
                <a:gd name="T20" fmla="*/ 13 w 443"/>
                <a:gd name="T21" fmla="*/ 0 h 273"/>
                <a:gd name="T22" fmla="*/ 0 w 443"/>
                <a:gd name="T23" fmla="*/ 47 h 273"/>
                <a:gd name="T24" fmla="*/ 0 w 443"/>
                <a:gd name="T25" fmla="*/ 273 h 273"/>
                <a:gd name="T26" fmla="*/ 82 w 443"/>
                <a:gd name="T27" fmla="*/ 273 h 273"/>
                <a:gd name="T28" fmla="*/ 82 w 443"/>
                <a:gd name="T29" fmla="*/ 11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3" h="273">
                  <a:moveTo>
                    <a:pt x="82" y="113"/>
                  </a:moveTo>
                  <a:cubicBezTo>
                    <a:pt x="82" y="96"/>
                    <a:pt x="115" y="96"/>
                    <a:pt x="115" y="113"/>
                  </a:cubicBezTo>
                  <a:cubicBezTo>
                    <a:pt x="115" y="124"/>
                    <a:pt x="115" y="199"/>
                    <a:pt x="115" y="273"/>
                  </a:cubicBezTo>
                  <a:cubicBezTo>
                    <a:pt x="328" y="273"/>
                    <a:pt x="328" y="273"/>
                    <a:pt x="328" y="273"/>
                  </a:cubicBezTo>
                  <a:cubicBezTo>
                    <a:pt x="328" y="199"/>
                    <a:pt x="328" y="124"/>
                    <a:pt x="328" y="113"/>
                  </a:cubicBezTo>
                  <a:cubicBezTo>
                    <a:pt x="328" y="96"/>
                    <a:pt x="361" y="96"/>
                    <a:pt x="361" y="113"/>
                  </a:cubicBezTo>
                  <a:cubicBezTo>
                    <a:pt x="361" y="123"/>
                    <a:pt x="361" y="211"/>
                    <a:pt x="361" y="273"/>
                  </a:cubicBezTo>
                  <a:cubicBezTo>
                    <a:pt x="443" y="273"/>
                    <a:pt x="443" y="273"/>
                    <a:pt x="443" y="273"/>
                  </a:cubicBezTo>
                  <a:cubicBezTo>
                    <a:pt x="443" y="47"/>
                    <a:pt x="443" y="47"/>
                    <a:pt x="443" y="47"/>
                  </a:cubicBezTo>
                  <a:cubicBezTo>
                    <a:pt x="443" y="27"/>
                    <a:pt x="439" y="12"/>
                    <a:pt x="4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12"/>
                    <a:pt x="0" y="27"/>
                    <a:pt x="0" y="47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82" y="273"/>
                    <a:pt x="82" y="273"/>
                    <a:pt x="82" y="273"/>
                  </a:cubicBezTo>
                  <a:cubicBezTo>
                    <a:pt x="82" y="211"/>
                    <a:pt x="82" y="123"/>
                    <a:pt x="82" y="113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325070" tIns="162535" rIns="325070" bIns="162535" numCol="1" anchor="t" anchorCtr="0" compatLnSpc="1">
              <a:prstTxWarp prst="textNoShape">
                <a:avLst/>
              </a:prstTxWarp>
            </a:bodyPr>
            <a:lstStyle/>
            <a:p>
              <a:endParaRPr lang="en-US" sz="6399" dirty="0"/>
            </a:p>
          </p:txBody>
        </p:sp>
        <p:sp>
          <p:nvSpPr>
            <p:cNvPr id="15" name="Oval 607">
              <a:extLst>
                <a:ext uri="{FF2B5EF4-FFF2-40B4-BE49-F238E27FC236}">
                  <a16:creationId xmlns:a16="http://schemas.microsoft.com/office/drawing/2014/main" id="{50ED5A89-93E4-465B-A21C-DB630639A0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5041" y="1213298"/>
              <a:ext cx="660650" cy="665791"/>
            </a:xfrm>
            <a:prstGeom prst="ellipse">
              <a:avLst/>
            </a:prstGeom>
            <a:solidFill>
              <a:srgbClr val="00C6FD"/>
            </a:solidFill>
            <a:ln>
              <a:noFill/>
            </a:ln>
          </p:spPr>
          <p:txBody>
            <a:bodyPr vert="horz" wrap="square" lIns="325070" tIns="162535" rIns="325070" bIns="162535" numCol="1" anchor="t" anchorCtr="0" compatLnSpc="1">
              <a:prstTxWarp prst="textNoShape">
                <a:avLst/>
              </a:prstTxWarp>
            </a:bodyPr>
            <a:lstStyle/>
            <a:p>
              <a:endParaRPr lang="en-US" sz="6399" dirty="0"/>
            </a:p>
          </p:txBody>
        </p:sp>
        <p:sp>
          <p:nvSpPr>
            <p:cNvPr id="16" name="Freeform 608">
              <a:extLst>
                <a:ext uri="{FF2B5EF4-FFF2-40B4-BE49-F238E27FC236}">
                  <a16:creationId xmlns:a16="http://schemas.microsoft.com/office/drawing/2014/main" id="{5D16AD8B-7C6E-4616-9CB6-E68FAEA488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9223" y="1213300"/>
              <a:ext cx="326469" cy="665791"/>
            </a:xfrm>
            <a:custGeom>
              <a:avLst/>
              <a:gdLst>
                <a:gd name="T0" fmla="*/ 0 w 79"/>
                <a:gd name="T1" fmla="*/ 0 h 160"/>
                <a:gd name="T2" fmla="*/ 0 w 79"/>
                <a:gd name="T3" fmla="*/ 160 h 160"/>
                <a:gd name="T4" fmla="*/ 79 w 79"/>
                <a:gd name="T5" fmla="*/ 80 h 160"/>
                <a:gd name="T6" fmla="*/ 65 w 79"/>
                <a:gd name="T7" fmla="*/ 34 h 160"/>
                <a:gd name="T8" fmla="*/ 62 w 79"/>
                <a:gd name="T9" fmla="*/ 30 h 160"/>
                <a:gd name="T10" fmla="*/ 0 w 79"/>
                <a:gd name="T11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60">
                  <a:moveTo>
                    <a:pt x="0" y="0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44" y="160"/>
                    <a:pt x="79" y="124"/>
                    <a:pt x="79" y="80"/>
                  </a:cubicBezTo>
                  <a:cubicBezTo>
                    <a:pt x="79" y="63"/>
                    <a:pt x="74" y="47"/>
                    <a:pt x="65" y="34"/>
                  </a:cubicBezTo>
                  <a:cubicBezTo>
                    <a:pt x="64" y="33"/>
                    <a:pt x="63" y="32"/>
                    <a:pt x="62" y="30"/>
                  </a:cubicBezTo>
                  <a:cubicBezTo>
                    <a:pt x="47" y="12"/>
                    <a:pt x="25" y="0"/>
                    <a:pt x="0" y="0"/>
                  </a:cubicBezTo>
                </a:path>
              </a:pathLst>
            </a:custGeom>
            <a:solidFill>
              <a:srgbClr val="00A0CC"/>
            </a:solidFill>
            <a:ln>
              <a:noFill/>
            </a:ln>
          </p:spPr>
          <p:txBody>
            <a:bodyPr vert="horz" wrap="square" lIns="325070" tIns="162535" rIns="325070" bIns="162535" numCol="1" anchor="t" anchorCtr="0" compatLnSpc="1">
              <a:prstTxWarp prst="textNoShape">
                <a:avLst/>
              </a:prstTxWarp>
            </a:bodyPr>
            <a:lstStyle/>
            <a:p>
              <a:endParaRPr lang="en-US" sz="6399" dirty="0"/>
            </a:p>
          </p:txBody>
        </p:sp>
        <p:sp>
          <p:nvSpPr>
            <p:cNvPr id="17" name="Freeform 609">
              <a:extLst>
                <a:ext uri="{FF2B5EF4-FFF2-40B4-BE49-F238E27FC236}">
                  <a16:creationId xmlns:a16="http://schemas.microsoft.com/office/drawing/2014/main" id="{2230DAE1-00B1-4F19-8C76-F72F227D4F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9222" y="2335422"/>
              <a:ext cx="917713" cy="1133644"/>
            </a:xfrm>
            <a:custGeom>
              <a:avLst/>
              <a:gdLst>
                <a:gd name="T0" fmla="*/ 209 w 221"/>
                <a:gd name="T1" fmla="*/ 0 h 273"/>
                <a:gd name="T2" fmla="*/ 0 w 221"/>
                <a:gd name="T3" fmla="*/ 0 h 273"/>
                <a:gd name="T4" fmla="*/ 0 w 221"/>
                <a:gd name="T5" fmla="*/ 273 h 273"/>
                <a:gd name="T6" fmla="*/ 106 w 221"/>
                <a:gd name="T7" fmla="*/ 273 h 273"/>
                <a:gd name="T8" fmla="*/ 106 w 221"/>
                <a:gd name="T9" fmla="*/ 113 h 273"/>
                <a:gd name="T10" fmla="*/ 106 w 221"/>
                <a:gd name="T11" fmla="*/ 113 h 273"/>
                <a:gd name="T12" fmla="*/ 106 w 221"/>
                <a:gd name="T13" fmla="*/ 113 h 273"/>
                <a:gd name="T14" fmla="*/ 123 w 221"/>
                <a:gd name="T15" fmla="*/ 100 h 273"/>
                <a:gd name="T16" fmla="*/ 139 w 221"/>
                <a:gd name="T17" fmla="*/ 113 h 273"/>
                <a:gd name="T18" fmla="*/ 139 w 221"/>
                <a:gd name="T19" fmla="*/ 273 h 273"/>
                <a:gd name="T20" fmla="*/ 221 w 221"/>
                <a:gd name="T21" fmla="*/ 273 h 273"/>
                <a:gd name="T22" fmla="*/ 221 w 221"/>
                <a:gd name="T23" fmla="*/ 47 h 273"/>
                <a:gd name="T24" fmla="*/ 209 w 221"/>
                <a:gd name="T25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1" h="273">
                  <a:moveTo>
                    <a:pt x="20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106" y="273"/>
                    <a:pt x="106" y="273"/>
                    <a:pt x="106" y="273"/>
                  </a:cubicBezTo>
                  <a:cubicBezTo>
                    <a:pt x="106" y="199"/>
                    <a:pt x="106" y="124"/>
                    <a:pt x="106" y="113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6" y="105"/>
                    <a:pt x="114" y="100"/>
                    <a:pt x="123" y="100"/>
                  </a:cubicBezTo>
                  <a:cubicBezTo>
                    <a:pt x="131" y="100"/>
                    <a:pt x="139" y="105"/>
                    <a:pt x="139" y="113"/>
                  </a:cubicBezTo>
                  <a:cubicBezTo>
                    <a:pt x="139" y="123"/>
                    <a:pt x="139" y="211"/>
                    <a:pt x="139" y="273"/>
                  </a:cubicBezTo>
                  <a:cubicBezTo>
                    <a:pt x="221" y="273"/>
                    <a:pt x="221" y="273"/>
                    <a:pt x="221" y="273"/>
                  </a:cubicBezTo>
                  <a:cubicBezTo>
                    <a:pt x="221" y="47"/>
                    <a:pt x="221" y="47"/>
                    <a:pt x="221" y="47"/>
                  </a:cubicBezTo>
                  <a:cubicBezTo>
                    <a:pt x="221" y="27"/>
                    <a:pt x="217" y="12"/>
                    <a:pt x="209" y="0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325070" tIns="162535" rIns="325070" bIns="162535" numCol="1" anchor="t" anchorCtr="0" compatLnSpc="1">
              <a:prstTxWarp prst="textNoShape">
                <a:avLst/>
              </a:prstTxWarp>
            </a:bodyPr>
            <a:lstStyle/>
            <a:p>
              <a:endParaRPr lang="en-US" sz="6399" dirty="0"/>
            </a:p>
          </p:txBody>
        </p:sp>
        <p:sp>
          <p:nvSpPr>
            <p:cNvPr id="18" name="Freeform 610">
              <a:extLst>
                <a:ext uri="{FF2B5EF4-FFF2-40B4-BE49-F238E27FC236}">
                  <a16:creationId xmlns:a16="http://schemas.microsoft.com/office/drawing/2014/main" id="{5B010FA8-35B5-4BEC-92D7-E8AE68DBCC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49222" y="4128878"/>
              <a:ext cx="33418" cy="105396"/>
            </a:xfrm>
            <a:custGeom>
              <a:avLst/>
              <a:gdLst>
                <a:gd name="T0" fmla="*/ 8 w 8"/>
                <a:gd name="T1" fmla="*/ 24 h 25"/>
                <a:gd name="T2" fmla="*/ 8 w 8"/>
                <a:gd name="T3" fmla="*/ 25 h 25"/>
                <a:gd name="T4" fmla="*/ 8 w 8"/>
                <a:gd name="T5" fmla="*/ 24 h 25"/>
                <a:gd name="T6" fmla="*/ 8 w 8"/>
                <a:gd name="T7" fmla="*/ 24 h 25"/>
                <a:gd name="T8" fmla="*/ 8 w 8"/>
                <a:gd name="T9" fmla="*/ 24 h 25"/>
                <a:gd name="T10" fmla="*/ 8 w 8"/>
                <a:gd name="T11" fmla="*/ 24 h 25"/>
                <a:gd name="T12" fmla="*/ 0 w 8"/>
                <a:gd name="T13" fmla="*/ 0 h 25"/>
                <a:gd name="T14" fmla="*/ 0 w 8"/>
                <a:gd name="T15" fmla="*/ 0 h 25"/>
                <a:gd name="T16" fmla="*/ 8 w 8"/>
                <a:gd name="T17" fmla="*/ 24 h 25"/>
                <a:gd name="T18" fmla="*/ 0 w 8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25">
                  <a:moveTo>
                    <a:pt x="8" y="24"/>
                  </a:moveTo>
                  <a:cubicBezTo>
                    <a:pt x="8" y="24"/>
                    <a:pt x="8" y="25"/>
                    <a:pt x="8" y="25"/>
                  </a:cubicBezTo>
                  <a:cubicBezTo>
                    <a:pt x="8" y="25"/>
                    <a:pt x="8" y="24"/>
                    <a:pt x="8" y="24"/>
                  </a:cubicBezTo>
                  <a:moveTo>
                    <a:pt x="8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8"/>
                    <a:pt x="8" y="24"/>
                  </a:cubicBezTo>
                  <a:cubicBezTo>
                    <a:pt x="8" y="8"/>
                    <a:pt x="4" y="0"/>
                    <a:pt x="0" y="0"/>
                  </a:cubicBezTo>
                </a:path>
              </a:pathLst>
            </a:custGeom>
            <a:solidFill>
              <a:srgbClr val="D6D7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25070" tIns="162535" rIns="325070" bIns="162535" numCol="1" anchor="t" anchorCtr="0" compatLnSpc="1">
              <a:prstTxWarp prst="textNoShape">
                <a:avLst/>
              </a:prstTxWarp>
            </a:bodyPr>
            <a:lstStyle/>
            <a:p>
              <a:endParaRPr lang="en-US" sz="6399" dirty="0"/>
            </a:p>
          </p:txBody>
        </p:sp>
        <p:sp>
          <p:nvSpPr>
            <p:cNvPr id="19" name="Freeform 611">
              <a:extLst>
                <a:ext uri="{FF2B5EF4-FFF2-40B4-BE49-F238E27FC236}">
                  <a16:creationId xmlns:a16="http://schemas.microsoft.com/office/drawing/2014/main" id="{F56502D4-0384-4A55-9B98-BB7E88EB27B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9222" y="3535066"/>
              <a:ext cx="439577" cy="1133644"/>
            </a:xfrm>
            <a:custGeom>
              <a:avLst/>
              <a:gdLst>
                <a:gd name="T0" fmla="*/ 106 w 106"/>
                <a:gd name="T1" fmla="*/ 0 h 273"/>
                <a:gd name="T2" fmla="*/ 0 w 106"/>
                <a:gd name="T3" fmla="*/ 0 h 273"/>
                <a:gd name="T4" fmla="*/ 0 w 106"/>
                <a:gd name="T5" fmla="*/ 143 h 273"/>
                <a:gd name="T6" fmla="*/ 8 w 106"/>
                <a:gd name="T7" fmla="*/ 167 h 273"/>
                <a:gd name="T8" fmla="*/ 8 w 106"/>
                <a:gd name="T9" fmla="*/ 167 h 273"/>
                <a:gd name="T10" fmla="*/ 8 w 106"/>
                <a:gd name="T11" fmla="*/ 167 h 273"/>
                <a:gd name="T12" fmla="*/ 8 w 106"/>
                <a:gd name="T13" fmla="*/ 167 h 273"/>
                <a:gd name="T14" fmla="*/ 8 w 106"/>
                <a:gd name="T15" fmla="*/ 168 h 273"/>
                <a:gd name="T16" fmla="*/ 8 w 106"/>
                <a:gd name="T17" fmla="*/ 168 h 273"/>
                <a:gd name="T18" fmla="*/ 8 w 106"/>
                <a:gd name="T19" fmla="*/ 273 h 273"/>
                <a:gd name="T20" fmla="*/ 106 w 106"/>
                <a:gd name="T21" fmla="*/ 273 h 273"/>
                <a:gd name="T22" fmla="*/ 106 w 106"/>
                <a:gd name="T23" fmla="*/ 156 h 273"/>
                <a:gd name="T24" fmla="*/ 106 w 106"/>
                <a:gd name="T25" fmla="*/ 107 h 273"/>
                <a:gd name="T26" fmla="*/ 106 w 106"/>
                <a:gd name="T27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273">
                  <a:moveTo>
                    <a:pt x="1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4" y="143"/>
                    <a:pt x="8" y="151"/>
                    <a:pt x="8" y="167"/>
                  </a:cubicBezTo>
                  <a:cubicBezTo>
                    <a:pt x="8" y="167"/>
                    <a:pt x="8" y="167"/>
                    <a:pt x="8" y="167"/>
                  </a:cubicBezTo>
                  <a:cubicBezTo>
                    <a:pt x="8" y="167"/>
                    <a:pt x="8" y="167"/>
                    <a:pt x="8" y="167"/>
                  </a:cubicBezTo>
                  <a:cubicBezTo>
                    <a:pt x="8" y="167"/>
                    <a:pt x="8" y="167"/>
                    <a:pt x="8" y="167"/>
                  </a:cubicBezTo>
                  <a:cubicBezTo>
                    <a:pt x="8" y="167"/>
                    <a:pt x="8" y="168"/>
                    <a:pt x="8" y="168"/>
                  </a:cubicBezTo>
                  <a:cubicBezTo>
                    <a:pt x="8" y="168"/>
                    <a:pt x="8" y="168"/>
                    <a:pt x="8" y="168"/>
                  </a:cubicBezTo>
                  <a:cubicBezTo>
                    <a:pt x="8" y="174"/>
                    <a:pt x="8" y="218"/>
                    <a:pt x="8" y="273"/>
                  </a:cubicBezTo>
                  <a:cubicBezTo>
                    <a:pt x="106" y="273"/>
                    <a:pt x="106" y="273"/>
                    <a:pt x="106" y="273"/>
                  </a:cubicBezTo>
                  <a:cubicBezTo>
                    <a:pt x="106" y="156"/>
                    <a:pt x="106" y="156"/>
                    <a:pt x="106" y="156"/>
                  </a:cubicBezTo>
                  <a:cubicBezTo>
                    <a:pt x="106" y="107"/>
                    <a:pt x="106" y="107"/>
                    <a:pt x="106" y="107"/>
                  </a:cubicBezTo>
                  <a:cubicBezTo>
                    <a:pt x="106" y="78"/>
                    <a:pt x="106" y="39"/>
                    <a:pt x="106" y="0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325070" tIns="162535" rIns="325070" bIns="162535" numCol="1" anchor="t" anchorCtr="0" compatLnSpc="1">
              <a:prstTxWarp prst="textNoShape">
                <a:avLst/>
              </a:prstTxWarp>
            </a:bodyPr>
            <a:lstStyle/>
            <a:p>
              <a:endParaRPr lang="en-US" sz="6399" dirty="0"/>
            </a:p>
          </p:txBody>
        </p:sp>
        <p:sp>
          <p:nvSpPr>
            <p:cNvPr id="20" name="Freeform 606">
              <a:extLst>
                <a:ext uri="{FF2B5EF4-FFF2-40B4-BE49-F238E27FC236}">
                  <a16:creationId xmlns:a16="http://schemas.microsoft.com/office/drawing/2014/main" id="{30BCDE63-98D4-4EF4-9D15-A51BA766BCA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9219" y="2125465"/>
              <a:ext cx="868870" cy="143954"/>
            </a:xfrm>
            <a:custGeom>
              <a:avLst/>
              <a:gdLst>
                <a:gd name="T0" fmla="*/ 111 w 209"/>
                <a:gd name="T1" fmla="*/ 0 h 35"/>
                <a:gd name="T2" fmla="*/ 0 w 209"/>
                <a:gd name="T3" fmla="*/ 0 h 35"/>
                <a:gd name="T4" fmla="*/ 0 w 209"/>
                <a:gd name="T5" fmla="*/ 35 h 35"/>
                <a:gd name="T6" fmla="*/ 209 w 209"/>
                <a:gd name="T7" fmla="*/ 35 h 35"/>
                <a:gd name="T8" fmla="*/ 111 w 209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35">
                  <a:moveTo>
                    <a:pt x="11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209" y="35"/>
                    <a:pt x="209" y="35"/>
                    <a:pt x="209" y="35"/>
                  </a:cubicBezTo>
                  <a:cubicBezTo>
                    <a:pt x="191" y="9"/>
                    <a:pt x="155" y="0"/>
                    <a:pt x="111" y="0"/>
                  </a:cubicBezTo>
                </a:path>
              </a:pathLst>
            </a:custGeom>
            <a:solidFill>
              <a:srgbClr val="00A0CC"/>
            </a:solidFill>
            <a:ln>
              <a:noFill/>
            </a:ln>
          </p:spPr>
          <p:txBody>
            <a:bodyPr vert="horz" wrap="square" lIns="325070" tIns="162535" rIns="325070" bIns="162535" numCol="1" anchor="t" anchorCtr="0" compatLnSpc="1">
              <a:prstTxWarp prst="textNoShape">
                <a:avLst/>
              </a:prstTxWarp>
            </a:bodyPr>
            <a:lstStyle/>
            <a:p>
              <a:endParaRPr lang="en-US" sz="6399" dirty="0"/>
            </a:p>
          </p:txBody>
        </p:sp>
      </p:grpSp>
      <p:sp>
        <p:nvSpPr>
          <p:cNvPr id="34" name="7 CuadroTexto">
            <a:extLst>
              <a:ext uri="{FF2B5EF4-FFF2-40B4-BE49-F238E27FC236}">
                <a16:creationId xmlns:a16="http://schemas.microsoft.com/office/drawing/2014/main" id="{A40C5791-C376-43CD-AADE-F886A63E3633}"/>
              </a:ext>
            </a:extLst>
          </p:cNvPr>
          <p:cNvSpPr txBox="1"/>
          <p:nvPr/>
        </p:nvSpPr>
        <p:spPr>
          <a:xfrm>
            <a:off x="349293" y="14320517"/>
            <a:ext cx="9053190" cy="3630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Fusce posuere, magna purus lectus malesuada libero, sit amet commodo magna eros quis.</a:t>
            </a:r>
          </a:p>
          <a:p>
            <a:pPr algn="r">
              <a:lnSpc>
                <a:spcPts val="4620"/>
              </a:lnSpc>
              <a:defRPr/>
            </a:pPr>
            <a:endParaRPr lang="en-US" sz="2400" dirty="0">
              <a:solidFill>
                <a:schemeClr val="bg1">
                  <a:lumMod val="50000"/>
                </a:schemeClr>
              </a:solidFill>
              <a:latin typeface="Lato" charset="0"/>
              <a:ea typeface="Lato" charset="0"/>
              <a:cs typeface="Lato" charset="0"/>
            </a:endParaRPr>
          </a:p>
          <a:p>
            <a:pPr algn="r">
              <a:defRPr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Lorem ipsum dolor sit amet, consectetuer adipiscing elit. Maecenas porttitor congue massa. Fusce posuere, magna purus lectus malesuada libero, sit amet commodo magna eros quis.</a:t>
            </a:r>
          </a:p>
          <a:p>
            <a:pPr algn="r">
              <a:lnSpc>
                <a:spcPts val="4620"/>
              </a:lnSpc>
              <a:defRPr/>
            </a:pPr>
            <a:endParaRPr lang="en-US" sz="2400" dirty="0">
              <a:solidFill>
                <a:schemeClr val="bg1">
                  <a:lumMod val="50000"/>
                </a:schemeClr>
              </a:solidFill>
              <a:latin typeface="Lato" charset="0"/>
              <a:ea typeface="Lato" charset="0"/>
              <a:cs typeface="Lato" charset="0"/>
            </a:endParaRPr>
          </a:p>
          <a:p>
            <a:pPr algn="r">
              <a:lnSpc>
                <a:spcPts val="4620"/>
              </a:lnSpc>
              <a:defRPr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Lato" charset="0"/>
                <a:ea typeface="Lato" charset="0"/>
                <a:cs typeface="Lato" charset="0"/>
              </a:rPr>
              <a:t>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7019044-E66F-44C0-95A4-036F4544690A}"/>
              </a:ext>
            </a:extLst>
          </p:cNvPr>
          <p:cNvSpPr txBox="1"/>
          <p:nvPr/>
        </p:nvSpPr>
        <p:spPr>
          <a:xfrm>
            <a:off x="349291" y="13160815"/>
            <a:ext cx="90531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ea typeface="Lato" charset="0"/>
                <a:cs typeface="Lato" charset="0"/>
              </a:rPr>
              <a:t>Lorem ipsum 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4AA9D69A-AC9F-40DB-BAA2-62FB338825AB}"/>
              </a:ext>
            </a:extLst>
          </p:cNvPr>
          <p:cNvCxnSpPr>
            <a:cxnSpLocks/>
          </p:cNvCxnSpPr>
          <p:nvPr/>
        </p:nvCxnSpPr>
        <p:spPr>
          <a:xfrm>
            <a:off x="9174745" y="809373"/>
            <a:ext cx="0" cy="3864858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44797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E5ECBA8-A5E1-5041-9A7F-25C4C368234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AA7AC92-8156-430D-A5B8-73FDB73A8EE9}"/>
              </a:ext>
            </a:extLst>
          </p:cNvPr>
          <p:cNvSpPr/>
          <p:nvPr/>
        </p:nvSpPr>
        <p:spPr>
          <a:xfrm>
            <a:off x="-50876" y="2822"/>
            <a:ext cx="10339464" cy="18285178"/>
          </a:xfrm>
          <a:prstGeom prst="rect">
            <a:avLst/>
          </a:prstGeom>
          <a:solidFill>
            <a:schemeClr val="accent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7199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DBF2564-86DE-4D27-9858-55A3F99A2879}"/>
              </a:ext>
            </a:extLst>
          </p:cNvPr>
          <p:cNvSpPr txBox="1"/>
          <p:nvPr/>
        </p:nvSpPr>
        <p:spPr>
          <a:xfrm>
            <a:off x="-50875" y="4950889"/>
            <a:ext cx="10339464" cy="1241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466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8949757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9E7FC1E-540A-4494-85AD-69B7E86C0E2E}"/>
              </a:ext>
            </a:extLst>
          </p:cNvPr>
          <p:cNvSpPr txBox="1">
            <a:spLocks/>
          </p:cNvSpPr>
          <p:nvPr/>
        </p:nvSpPr>
        <p:spPr>
          <a:xfrm>
            <a:off x="-38177" y="1121484"/>
            <a:ext cx="10364941" cy="1179734"/>
          </a:xfrm>
          <a:prstGeom prst="rect">
            <a:avLst/>
          </a:prstGeom>
          <a:noFill/>
        </p:spPr>
        <p:txBody>
          <a:bodyPr vert="horz" lIns="243802" tIns="121901" rIns="243802" bIns="121901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60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Lato" charset="0"/>
                <a:cs typeface="Lato" charset="0"/>
              </a:rPr>
              <a:t>ICON SET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573D3CF-CACA-AD44-AFCE-AC7E0A6CAD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3114" y="3426397"/>
            <a:ext cx="612539" cy="967577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F47012AF-8049-324E-93E4-4228E4E8DA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3915" y="3426397"/>
            <a:ext cx="1213324" cy="967577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ED94D392-A1E1-984B-B00B-7558ACE470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2688" y="3263537"/>
            <a:ext cx="967577" cy="967577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7AD01425-3063-4E4C-A158-F5342D2D09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34326" y="3224968"/>
            <a:ext cx="967576" cy="1119124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DB8FCFB1-2E65-EA4F-87E8-780349CEBB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21761" y="6264714"/>
            <a:ext cx="967577" cy="999079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A2C12755-0F63-DB4C-B639-0A7D9B658AC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06621" y="6254247"/>
            <a:ext cx="967577" cy="971575"/>
          </a:xfrm>
          <a:prstGeom prst="rect">
            <a:avLst/>
          </a:prstGeom>
        </p:spPr>
      </p:pic>
      <p:pic>
        <p:nvPicPr>
          <p:cNvPr id="14" name="Bilde 13">
            <a:extLst>
              <a:ext uri="{FF2B5EF4-FFF2-40B4-BE49-F238E27FC236}">
                <a16:creationId xmlns:a16="http://schemas.microsoft.com/office/drawing/2014/main" id="{FFD7068C-7566-974B-A019-43FC35273B6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54765" y="6298310"/>
            <a:ext cx="567100" cy="895801"/>
          </a:xfrm>
          <a:prstGeom prst="rect">
            <a:avLst/>
          </a:prstGeom>
        </p:spPr>
      </p:pic>
      <p:pic>
        <p:nvPicPr>
          <p:cNvPr id="15" name="Bilde 14">
            <a:extLst>
              <a:ext uri="{FF2B5EF4-FFF2-40B4-BE49-F238E27FC236}">
                <a16:creationId xmlns:a16="http://schemas.microsoft.com/office/drawing/2014/main" id="{65825992-FB0E-C341-B270-B1137605ABB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254019" y="3559915"/>
            <a:ext cx="782171" cy="971575"/>
          </a:xfrm>
          <a:prstGeom prst="rect">
            <a:avLst/>
          </a:prstGeom>
        </p:spPr>
      </p:pic>
      <p:pic>
        <p:nvPicPr>
          <p:cNvPr id="16" name="Bilde 15">
            <a:extLst>
              <a:ext uri="{FF2B5EF4-FFF2-40B4-BE49-F238E27FC236}">
                <a16:creationId xmlns:a16="http://schemas.microsoft.com/office/drawing/2014/main" id="{0739E702-28CB-214A-BBA2-41BDE4FB738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76868" y="6179181"/>
            <a:ext cx="1082491" cy="1141459"/>
          </a:xfrm>
          <a:prstGeom prst="rect">
            <a:avLst/>
          </a:prstGeom>
        </p:spPr>
      </p:pic>
      <p:pic>
        <p:nvPicPr>
          <p:cNvPr id="17" name="Bilde 16">
            <a:extLst>
              <a:ext uri="{FF2B5EF4-FFF2-40B4-BE49-F238E27FC236}">
                <a16:creationId xmlns:a16="http://schemas.microsoft.com/office/drawing/2014/main" id="{10D280C0-51B8-0746-BBA2-BCEB0D1D494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12141" y="9291761"/>
            <a:ext cx="1114484" cy="1114484"/>
          </a:xfrm>
          <a:prstGeom prst="rect">
            <a:avLst/>
          </a:prstGeom>
        </p:spPr>
      </p:pic>
      <p:pic>
        <p:nvPicPr>
          <p:cNvPr id="19" name="Bilde 18">
            <a:extLst>
              <a:ext uri="{FF2B5EF4-FFF2-40B4-BE49-F238E27FC236}">
                <a16:creationId xmlns:a16="http://schemas.microsoft.com/office/drawing/2014/main" id="{17610FEB-E193-2947-8280-AE97F6051D5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842365" y="4841361"/>
            <a:ext cx="967576" cy="454058"/>
          </a:xfrm>
          <a:prstGeom prst="rect">
            <a:avLst/>
          </a:prstGeom>
        </p:spPr>
      </p:pic>
      <p:pic>
        <p:nvPicPr>
          <p:cNvPr id="20" name="Bilde 19">
            <a:extLst>
              <a:ext uri="{FF2B5EF4-FFF2-40B4-BE49-F238E27FC236}">
                <a16:creationId xmlns:a16="http://schemas.microsoft.com/office/drawing/2014/main" id="{AB2B9628-1CCC-F841-AFE0-B8FB89E2DBA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32155" y="4841361"/>
            <a:ext cx="631750" cy="417850"/>
          </a:xfrm>
          <a:prstGeom prst="rect">
            <a:avLst/>
          </a:prstGeom>
        </p:spPr>
      </p:pic>
      <p:pic>
        <p:nvPicPr>
          <p:cNvPr id="21" name="Bilde 20">
            <a:extLst>
              <a:ext uri="{FF2B5EF4-FFF2-40B4-BE49-F238E27FC236}">
                <a16:creationId xmlns:a16="http://schemas.microsoft.com/office/drawing/2014/main" id="{897CD6D0-C917-1642-93B2-EACBA2B14B5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479308" y="4841361"/>
            <a:ext cx="967577" cy="732365"/>
          </a:xfrm>
          <a:prstGeom prst="rect">
            <a:avLst/>
          </a:prstGeom>
        </p:spPr>
      </p:pic>
      <p:pic>
        <p:nvPicPr>
          <p:cNvPr id="22" name="Bilde 21">
            <a:extLst>
              <a:ext uri="{FF2B5EF4-FFF2-40B4-BE49-F238E27FC236}">
                <a16:creationId xmlns:a16="http://schemas.microsoft.com/office/drawing/2014/main" id="{A939E008-074E-5641-8210-954BB387BDE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333449" y="4848269"/>
            <a:ext cx="1114485" cy="495326"/>
          </a:xfrm>
          <a:prstGeom prst="rect">
            <a:avLst/>
          </a:prstGeom>
        </p:spPr>
      </p:pic>
      <p:pic>
        <p:nvPicPr>
          <p:cNvPr id="23" name="Bilde 22">
            <a:extLst>
              <a:ext uri="{FF2B5EF4-FFF2-40B4-BE49-F238E27FC236}">
                <a16:creationId xmlns:a16="http://schemas.microsoft.com/office/drawing/2014/main" id="{FA79538C-38FE-4A44-8FF6-0E4D2093082B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002029" y="7794833"/>
            <a:ext cx="502415" cy="417850"/>
          </a:xfrm>
          <a:prstGeom prst="rect">
            <a:avLst/>
          </a:prstGeom>
        </p:spPr>
      </p:pic>
      <p:pic>
        <p:nvPicPr>
          <p:cNvPr id="24" name="Bilde 23">
            <a:extLst>
              <a:ext uri="{FF2B5EF4-FFF2-40B4-BE49-F238E27FC236}">
                <a16:creationId xmlns:a16="http://schemas.microsoft.com/office/drawing/2014/main" id="{89915C41-A72E-6241-82E8-4F86CCAB757C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68131" y="7794833"/>
            <a:ext cx="780982" cy="417850"/>
          </a:xfrm>
          <a:prstGeom prst="rect">
            <a:avLst/>
          </a:prstGeom>
        </p:spPr>
      </p:pic>
      <p:pic>
        <p:nvPicPr>
          <p:cNvPr id="25" name="Bilde 24">
            <a:extLst>
              <a:ext uri="{FF2B5EF4-FFF2-40B4-BE49-F238E27FC236}">
                <a16:creationId xmlns:a16="http://schemas.microsoft.com/office/drawing/2014/main" id="{8496A658-2E86-CF4A-AEBF-E94E9B7ADC58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542688" y="7794833"/>
            <a:ext cx="1144114" cy="417850"/>
          </a:xfrm>
          <a:prstGeom prst="rect">
            <a:avLst/>
          </a:prstGeom>
        </p:spPr>
      </p:pic>
      <p:pic>
        <p:nvPicPr>
          <p:cNvPr id="26" name="Bilde 25">
            <a:extLst>
              <a:ext uri="{FF2B5EF4-FFF2-40B4-BE49-F238E27FC236}">
                <a16:creationId xmlns:a16="http://schemas.microsoft.com/office/drawing/2014/main" id="{CDCBB8CD-CE9F-2B41-BF72-6252940EC09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2937961" y="5851737"/>
            <a:ext cx="967576" cy="446573"/>
          </a:xfrm>
          <a:prstGeom prst="rect">
            <a:avLst/>
          </a:prstGeom>
        </p:spPr>
      </p:pic>
      <p:pic>
        <p:nvPicPr>
          <p:cNvPr id="27" name="Bilde 26">
            <a:extLst>
              <a:ext uri="{FF2B5EF4-FFF2-40B4-BE49-F238E27FC236}">
                <a16:creationId xmlns:a16="http://schemas.microsoft.com/office/drawing/2014/main" id="{C1D3637A-3202-BF4D-900C-2E2F9A46F913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396312" y="7771465"/>
            <a:ext cx="1243602" cy="417850"/>
          </a:xfrm>
          <a:prstGeom prst="rect">
            <a:avLst/>
          </a:prstGeom>
        </p:spPr>
      </p:pic>
      <p:pic>
        <p:nvPicPr>
          <p:cNvPr id="28" name="Bilde 27">
            <a:extLst>
              <a:ext uri="{FF2B5EF4-FFF2-40B4-BE49-F238E27FC236}">
                <a16:creationId xmlns:a16="http://schemas.microsoft.com/office/drawing/2014/main" id="{A7D89CDC-4E5F-2140-B8B3-DA03116BF79A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645736" y="11047161"/>
            <a:ext cx="1243602" cy="417850"/>
          </a:xfrm>
          <a:prstGeom prst="rect">
            <a:avLst/>
          </a:prstGeom>
        </p:spPr>
      </p:pic>
      <p:pic>
        <p:nvPicPr>
          <p:cNvPr id="29" name="Bilde 28">
            <a:extLst>
              <a:ext uri="{FF2B5EF4-FFF2-40B4-BE49-F238E27FC236}">
                <a16:creationId xmlns:a16="http://schemas.microsoft.com/office/drawing/2014/main" id="{3766AAF5-8CE4-B044-A498-33D691D5536F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588505" y="9555513"/>
            <a:ext cx="1203807" cy="58698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5A7CC54B-BEF9-5842-AE07-1C7CF4EB96BB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813412" y="11015472"/>
            <a:ext cx="890419" cy="417850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3634349-6786-4A43-9D4E-F0650429A110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757814" y="9434711"/>
            <a:ext cx="780530" cy="999079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7DA578DD-8AAA-9744-BA68-CBE9EF34B3D6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5825467" y="11015472"/>
            <a:ext cx="537235" cy="159181"/>
          </a:xfrm>
          <a:prstGeom prst="rect">
            <a:avLst/>
          </a:prstGeom>
        </p:spPr>
      </p:pic>
      <p:pic>
        <p:nvPicPr>
          <p:cNvPr id="33" name="Bilde 32">
            <a:extLst>
              <a:ext uri="{FF2B5EF4-FFF2-40B4-BE49-F238E27FC236}">
                <a16:creationId xmlns:a16="http://schemas.microsoft.com/office/drawing/2014/main" id="{76396720-57E2-9A41-8D5F-69F44A5A4694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7723501" y="9387413"/>
            <a:ext cx="780531" cy="1014294"/>
          </a:xfrm>
          <a:prstGeom prst="rect">
            <a:avLst/>
          </a:prstGeom>
        </p:spPr>
      </p:pic>
      <p:pic>
        <p:nvPicPr>
          <p:cNvPr id="34" name="Bilde 33">
            <a:extLst>
              <a:ext uri="{FF2B5EF4-FFF2-40B4-BE49-F238E27FC236}">
                <a16:creationId xmlns:a16="http://schemas.microsoft.com/office/drawing/2014/main" id="{013F4DB5-A69E-A847-90B2-4A22C2594950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7668556" y="11038126"/>
            <a:ext cx="890419" cy="417850"/>
          </a:xfrm>
          <a:prstGeom prst="rect">
            <a:avLst/>
          </a:prstGeom>
        </p:spPr>
      </p:pic>
      <p:pic>
        <p:nvPicPr>
          <p:cNvPr id="35" name="Bilde 34">
            <a:extLst>
              <a:ext uri="{FF2B5EF4-FFF2-40B4-BE49-F238E27FC236}">
                <a16:creationId xmlns:a16="http://schemas.microsoft.com/office/drawing/2014/main" id="{60B98250-FEBE-3345-BB6F-471160834B5E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767659" y="12669916"/>
            <a:ext cx="1035609" cy="1035609"/>
          </a:xfrm>
          <a:prstGeom prst="rect">
            <a:avLst/>
          </a:prstGeom>
        </p:spPr>
      </p:pic>
      <p:pic>
        <p:nvPicPr>
          <p:cNvPr id="36" name="Bilde 35">
            <a:extLst>
              <a:ext uri="{FF2B5EF4-FFF2-40B4-BE49-F238E27FC236}">
                <a16:creationId xmlns:a16="http://schemas.microsoft.com/office/drawing/2014/main" id="{C11A8469-86B5-C846-8EFF-75B3A089DCE2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712141" y="14361741"/>
            <a:ext cx="1035610" cy="443833"/>
          </a:xfrm>
          <a:prstGeom prst="rect">
            <a:avLst/>
          </a:prstGeom>
        </p:spPr>
      </p:pic>
      <p:pic>
        <p:nvPicPr>
          <p:cNvPr id="37" name="Bilde 36">
            <a:extLst>
              <a:ext uri="{FF2B5EF4-FFF2-40B4-BE49-F238E27FC236}">
                <a16:creationId xmlns:a16="http://schemas.microsoft.com/office/drawing/2014/main" id="{9E45A89F-6D90-EB41-A2F6-4E8BB9531572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984797" y="12515126"/>
            <a:ext cx="1035609" cy="1101711"/>
          </a:xfrm>
          <a:prstGeom prst="rect">
            <a:avLst/>
          </a:prstGeom>
        </p:spPr>
      </p:pic>
      <p:pic>
        <p:nvPicPr>
          <p:cNvPr id="38" name="Bilde 37">
            <a:extLst>
              <a:ext uri="{FF2B5EF4-FFF2-40B4-BE49-F238E27FC236}">
                <a16:creationId xmlns:a16="http://schemas.microsoft.com/office/drawing/2014/main" id="{03AF3A49-3D2E-4A49-B636-538AC667BA7C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200122" y="14361741"/>
            <a:ext cx="718314" cy="475106"/>
          </a:xfrm>
          <a:prstGeom prst="rect">
            <a:avLst/>
          </a:prstGeom>
        </p:spPr>
      </p:pic>
      <p:pic>
        <p:nvPicPr>
          <p:cNvPr id="39" name="Bilde 38">
            <a:extLst>
              <a:ext uri="{FF2B5EF4-FFF2-40B4-BE49-F238E27FC236}">
                <a16:creationId xmlns:a16="http://schemas.microsoft.com/office/drawing/2014/main" id="{E2AD0A00-3E69-6A49-A734-576748B24DEE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-14719789" y="4516978"/>
            <a:ext cx="1593412" cy="868344"/>
          </a:xfrm>
          <a:prstGeom prst="rect">
            <a:avLst/>
          </a:prstGeom>
        </p:spPr>
      </p:pic>
      <p:pic>
        <p:nvPicPr>
          <p:cNvPr id="40" name="Bilde 39">
            <a:extLst>
              <a:ext uri="{FF2B5EF4-FFF2-40B4-BE49-F238E27FC236}">
                <a16:creationId xmlns:a16="http://schemas.microsoft.com/office/drawing/2014/main" id="{DB477995-C7B7-4344-8EB4-4C51D6183FB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-12156671" y="4472627"/>
            <a:ext cx="1593413" cy="912695"/>
          </a:xfrm>
          <a:prstGeom prst="rect">
            <a:avLst/>
          </a:prstGeom>
        </p:spPr>
      </p:pic>
      <p:pic>
        <p:nvPicPr>
          <p:cNvPr id="41" name="Bilde 40">
            <a:extLst>
              <a:ext uri="{FF2B5EF4-FFF2-40B4-BE49-F238E27FC236}">
                <a16:creationId xmlns:a16="http://schemas.microsoft.com/office/drawing/2014/main" id="{ECD96CE0-F608-4249-8AC4-1B18BAE52974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-9593552" y="4516978"/>
            <a:ext cx="1260320" cy="972344"/>
          </a:xfrm>
          <a:prstGeom prst="rect">
            <a:avLst/>
          </a:prstGeom>
        </p:spPr>
      </p:pic>
      <p:pic>
        <p:nvPicPr>
          <p:cNvPr id="42" name="Bilde 41">
            <a:extLst>
              <a:ext uri="{FF2B5EF4-FFF2-40B4-BE49-F238E27FC236}">
                <a16:creationId xmlns:a16="http://schemas.microsoft.com/office/drawing/2014/main" id="{6E90E7F3-474E-904E-964B-9E9E67936B11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-7363526" y="4439075"/>
            <a:ext cx="1310109" cy="1128149"/>
          </a:xfrm>
          <a:prstGeom prst="rect">
            <a:avLst/>
          </a:prstGeom>
        </p:spPr>
      </p:pic>
      <p:pic>
        <p:nvPicPr>
          <p:cNvPr id="43" name="Bilde 42">
            <a:extLst>
              <a:ext uri="{FF2B5EF4-FFF2-40B4-BE49-F238E27FC236}">
                <a16:creationId xmlns:a16="http://schemas.microsoft.com/office/drawing/2014/main" id="{2F58DE7A-FBB0-5C4C-A38F-6E28F935F411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-5083711" y="4516978"/>
            <a:ext cx="872066" cy="1129325"/>
          </a:xfrm>
          <a:prstGeom prst="rect">
            <a:avLst/>
          </a:prstGeom>
        </p:spPr>
      </p:pic>
      <p:pic>
        <p:nvPicPr>
          <p:cNvPr id="44" name="Bilde 43">
            <a:extLst>
              <a:ext uri="{FF2B5EF4-FFF2-40B4-BE49-F238E27FC236}">
                <a16:creationId xmlns:a16="http://schemas.microsoft.com/office/drawing/2014/main" id="{16518CC6-0BE8-6546-8179-0D1C17785050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-3289718" y="4516978"/>
            <a:ext cx="872066" cy="1154652"/>
          </a:xfrm>
          <a:prstGeom prst="rect">
            <a:avLst/>
          </a:prstGeom>
        </p:spPr>
      </p:pic>
      <p:pic>
        <p:nvPicPr>
          <p:cNvPr id="45" name="Bilde 44">
            <a:extLst>
              <a:ext uri="{FF2B5EF4-FFF2-40B4-BE49-F238E27FC236}">
                <a16:creationId xmlns:a16="http://schemas.microsoft.com/office/drawing/2014/main" id="{E9A8EE89-49CF-204E-AD53-781919117E59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-1235683" y="4439075"/>
            <a:ext cx="783590" cy="1324377"/>
          </a:xfrm>
          <a:prstGeom prst="rect">
            <a:avLst/>
          </a:prstGeom>
        </p:spPr>
      </p:pic>
      <p:pic>
        <p:nvPicPr>
          <p:cNvPr id="46" name="Bilde 45">
            <a:extLst>
              <a:ext uri="{FF2B5EF4-FFF2-40B4-BE49-F238E27FC236}">
                <a16:creationId xmlns:a16="http://schemas.microsoft.com/office/drawing/2014/main" id="{19FB140D-6290-AD4F-9ED1-0529FB180EE0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-14618189" y="6430477"/>
            <a:ext cx="1324761" cy="1422719"/>
          </a:xfrm>
          <a:prstGeom prst="rect">
            <a:avLst/>
          </a:prstGeom>
        </p:spPr>
      </p:pic>
      <p:pic>
        <p:nvPicPr>
          <p:cNvPr id="47" name="Bilde 46">
            <a:extLst>
              <a:ext uri="{FF2B5EF4-FFF2-40B4-BE49-F238E27FC236}">
                <a16:creationId xmlns:a16="http://schemas.microsoft.com/office/drawing/2014/main" id="{042A869A-11EB-8844-98A1-A50F597C33D2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-12432106" y="6541391"/>
            <a:ext cx="2176769" cy="1321989"/>
          </a:xfrm>
          <a:prstGeom prst="rect">
            <a:avLst/>
          </a:prstGeom>
        </p:spPr>
      </p:pic>
      <p:pic>
        <p:nvPicPr>
          <p:cNvPr id="48" name="Bilde 47">
            <a:extLst>
              <a:ext uri="{FF2B5EF4-FFF2-40B4-BE49-F238E27FC236}">
                <a16:creationId xmlns:a16="http://schemas.microsoft.com/office/drawing/2014/main" id="{83464D03-4870-504F-ADCD-61F276FE2ADD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-9478241" y="6541391"/>
            <a:ext cx="1145009" cy="1352494"/>
          </a:xfrm>
          <a:prstGeom prst="rect">
            <a:avLst/>
          </a:prstGeom>
        </p:spPr>
      </p:pic>
      <p:pic>
        <p:nvPicPr>
          <p:cNvPr id="49" name="Bilde 48">
            <a:extLst>
              <a:ext uri="{FF2B5EF4-FFF2-40B4-BE49-F238E27FC236}">
                <a16:creationId xmlns:a16="http://schemas.microsoft.com/office/drawing/2014/main" id="{CFF85A65-088A-0B45-8262-A65FFF979977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-7468809" y="6566806"/>
            <a:ext cx="1415391" cy="1145641"/>
          </a:xfrm>
          <a:prstGeom prst="rect">
            <a:avLst/>
          </a:prstGeom>
        </p:spPr>
      </p:pic>
      <p:pic>
        <p:nvPicPr>
          <p:cNvPr id="50" name="Bilde 49">
            <a:extLst>
              <a:ext uri="{FF2B5EF4-FFF2-40B4-BE49-F238E27FC236}">
                <a16:creationId xmlns:a16="http://schemas.microsoft.com/office/drawing/2014/main" id="{0516CE7B-39DE-904D-AC77-056C77D0490B}"/>
              </a:ext>
            </a:extLst>
      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-5436083" y="6430477"/>
            <a:ext cx="1767903" cy="1352494"/>
          </a:xfrm>
          <a:prstGeom prst="rect">
            <a:avLst/>
          </a:prstGeom>
        </p:spPr>
      </p:pic>
      <p:pic>
        <p:nvPicPr>
          <p:cNvPr id="51" name="Bilde 50">
            <a:extLst>
              <a:ext uri="{FF2B5EF4-FFF2-40B4-BE49-F238E27FC236}">
                <a16:creationId xmlns:a16="http://schemas.microsoft.com/office/drawing/2014/main" id="{0FFB6C91-B041-F149-9389-B10DCD43F03B}"/>
              </a:ext>
            </a:extLst>
          </p:cNvPr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-3050845" y="6430477"/>
            <a:ext cx="1310109" cy="1334712"/>
          </a:xfrm>
          <a:prstGeom prst="rect">
            <a:avLst/>
          </a:prstGeom>
        </p:spPr>
      </p:pic>
      <p:pic>
        <p:nvPicPr>
          <p:cNvPr id="52" name="Bilde 51">
            <a:extLst>
              <a:ext uri="{FF2B5EF4-FFF2-40B4-BE49-F238E27FC236}">
                <a16:creationId xmlns:a16="http://schemas.microsoft.com/office/drawing/2014/main" id="{30402197-FC1B-D44B-866C-E0D4E697D097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 rot="16200000">
            <a:off x="-12599754" y="8920324"/>
            <a:ext cx="1589268" cy="3099567"/>
          </a:xfrm>
          <a:prstGeom prst="rect">
            <a:avLst/>
          </a:prstGeom>
        </p:spPr>
      </p:pic>
      <p:pic>
        <p:nvPicPr>
          <p:cNvPr id="53" name="Bilde 52">
            <a:extLst>
              <a:ext uri="{FF2B5EF4-FFF2-40B4-BE49-F238E27FC236}">
                <a16:creationId xmlns:a16="http://schemas.microsoft.com/office/drawing/2014/main" id="{1FDB7B13-7ED9-BA4A-9A6D-E41C2DBEDC16}"/>
              </a:ext>
            </a:extLst>
          </p:cNvPr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 rot="16200000">
            <a:off x="-8421165" y="8806490"/>
            <a:ext cx="1835150" cy="2806700"/>
          </a:xfrm>
          <a:prstGeom prst="rect">
            <a:avLst/>
          </a:prstGeom>
        </p:spPr>
      </p:pic>
      <p:pic>
        <p:nvPicPr>
          <p:cNvPr id="54" name="Bilde 53">
            <a:extLst>
              <a:ext uri="{FF2B5EF4-FFF2-40B4-BE49-F238E27FC236}">
                <a16:creationId xmlns:a16="http://schemas.microsoft.com/office/drawing/2014/main" id="{EA6D8925-39E0-5D4C-AAE0-F232726A5076}"/>
              </a:ext>
            </a:extLst>
          </p:cNvPr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 rot="16200000">
            <a:off x="-3975804" y="8816040"/>
            <a:ext cx="1656567" cy="3099570"/>
          </a:xfrm>
          <a:prstGeom prst="rect">
            <a:avLst/>
          </a:prstGeom>
        </p:spPr>
      </p:pic>
      <p:pic>
        <p:nvPicPr>
          <p:cNvPr id="55" name="Bilde 54">
            <a:extLst>
              <a:ext uri="{FF2B5EF4-FFF2-40B4-BE49-F238E27FC236}">
                <a16:creationId xmlns:a16="http://schemas.microsoft.com/office/drawing/2014/main" id="{024356F3-0047-8D44-A490-336B3358D5B7}"/>
              </a:ext>
            </a:extLst>
          </p:cNvPr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-978598" y="6430477"/>
            <a:ext cx="1053009" cy="124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2812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9E7FC1E-540A-4494-85AD-69B7E86C0E2E}"/>
              </a:ext>
            </a:extLst>
          </p:cNvPr>
          <p:cNvSpPr txBox="1">
            <a:spLocks/>
          </p:cNvSpPr>
          <p:nvPr/>
        </p:nvSpPr>
        <p:spPr>
          <a:xfrm>
            <a:off x="-38177" y="1121484"/>
            <a:ext cx="10364941" cy="1179734"/>
          </a:xfrm>
          <a:prstGeom prst="rect">
            <a:avLst/>
          </a:prstGeom>
          <a:noFill/>
        </p:spPr>
        <p:txBody>
          <a:bodyPr vert="horz" lIns="243802" tIns="121901" rIns="243802" bIns="121901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60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Lato" charset="0"/>
                <a:cs typeface="Lato" charset="0"/>
              </a:rPr>
              <a:t>ICON SET</a:t>
            </a:r>
          </a:p>
        </p:txBody>
      </p:sp>
      <p:pic>
        <p:nvPicPr>
          <p:cNvPr id="15" name="Bilde 14">
            <a:extLst>
              <a:ext uri="{FF2B5EF4-FFF2-40B4-BE49-F238E27FC236}">
                <a16:creationId xmlns:a16="http://schemas.microsoft.com/office/drawing/2014/main" id="{65825992-FB0E-C341-B270-B1137605AB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54019" y="3559915"/>
            <a:ext cx="782171" cy="971575"/>
          </a:xfrm>
          <a:prstGeom prst="rect">
            <a:avLst/>
          </a:prstGeom>
        </p:spPr>
      </p:pic>
      <p:pic>
        <p:nvPicPr>
          <p:cNvPr id="26" name="Bilde 25">
            <a:extLst>
              <a:ext uri="{FF2B5EF4-FFF2-40B4-BE49-F238E27FC236}">
                <a16:creationId xmlns:a16="http://schemas.microsoft.com/office/drawing/2014/main" id="{CDCBB8CD-CE9F-2B41-BF72-6252940EC0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37961" y="5851737"/>
            <a:ext cx="967576" cy="446573"/>
          </a:xfrm>
          <a:prstGeom prst="rect">
            <a:avLst/>
          </a:prstGeom>
        </p:spPr>
      </p:pic>
      <p:pic>
        <p:nvPicPr>
          <p:cNvPr id="39" name="Bilde 38">
            <a:extLst>
              <a:ext uri="{FF2B5EF4-FFF2-40B4-BE49-F238E27FC236}">
                <a16:creationId xmlns:a16="http://schemas.microsoft.com/office/drawing/2014/main" id="{E2AD0A00-3E69-6A49-A734-576748B24D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215" y="4331836"/>
            <a:ext cx="1593412" cy="868344"/>
          </a:xfrm>
          <a:prstGeom prst="rect">
            <a:avLst/>
          </a:prstGeom>
        </p:spPr>
      </p:pic>
      <p:pic>
        <p:nvPicPr>
          <p:cNvPr id="40" name="Bilde 39">
            <a:extLst>
              <a:ext uri="{FF2B5EF4-FFF2-40B4-BE49-F238E27FC236}">
                <a16:creationId xmlns:a16="http://schemas.microsoft.com/office/drawing/2014/main" id="{DB477995-C7B7-4344-8EB4-4C51D6183F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38333" y="4287485"/>
            <a:ext cx="1593413" cy="912695"/>
          </a:xfrm>
          <a:prstGeom prst="rect">
            <a:avLst/>
          </a:prstGeom>
        </p:spPr>
      </p:pic>
      <p:pic>
        <p:nvPicPr>
          <p:cNvPr id="41" name="Bilde 40">
            <a:extLst>
              <a:ext uri="{FF2B5EF4-FFF2-40B4-BE49-F238E27FC236}">
                <a16:creationId xmlns:a16="http://schemas.microsoft.com/office/drawing/2014/main" id="{ECD96CE0-F608-4249-8AC4-1B18BAE529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01452" y="4331836"/>
            <a:ext cx="1260320" cy="972344"/>
          </a:xfrm>
          <a:prstGeom prst="rect">
            <a:avLst/>
          </a:prstGeom>
        </p:spPr>
      </p:pic>
      <p:pic>
        <p:nvPicPr>
          <p:cNvPr id="42" name="Bilde 41">
            <a:extLst>
              <a:ext uri="{FF2B5EF4-FFF2-40B4-BE49-F238E27FC236}">
                <a16:creationId xmlns:a16="http://schemas.microsoft.com/office/drawing/2014/main" id="{6E90E7F3-474E-904E-964B-9E9E67936B1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4980" y="8898704"/>
            <a:ext cx="1310109" cy="1128149"/>
          </a:xfrm>
          <a:prstGeom prst="rect">
            <a:avLst/>
          </a:prstGeom>
        </p:spPr>
      </p:pic>
      <p:pic>
        <p:nvPicPr>
          <p:cNvPr id="43" name="Bilde 42">
            <a:extLst>
              <a:ext uri="{FF2B5EF4-FFF2-40B4-BE49-F238E27FC236}">
                <a16:creationId xmlns:a16="http://schemas.microsoft.com/office/drawing/2014/main" id="{2F58DE7A-FBB0-5C4C-A38F-6E28F935F41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08260" y="8892806"/>
            <a:ext cx="872066" cy="1129325"/>
          </a:xfrm>
          <a:prstGeom prst="rect">
            <a:avLst/>
          </a:prstGeom>
        </p:spPr>
      </p:pic>
      <p:pic>
        <p:nvPicPr>
          <p:cNvPr id="44" name="Bilde 43">
            <a:extLst>
              <a:ext uri="{FF2B5EF4-FFF2-40B4-BE49-F238E27FC236}">
                <a16:creationId xmlns:a16="http://schemas.microsoft.com/office/drawing/2014/main" id="{16518CC6-0BE8-6546-8179-0D1C1778505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93497" y="8867479"/>
            <a:ext cx="872066" cy="1154652"/>
          </a:xfrm>
          <a:prstGeom prst="rect">
            <a:avLst/>
          </a:prstGeom>
        </p:spPr>
      </p:pic>
      <p:pic>
        <p:nvPicPr>
          <p:cNvPr id="45" name="Bilde 44">
            <a:extLst>
              <a:ext uri="{FF2B5EF4-FFF2-40B4-BE49-F238E27FC236}">
                <a16:creationId xmlns:a16="http://schemas.microsoft.com/office/drawing/2014/main" id="{E9A8EE89-49CF-204E-AD53-781919117E5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68627" y="13457239"/>
            <a:ext cx="783590" cy="1324377"/>
          </a:xfrm>
          <a:prstGeom prst="rect">
            <a:avLst/>
          </a:prstGeom>
        </p:spPr>
      </p:pic>
      <p:pic>
        <p:nvPicPr>
          <p:cNvPr id="46" name="Bilde 45">
            <a:extLst>
              <a:ext uri="{FF2B5EF4-FFF2-40B4-BE49-F238E27FC236}">
                <a16:creationId xmlns:a16="http://schemas.microsoft.com/office/drawing/2014/main" id="{19FB140D-6290-AD4F-9ED1-0529FB180EE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876815" y="6245335"/>
            <a:ext cx="1324761" cy="1422719"/>
          </a:xfrm>
          <a:prstGeom prst="rect">
            <a:avLst/>
          </a:prstGeom>
        </p:spPr>
      </p:pic>
      <p:pic>
        <p:nvPicPr>
          <p:cNvPr id="47" name="Bilde 46">
            <a:extLst>
              <a:ext uri="{FF2B5EF4-FFF2-40B4-BE49-F238E27FC236}">
                <a16:creationId xmlns:a16="http://schemas.microsoft.com/office/drawing/2014/main" id="{042A869A-11EB-8844-98A1-A50F597C33D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062898" y="6356249"/>
            <a:ext cx="2176769" cy="1321989"/>
          </a:xfrm>
          <a:prstGeom prst="rect">
            <a:avLst/>
          </a:prstGeom>
        </p:spPr>
      </p:pic>
      <p:pic>
        <p:nvPicPr>
          <p:cNvPr id="48" name="Bilde 47">
            <a:extLst>
              <a:ext uri="{FF2B5EF4-FFF2-40B4-BE49-F238E27FC236}">
                <a16:creationId xmlns:a16="http://schemas.microsoft.com/office/drawing/2014/main" id="{83464D03-4870-504F-ADCD-61F276FE2AD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16763" y="6356249"/>
            <a:ext cx="1145009" cy="1352494"/>
          </a:xfrm>
          <a:prstGeom prst="rect">
            <a:avLst/>
          </a:prstGeom>
        </p:spPr>
      </p:pic>
      <p:pic>
        <p:nvPicPr>
          <p:cNvPr id="49" name="Bilde 48">
            <a:extLst>
              <a:ext uri="{FF2B5EF4-FFF2-40B4-BE49-F238E27FC236}">
                <a16:creationId xmlns:a16="http://schemas.microsoft.com/office/drawing/2014/main" id="{CFF85A65-088A-0B45-8262-A65FFF97997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779697" y="11184090"/>
            <a:ext cx="1415391" cy="1145641"/>
          </a:xfrm>
          <a:prstGeom prst="rect">
            <a:avLst/>
          </a:prstGeom>
        </p:spPr>
      </p:pic>
      <p:pic>
        <p:nvPicPr>
          <p:cNvPr id="50" name="Bilde 49">
            <a:extLst>
              <a:ext uri="{FF2B5EF4-FFF2-40B4-BE49-F238E27FC236}">
                <a16:creationId xmlns:a16="http://schemas.microsoft.com/office/drawing/2014/main" id="{0516CE7B-39DE-904D-AC77-056C77D0490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184420" y="11080663"/>
            <a:ext cx="1767903" cy="1352494"/>
          </a:xfrm>
          <a:prstGeom prst="rect">
            <a:avLst/>
          </a:prstGeom>
        </p:spPr>
      </p:pic>
      <p:pic>
        <p:nvPicPr>
          <p:cNvPr id="51" name="Bilde 50">
            <a:extLst>
              <a:ext uri="{FF2B5EF4-FFF2-40B4-BE49-F238E27FC236}">
                <a16:creationId xmlns:a16="http://schemas.microsoft.com/office/drawing/2014/main" id="{0FFB6C91-B041-F149-9389-B10DCD43F03B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769312" y="11080663"/>
            <a:ext cx="1310109" cy="1334712"/>
          </a:xfrm>
          <a:prstGeom prst="rect">
            <a:avLst/>
          </a:prstGeom>
        </p:spPr>
      </p:pic>
      <p:pic>
        <p:nvPicPr>
          <p:cNvPr id="52" name="Bilde 51">
            <a:extLst>
              <a:ext uri="{FF2B5EF4-FFF2-40B4-BE49-F238E27FC236}">
                <a16:creationId xmlns:a16="http://schemas.microsoft.com/office/drawing/2014/main" id="{30402197-FC1B-D44B-866C-E0D4E697D097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16200000">
            <a:off x="1418738" y="15772975"/>
            <a:ext cx="1297548" cy="2530622"/>
          </a:xfrm>
          <a:prstGeom prst="rect">
            <a:avLst/>
          </a:prstGeom>
        </p:spPr>
      </p:pic>
      <p:pic>
        <p:nvPicPr>
          <p:cNvPr id="53" name="Bilde 52">
            <a:extLst>
              <a:ext uri="{FF2B5EF4-FFF2-40B4-BE49-F238E27FC236}">
                <a16:creationId xmlns:a16="http://schemas.microsoft.com/office/drawing/2014/main" id="{1FDB7B13-7ED9-BA4A-9A6D-E41C2DBEDC1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16200000">
            <a:off x="4699137" y="15721521"/>
            <a:ext cx="1498297" cy="2291513"/>
          </a:xfrm>
          <a:prstGeom prst="rect">
            <a:avLst/>
          </a:prstGeom>
        </p:spPr>
      </p:pic>
      <p:pic>
        <p:nvPicPr>
          <p:cNvPr id="54" name="Bilde 53">
            <a:extLst>
              <a:ext uri="{FF2B5EF4-FFF2-40B4-BE49-F238E27FC236}">
                <a16:creationId xmlns:a16="http://schemas.microsoft.com/office/drawing/2014/main" id="{EA6D8925-39E0-5D4C-AAE0-F232726A5076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 rot="16200000">
            <a:off x="7809170" y="15745502"/>
            <a:ext cx="1352493" cy="2530623"/>
          </a:xfrm>
          <a:prstGeom prst="rect">
            <a:avLst/>
          </a:prstGeom>
        </p:spPr>
      </p:pic>
      <p:pic>
        <p:nvPicPr>
          <p:cNvPr id="55" name="Bilde 54">
            <a:extLst>
              <a:ext uri="{FF2B5EF4-FFF2-40B4-BE49-F238E27FC236}">
                <a16:creationId xmlns:a16="http://schemas.microsoft.com/office/drawing/2014/main" id="{024356F3-0047-8D44-A490-336B3358D5B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580326" y="13533605"/>
            <a:ext cx="1053009" cy="124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467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7 CuadroTexto">
            <a:extLst>
              <a:ext uri="{FF2B5EF4-FFF2-40B4-BE49-F238E27FC236}">
                <a16:creationId xmlns:a16="http://schemas.microsoft.com/office/drawing/2014/main" id="{8A11E758-235E-49A7-82CC-BA29B0E21A39}"/>
              </a:ext>
            </a:extLst>
          </p:cNvPr>
          <p:cNvSpPr txBox="1"/>
          <p:nvPr/>
        </p:nvSpPr>
        <p:spPr>
          <a:xfrm>
            <a:off x="965965" y="5192568"/>
            <a:ext cx="2408242" cy="6247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sz="2500" dirty="0">
                <a:solidFill>
                  <a:schemeClr val="accent1">
                    <a:lumMod val="75000"/>
                  </a:schemeClr>
                </a:solidFill>
                <a:latin typeface="+mj-lt"/>
                <a:ea typeface="Lato" charset="0"/>
                <a:cs typeface="Lato" charset="0"/>
              </a:rPr>
              <a:t>Et sit amet, consectetuer adipiscing elit. Maecenas porttitor congue massa. Fusce posuere, magna purus lectus malesuada libero, sit amet commodo magna eros quis.</a:t>
            </a:r>
          </a:p>
          <a:p>
            <a:pPr algn="r">
              <a:defRPr/>
            </a:pPr>
            <a:endParaRPr lang="en-US" sz="2500" dirty="0">
              <a:solidFill>
                <a:schemeClr val="accent1">
                  <a:lumMod val="75000"/>
                </a:schemeClr>
              </a:solidFill>
              <a:latin typeface="+mj-lt"/>
              <a:ea typeface="Lato" charset="0"/>
              <a:cs typeface="Lato" charset="0"/>
            </a:endParaRPr>
          </a:p>
          <a:p>
            <a:pPr algn="r">
              <a:defRPr/>
            </a:pPr>
            <a:r>
              <a:rPr lang="en-US" sz="25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Lato" charset="0"/>
                <a:cs typeface="Lato" charset="0"/>
              </a:rPr>
              <a:t>Nunc viverra imperdiet enim. Fusce est.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0E1FB4-128D-4EBB-8B00-6E54248A40A3}"/>
              </a:ext>
            </a:extLst>
          </p:cNvPr>
          <p:cNvSpPr txBox="1"/>
          <p:nvPr/>
        </p:nvSpPr>
        <p:spPr>
          <a:xfrm>
            <a:off x="643976" y="1080779"/>
            <a:ext cx="900063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5000" b="1" dirty="0">
                <a:solidFill>
                  <a:schemeClr val="accent1">
                    <a:lumMod val="75000"/>
                  </a:schemeClr>
                </a:solidFill>
                <a:latin typeface="Lato" charset="0"/>
                <a:ea typeface="Lato" charset="0"/>
                <a:cs typeface="Lato" charset="0"/>
              </a:rPr>
              <a:t>Velkommen til: ____________ </a:t>
            </a:r>
            <a:endParaRPr lang="en-US" sz="5000" b="1" dirty="0">
              <a:solidFill>
                <a:schemeClr val="accent1">
                  <a:lumMod val="75000"/>
                </a:schemeClr>
              </a:solidFill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F949FB69-06DC-1A4A-BB7E-C5EC124A88C5}"/>
              </a:ext>
            </a:extLst>
          </p:cNvPr>
          <p:cNvSpPr/>
          <p:nvPr/>
        </p:nvSpPr>
        <p:spPr>
          <a:xfrm>
            <a:off x="643976" y="2545116"/>
            <a:ext cx="9000635" cy="11542768"/>
          </a:xfrm>
          <a:custGeom>
            <a:avLst/>
            <a:gdLst>
              <a:gd name="connsiteX0" fmla="*/ 0 w 4197359"/>
              <a:gd name="connsiteY0" fmla="*/ 0 h 4826428"/>
              <a:gd name="connsiteX1" fmla="*/ 4197359 w 4197359"/>
              <a:gd name="connsiteY1" fmla="*/ 0 h 4826428"/>
              <a:gd name="connsiteX2" fmla="*/ 4197359 w 4197359"/>
              <a:gd name="connsiteY2" fmla="*/ 360715 h 4826428"/>
              <a:gd name="connsiteX3" fmla="*/ 4117189 w 4197359"/>
              <a:gd name="connsiteY3" fmla="*/ 360715 h 4826428"/>
              <a:gd name="connsiteX4" fmla="*/ 4117189 w 4197359"/>
              <a:gd name="connsiteY4" fmla="*/ 80170 h 4826428"/>
              <a:gd name="connsiteX5" fmla="*/ 80170 w 4197359"/>
              <a:gd name="connsiteY5" fmla="*/ 80170 h 4826428"/>
              <a:gd name="connsiteX6" fmla="*/ 80170 w 4197359"/>
              <a:gd name="connsiteY6" fmla="*/ 4746258 h 4826428"/>
              <a:gd name="connsiteX7" fmla="*/ 3052718 w 4197359"/>
              <a:gd name="connsiteY7" fmla="*/ 4746258 h 4826428"/>
              <a:gd name="connsiteX8" fmla="*/ 3052718 w 4197359"/>
              <a:gd name="connsiteY8" fmla="*/ 4826428 h 4826428"/>
              <a:gd name="connsiteX9" fmla="*/ 0 w 4197359"/>
              <a:gd name="connsiteY9" fmla="*/ 4826428 h 4826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97359" h="4826428">
                <a:moveTo>
                  <a:pt x="0" y="0"/>
                </a:moveTo>
                <a:lnTo>
                  <a:pt x="4197359" y="0"/>
                </a:lnTo>
                <a:lnTo>
                  <a:pt x="4197359" y="360715"/>
                </a:lnTo>
                <a:lnTo>
                  <a:pt x="4117189" y="360715"/>
                </a:lnTo>
                <a:lnTo>
                  <a:pt x="4117189" y="80170"/>
                </a:lnTo>
                <a:lnTo>
                  <a:pt x="80170" y="80170"/>
                </a:lnTo>
                <a:lnTo>
                  <a:pt x="80170" y="4746258"/>
                </a:lnTo>
                <a:lnTo>
                  <a:pt x="3052718" y="4746258"/>
                </a:lnTo>
                <a:lnTo>
                  <a:pt x="3052718" y="4826428"/>
                </a:lnTo>
                <a:lnTo>
                  <a:pt x="0" y="4826428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199" dirty="0">
              <a:solidFill>
                <a:schemeClr val="tx1"/>
              </a:solidFill>
            </a:endParaRPr>
          </a:p>
        </p:txBody>
      </p:sp>
      <p:sp>
        <p:nvSpPr>
          <p:cNvPr id="15" name="Plassholder for bilde 14">
            <a:extLst>
              <a:ext uri="{FF2B5EF4-FFF2-40B4-BE49-F238E27FC236}">
                <a16:creationId xmlns:a16="http://schemas.microsoft.com/office/drawing/2014/main" id="{D53D5DBA-A1B2-AA4A-A68A-0654F39E1A9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6" name="7 CuadroTexto">
            <a:extLst>
              <a:ext uri="{FF2B5EF4-FFF2-40B4-BE49-F238E27FC236}">
                <a16:creationId xmlns:a16="http://schemas.microsoft.com/office/drawing/2014/main" id="{A6E74221-E747-C949-B816-4D17F5D35F9C}"/>
              </a:ext>
            </a:extLst>
          </p:cNvPr>
          <p:cNvSpPr txBox="1"/>
          <p:nvPr/>
        </p:nvSpPr>
        <p:spPr>
          <a:xfrm>
            <a:off x="1301030" y="15552221"/>
            <a:ext cx="768652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000" dirty="0">
                <a:solidFill>
                  <a:schemeClr val="bg1">
                    <a:lumMod val="50000"/>
                  </a:schemeClr>
                </a:solidFill>
                <a:latin typeface="+mj-lt"/>
                <a:ea typeface="Lato" charset="0"/>
                <a:cs typeface="Lato" charset="0"/>
              </a:rPr>
              <a:t>Fusce posuere, magna purus lectus malesuada libero, sit amet commodo magna eros quis.</a:t>
            </a:r>
          </a:p>
          <a:p>
            <a:pPr algn="ctr">
              <a:defRPr/>
            </a:pPr>
            <a:endParaRPr lang="en-US" sz="3000" dirty="0">
              <a:solidFill>
                <a:schemeClr val="bg1">
                  <a:lumMod val="50000"/>
                </a:schemeClr>
              </a:solidFill>
              <a:latin typeface="+mj-lt"/>
              <a:ea typeface="Lato" charset="0"/>
              <a:cs typeface="Lato" charset="0"/>
            </a:endParaRPr>
          </a:p>
          <a:p>
            <a:pPr algn="ctr">
              <a:defRPr/>
            </a:pP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Lato" charset="0"/>
                <a:cs typeface="Lato" charset="0"/>
              </a:rPr>
              <a:t>Nunc viverra imperdiet enim. Fusce est.</a:t>
            </a:r>
          </a:p>
        </p:txBody>
      </p:sp>
    </p:spTree>
    <p:extLst>
      <p:ext uri="{BB962C8B-B14F-4D97-AF65-F5344CB8AC3E}">
        <p14:creationId xmlns:p14="http://schemas.microsoft.com/office/powerpoint/2010/main" val="246844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6">
            <a:extLst>
              <a:ext uri="{FF2B5EF4-FFF2-40B4-BE49-F238E27FC236}">
                <a16:creationId xmlns:a16="http://schemas.microsoft.com/office/drawing/2014/main" id="{90BC980C-7ADB-5144-95F3-D3FAA133C630}"/>
              </a:ext>
            </a:extLst>
          </p:cNvPr>
          <p:cNvSpPr/>
          <p:nvPr/>
        </p:nvSpPr>
        <p:spPr>
          <a:xfrm>
            <a:off x="-1" y="0"/>
            <a:ext cx="10288589" cy="18288003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7199" dirty="0"/>
          </a:p>
        </p:txBody>
      </p:sp>
      <p:sp>
        <p:nvSpPr>
          <p:cNvPr id="3" name="7 CuadroTexto">
            <a:extLst>
              <a:ext uri="{FF2B5EF4-FFF2-40B4-BE49-F238E27FC236}">
                <a16:creationId xmlns:a16="http://schemas.microsoft.com/office/drawing/2014/main" id="{997F536E-356B-4A90-9B5C-0D8662233FD3}"/>
              </a:ext>
            </a:extLst>
          </p:cNvPr>
          <p:cNvSpPr txBox="1"/>
          <p:nvPr/>
        </p:nvSpPr>
        <p:spPr>
          <a:xfrm>
            <a:off x="1058844" y="2399925"/>
            <a:ext cx="8747308" cy="79406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12673" indent="-812673">
              <a:buFontTx/>
              <a:buAutoNum type="arabicParenR"/>
              <a:defRPr/>
            </a:pPr>
            <a:r>
              <a:rPr lang="nb-NO" sz="3000" b="1" dirty="0">
                <a:solidFill>
                  <a:schemeClr val="bg1"/>
                </a:solidFill>
              </a:rPr>
              <a:t>Måne og sol, skyer og vind og blomster og barn skapte vår Gud. Himmel og jord, allting er hans, Herren vår Gud vil vi takke. </a:t>
            </a:r>
            <a:br>
              <a:rPr lang="nb-NO" sz="3000" b="1" dirty="0">
                <a:solidFill>
                  <a:schemeClr val="bg1"/>
                </a:solidFill>
              </a:rPr>
            </a:br>
            <a:br>
              <a:rPr lang="nb-NO" sz="3000" b="1" dirty="0">
                <a:solidFill>
                  <a:schemeClr val="bg1"/>
                </a:solidFill>
              </a:rPr>
            </a:br>
            <a:r>
              <a:rPr lang="nb-NO" sz="3000" b="1" dirty="0">
                <a:solidFill>
                  <a:schemeClr val="bg1"/>
                </a:solidFill>
              </a:rPr>
              <a:t>Refr.: Herre, vi takker deg, Herre, vi priser deg, Herre, vi synger ditt hellige navn!</a:t>
            </a:r>
            <a:br>
              <a:rPr lang="nb-NO" sz="3000" b="1" dirty="0">
                <a:solidFill>
                  <a:schemeClr val="bg1"/>
                </a:solidFill>
              </a:rPr>
            </a:br>
            <a:endParaRPr lang="nb-NO" sz="3000" b="1" dirty="0">
              <a:solidFill>
                <a:schemeClr val="bg1"/>
              </a:solidFill>
            </a:endParaRPr>
          </a:p>
          <a:p>
            <a:pPr marL="812673" indent="-812673">
              <a:buFontTx/>
              <a:buAutoNum type="arabicParenR"/>
              <a:defRPr/>
            </a:pPr>
            <a:r>
              <a:rPr lang="nb-NO" sz="3000" b="1" dirty="0">
                <a:solidFill>
                  <a:schemeClr val="bg1"/>
                </a:solidFill>
              </a:rPr>
              <a:t>Jesus, Guds Sønn, død på et kors for alle, for oss, lever i dag. Ja, han er her, ja, han er her, Herren vår Gud vil vi takke. </a:t>
            </a:r>
            <a:br>
              <a:rPr lang="nb-NO" sz="3000" b="1" dirty="0">
                <a:solidFill>
                  <a:schemeClr val="bg1"/>
                </a:solidFill>
              </a:rPr>
            </a:br>
            <a:br>
              <a:rPr lang="nb-NO" sz="3000" b="1" dirty="0">
                <a:solidFill>
                  <a:schemeClr val="bg1"/>
                </a:solidFill>
              </a:rPr>
            </a:br>
            <a:r>
              <a:rPr lang="nb-NO" sz="3000" b="1" dirty="0">
                <a:solidFill>
                  <a:schemeClr val="bg1"/>
                </a:solidFill>
              </a:rPr>
              <a:t>Refr.: Herre, vi takker deg, Herre, vi priser deg, Herre, vi synger ditt hellige navn!</a:t>
            </a:r>
            <a:br>
              <a:rPr lang="nb-NO" sz="3000" b="1" dirty="0">
                <a:solidFill>
                  <a:schemeClr val="bg1"/>
                </a:solidFill>
              </a:rPr>
            </a:br>
            <a:endParaRPr lang="nb-NO" sz="3000" b="1" dirty="0">
              <a:solidFill>
                <a:schemeClr val="bg1"/>
              </a:solidFill>
            </a:endParaRPr>
          </a:p>
          <a:p>
            <a:pPr marL="812673" indent="-812673">
              <a:buFontTx/>
              <a:buAutoNum type="arabicParenR"/>
              <a:defRPr/>
            </a:pPr>
            <a:r>
              <a:rPr lang="nb-NO" sz="3000" b="1" dirty="0">
                <a:solidFill>
                  <a:schemeClr val="bg1"/>
                </a:solidFill>
              </a:rPr>
              <a:t>3) Ånden, vår trøst, levende varm og hellig og sterk, taler om Gud, bærer oss frem dag etter dag. Herren vår Gud vil vi takke.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269F17B-6768-40DB-B29E-5671868D14AC}"/>
              </a:ext>
            </a:extLst>
          </p:cNvPr>
          <p:cNvSpPr/>
          <p:nvPr/>
        </p:nvSpPr>
        <p:spPr>
          <a:xfrm>
            <a:off x="5549462" y="16339738"/>
            <a:ext cx="4739126" cy="194826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7199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476C188-0B40-4C62-A2F5-26DE01B6EBC8}"/>
              </a:ext>
            </a:extLst>
          </p:cNvPr>
          <p:cNvSpPr txBox="1"/>
          <p:nvPr/>
        </p:nvSpPr>
        <p:spPr>
          <a:xfrm>
            <a:off x="3156989" y="554620"/>
            <a:ext cx="10288589" cy="1405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532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Salme</a:t>
            </a:r>
          </a:p>
        </p:txBody>
      </p:sp>
      <p:sp>
        <p:nvSpPr>
          <p:cNvPr id="11" name="7 CuadroTexto">
            <a:extLst>
              <a:ext uri="{FF2B5EF4-FFF2-40B4-BE49-F238E27FC236}">
                <a16:creationId xmlns:a16="http://schemas.microsoft.com/office/drawing/2014/main" id="{96D29131-41C2-4296-9930-3526564B0D88}"/>
              </a:ext>
            </a:extLst>
          </p:cNvPr>
          <p:cNvSpPr txBox="1"/>
          <p:nvPr/>
        </p:nvSpPr>
        <p:spPr>
          <a:xfrm>
            <a:off x="6297546" y="16806038"/>
            <a:ext cx="350860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i="1" dirty="0">
                <a:solidFill>
                  <a:schemeClr val="bg1"/>
                </a:solidFill>
                <a:latin typeface="+mj-lt"/>
                <a:ea typeface="Lato" charset="0"/>
                <a:cs typeface="Lato" charset="0"/>
              </a:rPr>
              <a:t>Salme:</a:t>
            </a:r>
            <a:r>
              <a:rPr lang="nb-NO" sz="2000" i="1" dirty="0">
                <a:solidFill>
                  <a:schemeClr val="bg1"/>
                </a:solidFill>
                <a:latin typeface="+mj-lt"/>
              </a:rPr>
              <a:t>. Måne og sol, skyer og vind og blomster og barn skapte vår Gud </a:t>
            </a:r>
            <a:endParaRPr lang="en-US" sz="2000" i="1" dirty="0">
              <a:solidFill>
                <a:schemeClr val="bg1"/>
              </a:solidFill>
              <a:latin typeface="+mj-lt"/>
              <a:ea typeface="Lato" charset="0"/>
              <a:cs typeface="Lato" charset="0"/>
            </a:endParaRPr>
          </a:p>
        </p:txBody>
      </p:sp>
      <p:pic>
        <p:nvPicPr>
          <p:cNvPr id="4" name="Plassholder for bilde 3" descr="Et bilde som inneholder vann, fjell, natur, utendørs&#10;&#10;Automatisk generert beskrivelse">
            <a:extLst>
              <a:ext uri="{FF2B5EF4-FFF2-40B4-BE49-F238E27FC236}">
                <a16:creationId xmlns:a16="http://schemas.microsoft.com/office/drawing/2014/main" id="{A9594542-ECEB-094C-9464-DD1C328A666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11" b="8911"/>
          <a:stretch>
            <a:fillRect/>
          </a:stretch>
        </p:blipFill>
        <p:spPr/>
      </p:pic>
      <p:sp>
        <p:nvSpPr>
          <p:cNvPr id="12" name="Freeform 26">
            <a:extLst>
              <a:ext uri="{FF2B5EF4-FFF2-40B4-BE49-F238E27FC236}">
                <a16:creationId xmlns:a16="http://schemas.microsoft.com/office/drawing/2014/main" id="{38A945E0-7D12-B943-AB10-BEC9ECC74345}"/>
              </a:ext>
            </a:extLst>
          </p:cNvPr>
          <p:cNvSpPr/>
          <p:nvPr/>
        </p:nvSpPr>
        <p:spPr>
          <a:xfrm>
            <a:off x="-6119805" y="994605"/>
            <a:ext cx="28317653" cy="12216898"/>
          </a:xfrm>
          <a:custGeom>
            <a:avLst/>
            <a:gdLst>
              <a:gd name="connsiteX0" fmla="*/ 0 w 10817486"/>
              <a:gd name="connsiteY0" fmla="*/ 0 h 4814376"/>
              <a:gd name="connsiteX1" fmla="*/ 3354649 w 10817486"/>
              <a:gd name="connsiteY1" fmla="*/ 0 h 4814376"/>
              <a:gd name="connsiteX2" fmla="*/ 3354649 w 10817486"/>
              <a:gd name="connsiteY2" fmla="*/ 71590 h 4814376"/>
              <a:gd name="connsiteX3" fmla="*/ 71590 w 10817486"/>
              <a:gd name="connsiteY3" fmla="*/ 71590 h 4814376"/>
              <a:gd name="connsiteX4" fmla="*/ 71590 w 10817486"/>
              <a:gd name="connsiteY4" fmla="*/ 4742786 h 4814376"/>
              <a:gd name="connsiteX5" fmla="*/ 10745896 w 10817486"/>
              <a:gd name="connsiteY5" fmla="*/ 4742786 h 4814376"/>
              <a:gd name="connsiteX6" fmla="*/ 10745896 w 10817486"/>
              <a:gd name="connsiteY6" fmla="*/ 71590 h 4814376"/>
              <a:gd name="connsiteX7" fmla="*/ 7459924 w 10817486"/>
              <a:gd name="connsiteY7" fmla="*/ 71590 h 4814376"/>
              <a:gd name="connsiteX8" fmla="*/ 7459924 w 10817486"/>
              <a:gd name="connsiteY8" fmla="*/ 0 h 4814376"/>
              <a:gd name="connsiteX9" fmla="*/ 10817486 w 10817486"/>
              <a:gd name="connsiteY9" fmla="*/ 0 h 4814376"/>
              <a:gd name="connsiteX10" fmla="*/ 10817486 w 10817486"/>
              <a:gd name="connsiteY10" fmla="*/ 4814376 h 4814376"/>
              <a:gd name="connsiteX11" fmla="*/ 0 w 10817486"/>
              <a:gd name="connsiteY11" fmla="*/ 4814376 h 48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817486" h="4814376">
                <a:moveTo>
                  <a:pt x="0" y="0"/>
                </a:moveTo>
                <a:lnTo>
                  <a:pt x="3354649" y="0"/>
                </a:lnTo>
                <a:lnTo>
                  <a:pt x="3354649" y="71590"/>
                </a:lnTo>
                <a:lnTo>
                  <a:pt x="71590" y="71590"/>
                </a:lnTo>
                <a:lnTo>
                  <a:pt x="71590" y="4742786"/>
                </a:lnTo>
                <a:lnTo>
                  <a:pt x="10745896" y="4742786"/>
                </a:lnTo>
                <a:lnTo>
                  <a:pt x="10745896" y="71590"/>
                </a:lnTo>
                <a:lnTo>
                  <a:pt x="7459924" y="71590"/>
                </a:lnTo>
                <a:lnTo>
                  <a:pt x="7459924" y="0"/>
                </a:lnTo>
                <a:lnTo>
                  <a:pt x="10817486" y="0"/>
                </a:lnTo>
                <a:lnTo>
                  <a:pt x="10817486" y="4814376"/>
                </a:lnTo>
                <a:lnTo>
                  <a:pt x="0" y="4814376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199" dirty="0">
              <a:solidFill>
                <a:schemeClr val="tx1"/>
              </a:solidFill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6F9AABDA-48F1-164D-8E26-92AFE62B9C3B}"/>
              </a:ext>
            </a:extLst>
          </p:cNvPr>
          <p:cNvSpPr txBox="1"/>
          <p:nvPr/>
        </p:nvSpPr>
        <p:spPr>
          <a:xfrm>
            <a:off x="6779983" y="14571715"/>
            <a:ext cx="3508605" cy="16158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d-ID" sz="2500" b="1" dirty="0">
                <a:solidFill>
                  <a:schemeClr val="bg1"/>
                </a:solidFill>
                <a:ea typeface="Lato" charset="0"/>
                <a:cs typeface="Lato" charset="0"/>
              </a:rPr>
              <a:t>“</a:t>
            </a:r>
            <a:r>
              <a:rPr lang="en-US" sz="3500" dirty="0">
                <a:solidFill>
                  <a:schemeClr val="bg1"/>
                </a:solidFill>
                <a:ea typeface="Lato" charset="0"/>
                <a:cs typeface="Lato" charset="0"/>
              </a:rPr>
              <a:t>Lorem ipsum dolor sit </a:t>
            </a:r>
            <a:r>
              <a:rPr lang="en-US" sz="3500" b="1" dirty="0">
                <a:solidFill>
                  <a:schemeClr val="bg1"/>
                </a:solidFill>
                <a:ea typeface="Lato" charset="0"/>
                <a:cs typeface="Lato" charset="0"/>
              </a:rPr>
              <a:t>amet, consertetuer“</a:t>
            </a:r>
          </a:p>
        </p:txBody>
      </p:sp>
    </p:spTree>
    <p:extLst>
      <p:ext uri="{BB962C8B-B14F-4D97-AF65-F5344CB8AC3E}">
        <p14:creationId xmlns:p14="http://schemas.microsoft.com/office/powerpoint/2010/main" val="10782828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7 CuadroTexto">
            <a:extLst>
              <a:ext uri="{FF2B5EF4-FFF2-40B4-BE49-F238E27FC236}">
                <a16:creationId xmlns:a16="http://schemas.microsoft.com/office/drawing/2014/main" id="{A28BFD0A-B125-A346-A91C-2244BCDFA6CF}"/>
              </a:ext>
            </a:extLst>
          </p:cNvPr>
          <p:cNvSpPr txBox="1"/>
          <p:nvPr/>
        </p:nvSpPr>
        <p:spPr>
          <a:xfrm>
            <a:off x="1058844" y="2399925"/>
            <a:ext cx="8747308" cy="79406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12673" indent="-812673">
              <a:buFontTx/>
              <a:buAutoNum type="arabicParenR"/>
              <a:defRPr/>
            </a:pPr>
            <a:r>
              <a:rPr lang="nb-NO" sz="3000" b="1" dirty="0">
                <a:solidFill>
                  <a:schemeClr val="bg1">
                    <a:lumMod val="50000"/>
                  </a:schemeClr>
                </a:solidFill>
              </a:rPr>
              <a:t>Måne og sol, skyer og vind og blomster og barn skapte vår Gud. Himmel og jord, allting er hans, Herren vår Gud vil vi takke. </a:t>
            </a:r>
            <a:br>
              <a:rPr lang="nb-NO" sz="3000" b="1" dirty="0">
                <a:solidFill>
                  <a:schemeClr val="bg1">
                    <a:lumMod val="50000"/>
                  </a:schemeClr>
                </a:solidFill>
              </a:rPr>
            </a:br>
            <a:br>
              <a:rPr lang="nb-NO" sz="3000" b="1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nb-NO" sz="3000" b="1" dirty="0">
                <a:solidFill>
                  <a:schemeClr val="accent1">
                    <a:lumMod val="75000"/>
                  </a:schemeClr>
                </a:solidFill>
              </a:rPr>
              <a:t>Refr.: Herre, vi takker deg, Herre, vi priser deg, Herre, vi synger ditt hellige navn!</a:t>
            </a:r>
            <a:br>
              <a:rPr lang="nb-NO" sz="3000" b="1" dirty="0">
                <a:solidFill>
                  <a:schemeClr val="accent1">
                    <a:lumMod val="75000"/>
                  </a:schemeClr>
                </a:solidFill>
              </a:rPr>
            </a:br>
            <a:endParaRPr lang="nb-NO" sz="30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812673" indent="-812673">
              <a:buFontTx/>
              <a:buAutoNum type="arabicParenR"/>
              <a:defRPr/>
            </a:pPr>
            <a:r>
              <a:rPr lang="nb-NO" sz="3000" b="1" dirty="0">
                <a:solidFill>
                  <a:schemeClr val="bg1">
                    <a:lumMod val="50000"/>
                  </a:schemeClr>
                </a:solidFill>
              </a:rPr>
              <a:t>Jesus, Guds Sønn, død på et kors for alle, for oss, lever i dag. Ja, han er her, ja, han er her, Herren vår Gud vil vi takke. </a:t>
            </a:r>
            <a:br>
              <a:rPr lang="nb-NO" sz="3000" b="1" dirty="0">
                <a:solidFill>
                  <a:schemeClr val="bg1">
                    <a:lumMod val="50000"/>
                  </a:schemeClr>
                </a:solidFill>
              </a:rPr>
            </a:br>
            <a:br>
              <a:rPr lang="nb-NO" sz="3000" b="1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nb-NO" sz="3000" b="1" dirty="0">
                <a:solidFill>
                  <a:schemeClr val="accent1">
                    <a:lumMod val="75000"/>
                  </a:schemeClr>
                </a:solidFill>
              </a:rPr>
              <a:t>Refr.: Herre, vi takker deg, Herre, vi priser deg, Herre, vi synger ditt hellige navn!</a:t>
            </a:r>
            <a:br>
              <a:rPr lang="nb-NO" sz="3000" b="1" dirty="0">
                <a:solidFill>
                  <a:schemeClr val="accent1">
                    <a:lumMod val="75000"/>
                  </a:schemeClr>
                </a:solidFill>
              </a:rPr>
            </a:br>
            <a:endParaRPr lang="nb-NO" sz="30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812673" indent="-812673">
              <a:buFontTx/>
              <a:buAutoNum type="arabicParenR"/>
              <a:defRPr/>
            </a:pPr>
            <a:r>
              <a:rPr lang="nb-NO" sz="3000" b="1" dirty="0">
                <a:solidFill>
                  <a:schemeClr val="bg1">
                    <a:lumMod val="50000"/>
                  </a:schemeClr>
                </a:solidFill>
              </a:rPr>
              <a:t>3) Ånden, vår trøst, levende varm og hellig og sterk, taler om Gud, bærer oss frem dag etter dag. Herren vår Gud vil vi takke.</a:t>
            </a:r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657B3CB9-CA06-724D-92FA-F29C855DAF89}"/>
              </a:ext>
            </a:extLst>
          </p:cNvPr>
          <p:cNvSpPr txBox="1"/>
          <p:nvPr/>
        </p:nvSpPr>
        <p:spPr>
          <a:xfrm>
            <a:off x="3156989" y="363980"/>
            <a:ext cx="10288589" cy="1405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532" b="1" dirty="0">
                <a:solidFill>
                  <a:schemeClr val="accent1">
                    <a:lumMod val="75000"/>
                  </a:schemeClr>
                </a:solidFill>
                <a:latin typeface="Lato" charset="0"/>
                <a:ea typeface="Lato" charset="0"/>
                <a:cs typeface="Lato" charset="0"/>
              </a:rPr>
              <a:t>Salme</a:t>
            </a:r>
          </a:p>
        </p:txBody>
      </p:sp>
      <p:sp>
        <p:nvSpPr>
          <p:cNvPr id="12" name="Freeform 26">
            <a:extLst>
              <a:ext uri="{FF2B5EF4-FFF2-40B4-BE49-F238E27FC236}">
                <a16:creationId xmlns:a16="http://schemas.microsoft.com/office/drawing/2014/main" id="{307251C0-E181-854B-8D00-0AB9B57EFFA1}"/>
              </a:ext>
            </a:extLst>
          </p:cNvPr>
          <p:cNvSpPr/>
          <p:nvPr/>
        </p:nvSpPr>
        <p:spPr>
          <a:xfrm>
            <a:off x="-6119805" y="994605"/>
            <a:ext cx="28317653" cy="12216898"/>
          </a:xfrm>
          <a:custGeom>
            <a:avLst/>
            <a:gdLst>
              <a:gd name="connsiteX0" fmla="*/ 0 w 10817486"/>
              <a:gd name="connsiteY0" fmla="*/ 0 h 4814376"/>
              <a:gd name="connsiteX1" fmla="*/ 3354649 w 10817486"/>
              <a:gd name="connsiteY1" fmla="*/ 0 h 4814376"/>
              <a:gd name="connsiteX2" fmla="*/ 3354649 w 10817486"/>
              <a:gd name="connsiteY2" fmla="*/ 71590 h 4814376"/>
              <a:gd name="connsiteX3" fmla="*/ 71590 w 10817486"/>
              <a:gd name="connsiteY3" fmla="*/ 71590 h 4814376"/>
              <a:gd name="connsiteX4" fmla="*/ 71590 w 10817486"/>
              <a:gd name="connsiteY4" fmla="*/ 4742786 h 4814376"/>
              <a:gd name="connsiteX5" fmla="*/ 10745896 w 10817486"/>
              <a:gd name="connsiteY5" fmla="*/ 4742786 h 4814376"/>
              <a:gd name="connsiteX6" fmla="*/ 10745896 w 10817486"/>
              <a:gd name="connsiteY6" fmla="*/ 71590 h 4814376"/>
              <a:gd name="connsiteX7" fmla="*/ 7459924 w 10817486"/>
              <a:gd name="connsiteY7" fmla="*/ 71590 h 4814376"/>
              <a:gd name="connsiteX8" fmla="*/ 7459924 w 10817486"/>
              <a:gd name="connsiteY8" fmla="*/ 0 h 4814376"/>
              <a:gd name="connsiteX9" fmla="*/ 10817486 w 10817486"/>
              <a:gd name="connsiteY9" fmla="*/ 0 h 4814376"/>
              <a:gd name="connsiteX10" fmla="*/ 10817486 w 10817486"/>
              <a:gd name="connsiteY10" fmla="*/ 4814376 h 4814376"/>
              <a:gd name="connsiteX11" fmla="*/ 0 w 10817486"/>
              <a:gd name="connsiteY11" fmla="*/ 4814376 h 48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817486" h="4814376">
                <a:moveTo>
                  <a:pt x="0" y="0"/>
                </a:moveTo>
                <a:lnTo>
                  <a:pt x="3354649" y="0"/>
                </a:lnTo>
                <a:lnTo>
                  <a:pt x="3354649" y="71590"/>
                </a:lnTo>
                <a:lnTo>
                  <a:pt x="71590" y="71590"/>
                </a:lnTo>
                <a:lnTo>
                  <a:pt x="71590" y="4742786"/>
                </a:lnTo>
                <a:lnTo>
                  <a:pt x="10745896" y="4742786"/>
                </a:lnTo>
                <a:lnTo>
                  <a:pt x="10745896" y="71590"/>
                </a:lnTo>
                <a:lnTo>
                  <a:pt x="7459924" y="71590"/>
                </a:lnTo>
                <a:lnTo>
                  <a:pt x="7459924" y="0"/>
                </a:lnTo>
                <a:lnTo>
                  <a:pt x="10817486" y="0"/>
                </a:lnTo>
                <a:lnTo>
                  <a:pt x="10817486" y="4814376"/>
                </a:lnTo>
                <a:lnTo>
                  <a:pt x="0" y="4814376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199" dirty="0">
              <a:solidFill>
                <a:schemeClr val="tx1"/>
              </a:solidFill>
            </a:endParaRPr>
          </a:p>
        </p:txBody>
      </p:sp>
      <p:sp>
        <p:nvSpPr>
          <p:cNvPr id="17" name="Plassholder for bilde 16">
            <a:extLst>
              <a:ext uri="{FF2B5EF4-FFF2-40B4-BE49-F238E27FC236}">
                <a16:creationId xmlns:a16="http://schemas.microsoft.com/office/drawing/2014/main" id="{7A2A6184-C295-224D-883D-EC1FD59C65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7770406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6">
            <a:extLst>
              <a:ext uri="{FF2B5EF4-FFF2-40B4-BE49-F238E27FC236}">
                <a16:creationId xmlns:a16="http://schemas.microsoft.com/office/drawing/2014/main" id="{25E313B5-C9FE-634D-A7C1-472D6A64EC72}"/>
              </a:ext>
            </a:extLst>
          </p:cNvPr>
          <p:cNvSpPr/>
          <p:nvPr/>
        </p:nvSpPr>
        <p:spPr>
          <a:xfrm>
            <a:off x="0" y="0"/>
            <a:ext cx="10288588" cy="18288003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7199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2A86DD-018E-4702-8FD5-91028802DB3E}"/>
              </a:ext>
            </a:extLst>
          </p:cNvPr>
          <p:cNvSpPr txBox="1"/>
          <p:nvPr/>
        </p:nvSpPr>
        <p:spPr>
          <a:xfrm>
            <a:off x="1206358" y="1818058"/>
            <a:ext cx="78758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Lorem ipsum</a:t>
            </a:r>
          </a:p>
        </p:txBody>
      </p:sp>
      <p:sp>
        <p:nvSpPr>
          <p:cNvPr id="4" name="7 CuadroTexto">
            <a:extLst>
              <a:ext uri="{FF2B5EF4-FFF2-40B4-BE49-F238E27FC236}">
                <a16:creationId xmlns:a16="http://schemas.microsoft.com/office/drawing/2014/main" id="{615CF9D8-8C12-45DF-AF7D-FF799CB1D54A}"/>
              </a:ext>
            </a:extLst>
          </p:cNvPr>
          <p:cNvSpPr txBox="1"/>
          <p:nvPr/>
        </p:nvSpPr>
        <p:spPr>
          <a:xfrm>
            <a:off x="758409" y="3070952"/>
            <a:ext cx="8763963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500" dirty="0">
                <a:solidFill>
                  <a:schemeClr val="bg1"/>
                </a:solidFill>
                <a:ea typeface="Lato" charset="0"/>
                <a:cs typeface="Lato" charset="0"/>
              </a:rPr>
              <a:t>Lorem ipsum dolor sit amet, consectetuer adipiscing elit. Maecenas porttitor congue massa. Fusce posuere, magna sed pulvinar ultricies, purus lectus malesuada libero.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B708CF4-3F58-4B26-944B-938CFC18E8D3}"/>
              </a:ext>
            </a:extLst>
          </p:cNvPr>
          <p:cNvSpPr txBox="1"/>
          <p:nvPr/>
        </p:nvSpPr>
        <p:spPr>
          <a:xfrm>
            <a:off x="-1" y="10901750"/>
            <a:ext cx="4663358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733" b="1" dirty="0">
                <a:solidFill>
                  <a:schemeClr val="bg1"/>
                </a:solidFill>
                <a:latin typeface="Lato" panose="020F0502020204030203" pitchFamily="34" charset="77"/>
                <a:ea typeface="Roboto" panose="02000000000000000000" pitchFamily="2" charset="0"/>
                <a:cs typeface="Times Sans Serif" panose="02020603050405020304" pitchFamily="18" charset="0"/>
              </a:rPr>
              <a:t>Amet elit er</a:t>
            </a:r>
          </a:p>
        </p:txBody>
      </p:sp>
      <p:sp>
        <p:nvSpPr>
          <p:cNvPr id="28" name="7 CuadroTexto">
            <a:extLst>
              <a:ext uri="{FF2B5EF4-FFF2-40B4-BE49-F238E27FC236}">
                <a16:creationId xmlns:a16="http://schemas.microsoft.com/office/drawing/2014/main" id="{16EA08A2-F920-4FAE-A123-D0230A1D7585}"/>
              </a:ext>
            </a:extLst>
          </p:cNvPr>
          <p:cNvSpPr txBox="1"/>
          <p:nvPr/>
        </p:nvSpPr>
        <p:spPr>
          <a:xfrm>
            <a:off x="758409" y="11904364"/>
            <a:ext cx="3146537" cy="20159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500" dirty="0">
                <a:solidFill>
                  <a:schemeClr val="bg1"/>
                </a:solidFill>
                <a:ea typeface="Lato" charset="0"/>
                <a:cs typeface="Lato" charset="0"/>
              </a:rPr>
              <a:t>Lorem ipsum dolor sit amet, consectetuer adipiscing elit. Maecenas porttitor congue.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05D46E1-10D9-47C1-AE0B-65B4E915458A}"/>
              </a:ext>
            </a:extLst>
          </p:cNvPr>
          <p:cNvSpPr txBox="1"/>
          <p:nvPr/>
        </p:nvSpPr>
        <p:spPr>
          <a:xfrm>
            <a:off x="0" y="14436151"/>
            <a:ext cx="4553614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733" b="1" dirty="0">
                <a:solidFill>
                  <a:schemeClr val="bg1"/>
                </a:solidFill>
                <a:latin typeface="Lato" panose="020F0502020204030203" pitchFamily="34" charset="77"/>
                <a:ea typeface="Roboto" panose="02000000000000000000" pitchFamily="2" charset="0"/>
                <a:cs typeface="Times Sans Serif" panose="02020603050405020304" pitchFamily="18" charset="0"/>
              </a:rPr>
              <a:t>Dolor sit amet</a:t>
            </a:r>
          </a:p>
        </p:txBody>
      </p:sp>
      <p:sp>
        <p:nvSpPr>
          <p:cNvPr id="30" name="7 CuadroTexto">
            <a:extLst>
              <a:ext uri="{FF2B5EF4-FFF2-40B4-BE49-F238E27FC236}">
                <a16:creationId xmlns:a16="http://schemas.microsoft.com/office/drawing/2014/main" id="{C878824A-E682-4737-9C23-50EF6B5AE747}"/>
              </a:ext>
            </a:extLst>
          </p:cNvPr>
          <p:cNvSpPr txBox="1"/>
          <p:nvPr/>
        </p:nvSpPr>
        <p:spPr>
          <a:xfrm>
            <a:off x="758409" y="15497508"/>
            <a:ext cx="314653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400" dirty="0">
                <a:solidFill>
                  <a:schemeClr val="bg1"/>
                </a:solidFill>
                <a:ea typeface="Lato" charset="0"/>
                <a:cs typeface="Lato" charset="0"/>
              </a:rPr>
              <a:t>Lorem ipsum dolor sit amet, consectetuer adipiscing elit. Maecenas porttitor congue.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706745F-F518-465D-B43E-A6748ED867C7}"/>
              </a:ext>
            </a:extLst>
          </p:cNvPr>
          <p:cNvSpPr txBox="1"/>
          <p:nvPr/>
        </p:nvSpPr>
        <p:spPr>
          <a:xfrm>
            <a:off x="-1" y="7378240"/>
            <a:ext cx="4663358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733" b="1" dirty="0">
                <a:solidFill>
                  <a:schemeClr val="bg1"/>
                </a:solidFill>
                <a:latin typeface="Lato" panose="020F0502020204030203" pitchFamily="34" charset="77"/>
                <a:ea typeface="Roboto" panose="02000000000000000000" pitchFamily="2" charset="0"/>
                <a:cs typeface="Times Sans Serif" panose="02020603050405020304" pitchFamily="18" charset="0"/>
              </a:rPr>
              <a:t>Lorem ipsum</a:t>
            </a:r>
          </a:p>
        </p:txBody>
      </p:sp>
      <p:sp>
        <p:nvSpPr>
          <p:cNvPr id="32" name="7 CuadroTexto">
            <a:extLst>
              <a:ext uri="{FF2B5EF4-FFF2-40B4-BE49-F238E27FC236}">
                <a16:creationId xmlns:a16="http://schemas.microsoft.com/office/drawing/2014/main" id="{2E49DBAE-082F-416E-A982-38FA4D368FB0}"/>
              </a:ext>
            </a:extLst>
          </p:cNvPr>
          <p:cNvSpPr txBox="1"/>
          <p:nvPr/>
        </p:nvSpPr>
        <p:spPr>
          <a:xfrm>
            <a:off x="758410" y="8301590"/>
            <a:ext cx="3146536" cy="20159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500" dirty="0">
                <a:solidFill>
                  <a:schemeClr val="bg1"/>
                </a:solidFill>
                <a:ea typeface="Lato" charset="0"/>
                <a:cs typeface="Lato" charset="0"/>
              </a:rPr>
              <a:t>Lorem ipsum dolor sit amet, consectetuer adipiscing elit. </a:t>
            </a:r>
            <a:r>
              <a:rPr lang="en-US" sz="2500" b="1" dirty="0">
                <a:solidFill>
                  <a:schemeClr val="bg1"/>
                </a:solidFill>
                <a:ea typeface="Lato" charset="0"/>
                <a:cs typeface="Lato" charset="0"/>
              </a:rPr>
              <a:t>Maecenas porttitor </a:t>
            </a:r>
            <a:r>
              <a:rPr lang="en-US" sz="2500" dirty="0">
                <a:solidFill>
                  <a:schemeClr val="bg1"/>
                </a:solidFill>
                <a:ea typeface="Lato" charset="0"/>
                <a:cs typeface="Lato" charset="0"/>
              </a:rPr>
              <a:t>congue massa.</a:t>
            </a:r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7E6E7E1D-B6E1-0849-983F-A8759A465E1F}"/>
              </a:ext>
            </a:extLst>
          </p:cNvPr>
          <p:cNvSpPr/>
          <p:nvPr/>
        </p:nvSpPr>
        <p:spPr>
          <a:xfrm>
            <a:off x="-2882701" y="1215691"/>
            <a:ext cx="19605353" cy="4946858"/>
          </a:xfrm>
          <a:custGeom>
            <a:avLst/>
            <a:gdLst>
              <a:gd name="connsiteX0" fmla="*/ 0 w 7353142"/>
              <a:gd name="connsiteY0" fmla="*/ 0 h 1855358"/>
              <a:gd name="connsiteX1" fmla="*/ 7353142 w 7353142"/>
              <a:gd name="connsiteY1" fmla="*/ 0 h 1855358"/>
              <a:gd name="connsiteX2" fmla="*/ 7353142 w 7353142"/>
              <a:gd name="connsiteY2" fmla="*/ 1316767 h 1855358"/>
              <a:gd name="connsiteX3" fmla="*/ 7281525 w 7353142"/>
              <a:gd name="connsiteY3" fmla="*/ 1316767 h 1855358"/>
              <a:gd name="connsiteX4" fmla="*/ 7281525 w 7353142"/>
              <a:gd name="connsiteY4" fmla="*/ 71617 h 1855358"/>
              <a:gd name="connsiteX5" fmla="*/ 71617 w 7353142"/>
              <a:gd name="connsiteY5" fmla="*/ 71617 h 1855358"/>
              <a:gd name="connsiteX6" fmla="*/ 71617 w 7353142"/>
              <a:gd name="connsiteY6" fmla="*/ 1783741 h 1855358"/>
              <a:gd name="connsiteX7" fmla="*/ 2751993 w 7353142"/>
              <a:gd name="connsiteY7" fmla="*/ 1783741 h 1855358"/>
              <a:gd name="connsiteX8" fmla="*/ 2751993 w 7353142"/>
              <a:gd name="connsiteY8" fmla="*/ 1855358 h 1855358"/>
              <a:gd name="connsiteX9" fmla="*/ 0 w 7353142"/>
              <a:gd name="connsiteY9" fmla="*/ 1855358 h 1855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53142" h="1855358">
                <a:moveTo>
                  <a:pt x="0" y="0"/>
                </a:moveTo>
                <a:lnTo>
                  <a:pt x="7353142" y="0"/>
                </a:lnTo>
                <a:lnTo>
                  <a:pt x="7353142" y="1316767"/>
                </a:lnTo>
                <a:lnTo>
                  <a:pt x="7281525" y="1316767"/>
                </a:lnTo>
                <a:lnTo>
                  <a:pt x="7281525" y="71617"/>
                </a:lnTo>
                <a:lnTo>
                  <a:pt x="71617" y="71617"/>
                </a:lnTo>
                <a:lnTo>
                  <a:pt x="71617" y="1783741"/>
                </a:lnTo>
                <a:lnTo>
                  <a:pt x="2751993" y="1783741"/>
                </a:lnTo>
                <a:lnTo>
                  <a:pt x="2751993" y="1855358"/>
                </a:lnTo>
                <a:lnTo>
                  <a:pt x="0" y="1855358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199" dirty="0">
              <a:solidFill>
                <a:schemeClr val="tx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4F2D426-1D25-E943-AA5F-6EFE581B3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8401299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EBD44C7-3C97-D142-8009-71A6E84058F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B5824E2-725D-4A7D-9E1A-EF716A993385}"/>
              </a:ext>
            </a:extLst>
          </p:cNvPr>
          <p:cNvSpPr txBox="1"/>
          <p:nvPr/>
        </p:nvSpPr>
        <p:spPr>
          <a:xfrm>
            <a:off x="0" y="5534720"/>
            <a:ext cx="10288588" cy="1405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32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Lorem ipsum </a:t>
            </a:r>
          </a:p>
        </p:txBody>
      </p:sp>
    </p:spTree>
    <p:extLst>
      <p:ext uri="{BB962C8B-B14F-4D97-AF65-F5344CB8AC3E}">
        <p14:creationId xmlns:p14="http://schemas.microsoft.com/office/powerpoint/2010/main" val="21774139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16">
            <a:extLst>
              <a:ext uri="{FF2B5EF4-FFF2-40B4-BE49-F238E27FC236}">
                <a16:creationId xmlns:a16="http://schemas.microsoft.com/office/drawing/2014/main" id="{5E193D76-8F60-4A42-A98C-2D4EDA55947F}"/>
              </a:ext>
            </a:extLst>
          </p:cNvPr>
          <p:cNvSpPr/>
          <p:nvPr/>
        </p:nvSpPr>
        <p:spPr>
          <a:xfrm>
            <a:off x="0" y="0"/>
            <a:ext cx="10288588" cy="18288003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7199" dirty="0"/>
          </a:p>
        </p:txBody>
      </p:sp>
      <p:sp>
        <p:nvSpPr>
          <p:cNvPr id="33" name="Freeform 32">
            <a:extLst>
              <a:ext uri="{FF2B5EF4-FFF2-40B4-BE49-F238E27FC236}">
                <a16:creationId xmlns:a16="http://schemas.microsoft.com/office/drawing/2014/main" id="{7BE0CB76-134D-EF48-9139-37F918E5FACA}"/>
              </a:ext>
            </a:extLst>
          </p:cNvPr>
          <p:cNvSpPr/>
          <p:nvPr/>
        </p:nvSpPr>
        <p:spPr>
          <a:xfrm rot="5400000">
            <a:off x="-2549956" y="5320610"/>
            <a:ext cx="15110095" cy="8229277"/>
          </a:xfrm>
          <a:custGeom>
            <a:avLst/>
            <a:gdLst>
              <a:gd name="connsiteX0" fmla="*/ 0 w 8985182"/>
              <a:gd name="connsiteY0" fmla="*/ 0 h 5506241"/>
              <a:gd name="connsiteX1" fmla="*/ 2401820 w 8985182"/>
              <a:gd name="connsiteY1" fmla="*/ 0 h 5506241"/>
              <a:gd name="connsiteX2" fmla="*/ 2401820 w 8985182"/>
              <a:gd name="connsiteY2" fmla="*/ 78684 h 5506241"/>
              <a:gd name="connsiteX3" fmla="*/ 78684 w 8985182"/>
              <a:gd name="connsiteY3" fmla="*/ 78684 h 5506241"/>
              <a:gd name="connsiteX4" fmla="*/ 78684 w 8985182"/>
              <a:gd name="connsiteY4" fmla="*/ 5427557 h 5506241"/>
              <a:gd name="connsiteX5" fmla="*/ 8906498 w 8985182"/>
              <a:gd name="connsiteY5" fmla="*/ 5427557 h 5506241"/>
              <a:gd name="connsiteX6" fmla="*/ 8906498 w 8985182"/>
              <a:gd name="connsiteY6" fmla="*/ 78684 h 5506241"/>
              <a:gd name="connsiteX7" fmla="*/ 6507095 w 8985182"/>
              <a:gd name="connsiteY7" fmla="*/ 78684 h 5506241"/>
              <a:gd name="connsiteX8" fmla="*/ 6507095 w 8985182"/>
              <a:gd name="connsiteY8" fmla="*/ 0 h 5506241"/>
              <a:gd name="connsiteX9" fmla="*/ 8985182 w 8985182"/>
              <a:gd name="connsiteY9" fmla="*/ 0 h 5506241"/>
              <a:gd name="connsiteX10" fmla="*/ 8985182 w 8985182"/>
              <a:gd name="connsiteY10" fmla="*/ 5506241 h 5506241"/>
              <a:gd name="connsiteX11" fmla="*/ 0 w 8985182"/>
              <a:gd name="connsiteY11" fmla="*/ 5506241 h 5506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985182" h="5506241">
                <a:moveTo>
                  <a:pt x="0" y="0"/>
                </a:moveTo>
                <a:lnTo>
                  <a:pt x="2401820" y="0"/>
                </a:lnTo>
                <a:lnTo>
                  <a:pt x="2401820" y="78684"/>
                </a:lnTo>
                <a:lnTo>
                  <a:pt x="78684" y="78684"/>
                </a:lnTo>
                <a:lnTo>
                  <a:pt x="78684" y="5427557"/>
                </a:lnTo>
                <a:lnTo>
                  <a:pt x="8906498" y="5427557"/>
                </a:lnTo>
                <a:lnTo>
                  <a:pt x="8906498" y="78684"/>
                </a:lnTo>
                <a:lnTo>
                  <a:pt x="6507095" y="78684"/>
                </a:lnTo>
                <a:lnTo>
                  <a:pt x="6507095" y="0"/>
                </a:lnTo>
                <a:lnTo>
                  <a:pt x="8985182" y="0"/>
                </a:lnTo>
                <a:lnTo>
                  <a:pt x="8985182" y="5506241"/>
                </a:lnTo>
                <a:lnTo>
                  <a:pt x="0" y="5506241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199" dirty="0">
              <a:solidFill>
                <a:schemeClr val="tx1"/>
              </a:solidFill>
            </a:endParaRPr>
          </a:p>
        </p:txBody>
      </p:sp>
      <p:sp>
        <p:nvSpPr>
          <p:cNvPr id="15" name="7 CuadroTexto">
            <a:extLst>
              <a:ext uri="{FF2B5EF4-FFF2-40B4-BE49-F238E27FC236}">
                <a16:creationId xmlns:a16="http://schemas.microsoft.com/office/drawing/2014/main" id="{99B8CE10-2D41-418C-A9A9-65878EB276EE}"/>
              </a:ext>
            </a:extLst>
          </p:cNvPr>
          <p:cNvSpPr txBox="1"/>
          <p:nvPr/>
        </p:nvSpPr>
        <p:spPr>
          <a:xfrm>
            <a:off x="1712147" y="2611506"/>
            <a:ext cx="7054419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500" b="1" dirty="0">
                <a:solidFill>
                  <a:schemeClr val="bg1"/>
                </a:solidFill>
                <a:ea typeface="Lato" charset="0"/>
                <a:cs typeface="Lato" charset="0"/>
              </a:rPr>
              <a:t>Lorem ipsum dolor sit amet, er et adipiscing elit. Maecenas porttitor congue massa. </a:t>
            </a:r>
          </a:p>
          <a:p>
            <a:pPr>
              <a:defRPr/>
            </a:pPr>
            <a:endParaRPr lang="en-US" sz="3500" b="1" dirty="0">
              <a:solidFill>
                <a:schemeClr val="bg1"/>
              </a:solidFill>
              <a:ea typeface="Lato" charset="0"/>
              <a:cs typeface="Lato" charset="0"/>
            </a:endParaRPr>
          </a:p>
          <a:p>
            <a:pPr>
              <a:defRPr/>
            </a:pPr>
            <a:r>
              <a:rPr lang="en-US" sz="3500" b="1" dirty="0">
                <a:solidFill>
                  <a:schemeClr val="bg1"/>
                </a:solidFill>
                <a:ea typeface="Lato" charset="0"/>
                <a:cs typeface="Lato" charset="0"/>
              </a:rPr>
              <a:t>Fusce posuere, magna sed pulvinar ultricies, purus lectus malesuada libero, sit amet commodo magna eros quis urna.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7C51A58-2713-400A-A231-5B1A84D0EA11}"/>
              </a:ext>
            </a:extLst>
          </p:cNvPr>
          <p:cNvSpPr txBox="1"/>
          <p:nvPr/>
        </p:nvSpPr>
        <p:spPr>
          <a:xfrm>
            <a:off x="1712148" y="7012711"/>
            <a:ext cx="768598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Lorem er </a:t>
            </a:r>
          </a:p>
          <a:p>
            <a:pPr algn="r"/>
            <a:r>
              <a:rPr lang="en-US" sz="80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et  ipsum de</a:t>
            </a:r>
          </a:p>
          <a:p>
            <a:pPr algn="r"/>
            <a:r>
              <a:rPr lang="en-US" sz="80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 lectus</a:t>
            </a:r>
          </a:p>
        </p:txBody>
      </p:sp>
      <p:sp>
        <p:nvSpPr>
          <p:cNvPr id="29" name="7 CuadroTexto">
            <a:extLst>
              <a:ext uri="{FF2B5EF4-FFF2-40B4-BE49-F238E27FC236}">
                <a16:creationId xmlns:a16="http://schemas.microsoft.com/office/drawing/2014/main" id="{6778A9F2-968E-C547-9AB1-F8DE2FEA3563}"/>
              </a:ext>
            </a:extLst>
          </p:cNvPr>
          <p:cNvSpPr txBox="1"/>
          <p:nvPr/>
        </p:nvSpPr>
        <p:spPr>
          <a:xfrm>
            <a:off x="1535564" y="11447694"/>
            <a:ext cx="7407584" cy="38754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4266"/>
              </a:lnSpc>
              <a:defRPr/>
            </a:pPr>
            <a:endParaRPr lang="en-US" sz="2666" dirty="0">
              <a:solidFill>
                <a:schemeClr val="bg1"/>
              </a:solidFill>
              <a:latin typeface="Lato" charset="0"/>
              <a:ea typeface="Lato" charset="0"/>
              <a:cs typeface="Lato" charset="0"/>
            </a:endParaRPr>
          </a:p>
          <a:p>
            <a:pPr marL="609505" indent="-609505">
              <a:buFont typeface="Arial" panose="020B0604020202020204" pitchFamily="34" charset="0"/>
              <a:buChar char="•"/>
              <a:defRPr/>
            </a:pPr>
            <a:r>
              <a:rPr lang="en-US" sz="3000" b="1" dirty="0">
                <a:solidFill>
                  <a:schemeClr val="bg1"/>
                </a:solidFill>
                <a:ea typeface="Lato" charset="0"/>
                <a:cs typeface="Lato" charset="0"/>
              </a:rPr>
              <a:t>Lorem ipsum dolor sit amet, er et  adipiscing elit. Maecenas.</a:t>
            </a:r>
          </a:p>
          <a:p>
            <a:pPr marL="609505" indent="-609505">
              <a:buFont typeface="Arial" panose="020B0604020202020204" pitchFamily="34" charset="0"/>
              <a:buChar char="•"/>
              <a:defRPr/>
            </a:pPr>
            <a:endParaRPr lang="en-US" sz="3000" b="1" dirty="0">
              <a:solidFill>
                <a:schemeClr val="bg1"/>
              </a:solidFill>
              <a:ea typeface="Lato" charset="0"/>
              <a:cs typeface="Lato" charset="0"/>
            </a:endParaRPr>
          </a:p>
          <a:p>
            <a:pPr marL="609505" indent="-609505">
              <a:buFont typeface="Arial" panose="020B0604020202020204" pitchFamily="34" charset="0"/>
              <a:buChar char="•"/>
              <a:defRPr/>
            </a:pPr>
            <a:r>
              <a:rPr lang="en-US" sz="3000" b="1" dirty="0">
                <a:solidFill>
                  <a:schemeClr val="bg1"/>
                </a:solidFill>
                <a:ea typeface="Lato" charset="0"/>
                <a:cs typeface="Lato" charset="0"/>
              </a:rPr>
              <a:t>Fusce posuere, magna sed pulvinar ultricies.</a:t>
            </a:r>
          </a:p>
          <a:p>
            <a:pPr marL="609505" indent="-609505">
              <a:buFont typeface="Arial" panose="020B0604020202020204" pitchFamily="34" charset="0"/>
              <a:buChar char="•"/>
              <a:defRPr/>
            </a:pPr>
            <a:endParaRPr lang="en-US" sz="3000" b="1" dirty="0">
              <a:solidFill>
                <a:schemeClr val="bg1"/>
              </a:solidFill>
              <a:ea typeface="Lato" charset="0"/>
              <a:cs typeface="Lato" charset="0"/>
            </a:endParaRPr>
          </a:p>
          <a:p>
            <a:pPr marL="609505" indent="-609505">
              <a:buFont typeface="Arial" panose="020B0604020202020204" pitchFamily="34" charset="0"/>
              <a:buChar char="•"/>
              <a:defRPr/>
            </a:pPr>
            <a:r>
              <a:rPr lang="en-US" sz="3000" b="1" dirty="0">
                <a:solidFill>
                  <a:schemeClr val="bg1"/>
                </a:solidFill>
                <a:ea typeface="Lato" charset="0"/>
                <a:cs typeface="Lato" charset="0"/>
              </a:rPr>
              <a:t>Lorem ipsum dolor sit amet.</a:t>
            </a:r>
          </a:p>
        </p:txBody>
      </p:sp>
    </p:spTree>
    <p:extLst>
      <p:ext uri="{BB962C8B-B14F-4D97-AF65-F5344CB8AC3E}">
        <p14:creationId xmlns:p14="http://schemas.microsoft.com/office/powerpoint/2010/main" val="10517732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2D2D036-C62B-41F3-96D9-0AD76F5FCE67}"/>
              </a:ext>
            </a:extLst>
          </p:cNvPr>
          <p:cNvSpPr txBox="1"/>
          <p:nvPr/>
        </p:nvSpPr>
        <p:spPr>
          <a:xfrm>
            <a:off x="890453" y="1559942"/>
            <a:ext cx="8342609" cy="1405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32" b="1" dirty="0">
                <a:solidFill>
                  <a:schemeClr val="accent1">
                    <a:lumMod val="75000"/>
                  </a:schemeClr>
                </a:solidFill>
                <a:latin typeface="Lato" charset="0"/>
                <a:ea typeface="Lato" charset="0"/>
                <a:cs typeface="Lato" charset="0"/>
              </a:rPr>
              <a:t>Lorem ipsum </a:t>
            </a:r>
          </a:p>
        </p:txBody>
      </p:sp>
      <p:sp>
        <p:nvSpPr>
          <p:cNvPr id="4" name="7 CuadroTexto">
            <a:extLst>
              <a:ext uri="{FF2B5EF4-FFF2-40B4-BE49-F238E27FC236}">
                <a16:creationId xmlns:a16="http://schemas.microsoft.com/office/drawing/2014/main" id="{6AB93615-5CF2-4BFC-8D0F-44FE5480D8E1}"/>
              </a:ext>
            </a:extLst>
          </p:cNvPr>
          <p:cNvSpPr txBox="1"/>
          <p:nvPr/>
        </p:nvSpPr>
        <p:spPr>
          <a:xfrm>
            <a:off x="890453" y="2706838"/>
            <a:ext cx="8507682" cy="2259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4266"/>
              </a:lnSpc>
              <a:defRPr/>
            </a:pPr>
            <a:endParaRPr lang="en-US" sz="2666" dirty="0">
              <a:solidFill>
                <a:schemeClr val="bg1">
                  <a:lumMod val="50000"/>
                </a:schemeClr>
              </a:solidFill>
              <a:latin typeface="Lato" charset="0"/>
              <a:ea typeface="Lato" charset="0"/>
              <a:cs typeface="Lato" charset="0"/>
            </a:endParaRPr>
          </a:p>
          <a:p>
            <a:pPr algn="ctr">
              <a:defRPr/>
            </a:pPr>
            <a:r>
              <a:rPr lang="en-US" sz="3500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15DCCEE-E709-4E91-80A8-651ADE3EE59B}"/>
              </a:ext>
            </a:extLst>
          </p:cNvPr>
          <p:cNvSpPr txBox="1"/>
          <p:nvPr/>
        </p:nvSpPr>
        <p:spPr>
          <a:xfrm>
            <a:off x="3080437" y="13918308"/>
            <a:ext cx="4811417" cy="748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66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ea typeface="Lato" charset="0"/>
                <a:cs typeface="Lato" charset="0"/>
              </a:rPr>
              <a:t>Lorem ipsum</a:t>
            </a:r>
          </a:p>
        </p:txBody>
      </p:sp>
      <p:sp>
        <p:nvSpPr>
          <p:cNvPr id="7" name="7 CuadroTexto">
            <a:extLst>
              <a:ext uri="{FF2B5EF4-FFF2-40B4-BE49-F238E27FC236}">
                <a16:creationId xmlns:a16="http://schemas.microsoft.com/office/drawing/2014/main" id="{4BA08BCD-0F15-46D7-B2B8-FA56DEF596A7}"/>
              </a:ext>
            </a:extLst>
          </p:cNvPr>
          <p:cNvSpPr txBox="1"/>
          <p:nvPr/>
        </p:nvSpPr>
        <p:spPr>
          <a:xfrm>
            <a:off x="3080435" y="14866154"/>
            <a:ext cx="6128514" cy="28276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555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Lorem ipsum dolor sit amet, consectetuer adipiscing elit. Maecenas porttitor congue massa. Fusce posuere, commodo magna eros quis.</a:t>
            </a:r>
          </a:p>
        </p:txBody>
      </p:sp>
      <p:pic>
        <p:nvPicPr>
          <p:cNvPr id="13" name="Plassholder for bilde 12" descr="Et bilde som inneholder vann, fjell, natur, utendørs&#10;&#10;Automatisk generert beskrivelse">
            <a:extLst>
              <a:ext uri="{FF2B5EF4-FFF2-40B4-BE49-F238E27FC236}">
                <a16:creationId xmlns:a16="http://schemas.microsoft.com/office/drawing/2014/main" id="{F492871E-EABF-F74E-99AB-C73239335B6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7" r="2847"/>
          <a:stretch>
            <a:fillRect/>
          </a:stretch>
        </p:blipFill>
        <p:spPr/>
      </p:pic>
      <p:pic>
        <p:nvPicPr>
          <p:cNvPr id="21" name="Bilde 20">
            <a:extLst>
              <a:ext uri="{FF2B5EF4-FFF2-40B4-BE49-F238E27FC236}">
                <a16:creationId xmlns:a16="http://schemas.microsoft.com/office/drawing/2014/main" id="{DD86F1C7-BB7E-1544-9C48-49D23B4473CD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43415" y="13918308"/>
            <a:ext cx="1730370" cy="2050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0561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39CBC590-2F2B-2A44-9C39-D3FA7269D5CF}"/>
              </a:ext>
            </a:extLst>
          </p:cNvPr>
          <p:cNvSpPr/>
          <p:nvPr/>
        </p:nvSpPr>
        <p:spPr>
          <a:xfrm rot="5400000">
            <a:off x="-1126368" y="11684835"/>
            <a:ext cx="7686396" cy="4275689"/>
          </a:xfrm>
          <a:custGeom>
            <a:avLst/>
            <a:gdLst>
              <a:gd name="connsiteX0" fmla="*/ 0 w 5357719"/>
              <a:gd name="connsiteY0" fmla="*/ 0 h 2301089"/>
              <a:gd name="connsiteX1" fmla="*/ 1498428 w 5357719"/>
              <a:gd name="connsiteY1" fmla="*/ 0 h 2301089"/>
              <a:gd name="connsiteX2" fmla="*/ 1498428 w 5357719"/>
              <a:gd name="connsiteY2" fmla="*/ 71725 h 2301089"/>
              <a:gd name="connsiteX3" fmla="*/ 71725 w 5357719"/>
              <a:gd name="connsiteY3" fmla="*/ 71725 h 2301089"/>
              <a:gd name="connsiteX4" fmla="*/ 71725 w 5357719"/>
              <a:gd name="connsiteY4" fmla="*/ 2229364 h 2301089"/>
              <a:gd name="connsiteX5" fmla="*/ 5285994 w 5357719"/>
              <a:gd name="connsiteY5" fmla="*/ 2229364 h 2301089"/>
              <a:gd name="connsiteX6" fmla="*/ 5285994 w 5357719"/>
              <a:gd name="connsiteY6" fmla="*/ 71725 h 2301089"/>
              <a:gd name="connsiteX7" fmla="*/ 4978810 w 5357719"/>
              <a:gd name="connsiteY7" fmla="*/ 71725 h 2301089"/>
              <a:gd name="connsiteX8" fmla="*/ 4978810 w 5357719"/>
              <a:gd name="connsiteY8" fmla="*/ 0 h 2301089"/>
              <a:gd name="connsiteX9" fmla="*/ 5357719 w 5357719"/>
              <a:gd name="connsiteY9" fmla="*/ 0 h 2301089"/>
              <a:gd name="connsiteX10" fmla="*/ 5357719 w 5357719"/>
              <a:gd name="connsiteY10" fmla="*/ 2301089 h 2301089"/>
              <a:gd name="connsiteX11" fmla="*/ 0 w 5357719"/>
              <a:gd name="connsiteY11" fmla="*/ 2301089 h 2301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357719" h="2301089">
                <a:moveTo>
                  <a:pt x="0" y="0"/>
                </a:moveTo>
                <a:lnTo>
                  <a:pt x="1498428" y="0"/>
                </a:lnTo>
                <a:lnTo>
                  <a:pt x="1498428" y="71725"/>
                </a:lnTo>
                <a:lnTo>
                  <a:pt x="71725" y="71725"/>
                </a:lnTo>
                <a:lnTo>
                  <a:pt x="71725" y="2229364"/>
                </a:lnTo>
                <a:lnTo>
                  <a:pt x="5285994" y="2229364"/>
                </a:lnTo>
                <a:lnTo>
                  <a:pt x="5285994" y="71725"/>
                </a:lnTo>
                <a:lnTo>
                  <a:pt x="4978810" y="71725"/>
                </a:lnTo>
                <a:lnTo>
                  <a:pt x="4978810" y="0"/>
                </a:lnTo>
                <a:lnTo>
                  <a:pt x="5357719" y="0"/>
                </a:lnTo>
                <a:lnTo>
                  <a:pt x="5357719" y="2301089"/>
                </a:lnTo>
                <a:lnTo>
                  <a:pt x="0" y="2301089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199" dirty="0">
              <a:solidFill>
                <a:schemeClr val="tx1"/>
              </a:solidFill>
            </a:endParaRP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A2FDF3C4-7DB8-8548-AE65-E6ACADBF1DCC}"/>
              </a:ext>
            </a:extLst>
          </p:cNvPr>
          <p:cNvSpPr txBox="1"/>
          <p:nvPr/>
        </p:nvSpPr>
        <p:spPr>
          <a:xfrm>
            <a:off x="1271098" y="14310219"/>
            <a:ext cx="8438505" cy="18466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d-ID" sz="6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“</a:t>
            </a:r>
            <a:r>
              <a:rPr lang="en-US" sz="6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Lorem ipsum dolor sit</a:t>
            </a:r>
          </a:p>
          <a:p>
            <a:r>
              <a:rPr lang="en-US" sz="60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Amet, consertetuer“</a:t>
            </a:r>
          </a:p>
        </p:txBody>
      </p:sp>
      <p:sp>
        <p:nvSpPr>
          <p:cNvPr id="8" name="7 CuadroTexto">
            <a:extLst>
              <a:ext uri="{FF2B5EF4-FFF2-40B4-BE49-F238E27FC236}">
                <a16:creationId xmlns:a16="http://schemas.microsoft.com/office/drawing/2014/main" id="{4B85B9CB-0EBA-6249-9CE0-1B22A06DCF01}"/>
              </a:ext>
            </a:extLst>
          </p:cNvPr>
          <p:cNvSpPr txBox="1"/>
          <p:nvPr/>
        </p:nvSpPr>
        <p:spPr>
          <a:xfrm>
            <a:off x="1271098" y="10862227"/>
            <a:ext cx="298559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Lorem ipsum dolor sit amet, consectetuer adipiscing elit.</a:t>
            </a:r>
          </a:p>
          <a:p>
            <a:pPr>
              <a:defRPr/>
            </a:pPr>
            <a:endParaRPr lang="en-US" sz="2400" dirty="0">
              <a:solidFill>
                <a:schemeClr val="bg1">
                  <a:lumMod val="50000"/>
                </a:schemeClr>
              </a:solidFill>
              <a:ea typeface="Lato" charset="0"/>
              <a:cs typeface="Lato" charset="0"/>
            </a:endParaRPr>
          </a:p>
          <a:p>
            <a:pPr>
              <a:defRPr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Maecenas porttitor congue massa. </a:t>
            </a:r>
          </a:p>
        </p:txBody>
      </p:sp>
      <p:sp>
        <p:nvSpPr>
          <p:cNvPr id="16" name="Plassholder for bilde 15">
            <a:extLst>
              <a:ext uri="{FF2B5EF4-FFF2-40B4-BE49-F238E27FC236}">
                <a16:creationId xmlns:a16="http://schemas.microsoft.com/office/drawing/2014/main" id="{E30831C7-0CB5-3648-91D9-E100E6C97A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8" name="Plassholder for bilde 17">
            <a:extLst>
              <a:ext uri="{FF2B5EF4-FFF2-40B4-BE49-F238E27FC236}">
                <a16:creationId xmlns:a16="http://schemas.microsoft.com/office/drawing/2014/main" id="{B69E8211-8E1D-174F-9C50-B31DC947FCC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0" name="Plassholder for bilde 19">
            <a:extLst>
              <a:ext uri="{FF2B5EF4-FFF2-40B4-BE49-F238E27FC236}">
                <a16:creationId xmlns:a16="http://schemas.microsoft.com/office/drawing/2014/main" id="{BBBF01FB-658E-784B-A23E-772B6A76E74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775617959"/>
      </p:ext>
    </p:extLst>
  </p:cSld>
  <p:clrMapOvr>
    <a:masterClrMapping/>
  </p:clrMapOvr>
</p:sld>
</file>

<file path=ppt/theme/theme1.xml><?xml version="1.0" encoding="utf-8"?>
<a:theme xmlns:a="http://schemas.openxmlformats.org/drawingml/2006/main" name="Quin Project">
  <a:themeElements>
    <a:clrScheme name="Office-t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5884</TotalTime>
  <Words>1066</Words>
  <Application>Microsoft Macintosh PowerPoint</Application>
  <PresentationFormat>Egendefinert</PresentationFormat>
  <Paragraphs>112</Paragraphs>
  <Slides>18</Slides>
  <Notes>3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Lato</vt:lpstr>
      <vt:lpstr>Quin Project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Cecilie Rubach</cp:lastModifiedBy>
  <cp:revision>466</cp:revision>
  <dcterms:created xsi:type="dcterms:W3CDTF">2018-08-24T14:54:59Z</dcterms:created>
  <dcterms:modified xsi:type="dcterms:W3CDTF">2020-12-08T14:16:25Z</dcterms:modified>
</cp:coreProperties>
</file>