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1"/>
  </p:notesMasterIdLst>
  <p:sldIdLst>
    <p:sldId id="297" r:id="rId5"/>
    <p:sldId id="298" r:id="rId6"/>
    <p:sldId id="299" r:id="rId7"/>
    <p:sldId id="292" r:id="rId8"/>
    <p:sldId id="291" r:id="rId9"/>
    <p:sldId id="290" r:id="rId10"/>
    <p:sldId id="294" r:id="rId11"/>
    <p:sldId id="284" r:id="rId12"/>
    <p:sldId id="288" r:id="rId13"/>
    <p:sldId id="295" r:id="rId14"/>
    <p:sldId id="282" r:id="rId15"/>
    <p:sldId id="283" r:id="rId16"/>
    <p:sldId id="296" r:id="rId17"/>
    <p:sldId id="285" r:id="rId18"/>
    <p:sldId id="286" r:id="rId19"/>
    <p:sldId id="287" r:id="rId20"/>
  </p:sldIdLst>
  <p:sldSz cx="24384000" cy="13716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76" userDrawn="1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var Villa" initials="IV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3535"/>
    <a:srgbClr val="E1363E"/>
    <a:srgbClr val="040E23"/>
    <a:srgbClr val="E8C357"/>
    <a:srgbClr val="051020"/>
    <a:srgbClr val="009047"/>
    <a:srgbClr val="008450"/>
    <a:srgbClr val="6CD056"/>
    <a:srgbClr val="500403"/>
    <a:srgbClr val="B74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2F78B6-98C0-1844-A8B7-650B4E5FACF9}" v="100" dt="2019-12-04T13:44:03.13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aks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4092"/>
    <p:restoredTop sz="91667"/>
  </p:normalViewPr>
  <p:slideViewPr>
    <p:cSldViewPr showGuides="1">
      <p:cViewPr varScale="1">
        <p:scale>
          <a:sx n="30" d="100"/>
          <a:sy n="30" d="100"/>
        </p:scale>
        <p:origin x="296" y="1096"/>
      </p:cViewPr>
      <p:guideLst>
        <p:guide orient="horz" pos="3776"/>
        <p:guide pos="76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3928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ecilie Rubach" userId="9e612b3f-6d9c-4479-9c95-1be016640a44" providerId="ADAL" clId="{4E2F78B6-98C0-1844-A8B7-650B4E5FACF9}"/>
    <pc:docChg chg="undo custSel modSld">
      <pc:chgData name="Cecilie Rubach" userId="9e612b3f-6d9c-4479-9c95-1be016640a44" providerId="ADAL" clId="{4E2F78B6-98C0-1844-A8B7-650B4E5FACF9}" dt="2019-12-04T14:02:17.634" v="15" actId="732"/>
      <pc:docMkLst>
        <pc:docMk/>
      </pc:docMkLst>
      <pc:sldChg chg="addSp delSp modSp delAnim">
        <pc:chgData name="Cecilie Rubach" userId="9e612b3f-6d9c-4479-9c95-1be016640a44" providerId="ADAL" clId="{4E2F78B6-98C0-1844-A8B7-650B4E5FACF9}" dt="2019-12-04T13:44:07.316" v="2" actId="1076"/>
        <pc:sldMkLst>
          <pc:docMk/>
          <pc:sldMk cId="3897430805" sldId="290"/>
        </pc:sldMkLst>
        <pc:spChg chg="add mod">
          <ac:chgData name="Cecilie Rubach" userId="9e612b3f-6d9c-4479-9c95-1be016640a44" providerId="ADAL" clId="{4E2F78B6-98C0-1844-A8B7-650B4E5FACF9}" dt="2019-12-04T13:44:07.316" v="2" actId="1076"/>
          <ac:spMkLst>
            <pc:docMk/>
            <pc:sldMk cId="3897430805" sldId="290"/>
            <ac:spMk id="6" creationId="{61143E07-6EF2-864D-8BC4-80331D53C970}"/>
          </ac:spMkLst>
        </pc:spChg>
        <pc:picChg chg="add mod">
          <ac:chgData name="Cecilie Rubach" userId="9e612b3f-6d9c-4479-9c95-1be016640a44" providerId="ADAL" clId="{4E2F78B6-98C0-1844-A8B7-650B4E5FACF9}" dt="2019-12-04T13:44:07.316" v="2" actId="1076"/>
          <ac:picMkLst>
            <pc:docMk/>
            <pc:sldMk cId="3897430805" sldId="290"/>
            <ac:picMk id="5" creationId="{4751ACF4-7866-7148-BB2B-4FAC3573B343}"/>
          </ac:picMkLst>
        </pc:picChg>
        <pc:picChg chg="add mod">
          <ac:chgData name="Cecilie Rubach" userId="9e612b3f-6d9c-4479-9c95-1be016640a44" providerId="ADAL" clId="{4E2F78B6-98C0-1844-A8B7-650B4E5FACF9}" dt="2019-12-04T13:44:07.316" v="2" actId="1076"/>
          <ac:picMkLst>
            <pc:docMk/>
            <pc:sldMk cId="3897430805" sldId="290"/>
            <ac:picMk id="7" creationId="{29A05895-9B0F-CE45-A52F-DAA0B091195E}"/>
          </ac:picMkLst>
        </pc:picChg>
        <pc:picChg chg="del">
          <ac:chgData name="Cecilie Rubach" userId="9e612b3f-6d9c-4479-9c95-1be016640a44" providerId="ADAL" clId="{4E2F78B6-98C0-1844-A8B7-650B4E5FACF9}" dt="2019-12-04T13:44:02.415" v="0" actId="478"/>
          <ac:picMkLst>
            <pc:docMk/>
            <pc:sldMk cId="3897430805" sldId="290"/>
            <ac:picMk id="9" creationId="{B702EA58-4EFB-6A49-B208-6FEFE2B1CCE1}"/>
          </ac:picMkLst>
        </pc:picChg>
      </pc:sldChg>
      <pc:sldChg chg="delSp modSp delAnim">
        <pc:chgData name="Cecilie Rubach" userId="9e612b3f-6d9c-4479-9c95-1be016640a44" providerId="ADAL" clId="{4E2F78B6-98C0-1844-A8B7-650B4E5FACF9}" dt="2019-12-04T14:02:17.634" v="15" actId="732"/>
        <pc:sldMkLst>
          <pc:docMk/>
          <pc:sldMk cId="3642938037" sldId="292"/>
        </pc:sldMkLst>
        <pc:picChg chg="mod modCrop">
          <ac:chgData name="Cecilie Rubach" userId="9e612b3f-6d9c-4479-9c95-1be016640a44" providerId="ADAL" clId="{4E2F78B6-98C0-1844-A8B7-650B4E5FACF9}" dt="2019-12-04T14:02:04.649" v="14" actId="732"/>
          <ac:picMkLst>
            <pc:docMk/>
            <pc:sldMk cId="3642938037" sldId="292"/>
            <ac:picMk id="3" creationId="{676A8C2A-4D2C-6A4C-BBA2-277EA6E59F06}"/>
          </ac:picMkLst>
        </pc:picChg>
        <pc:picChg chg="mod modCrop">
          <ac:chgData name="Cecilie Rubach" userId="9e612b3f-6d9c-4479-9c95-1be016640a44" providerId="ADAL" clId="{4E2F78B6-98C0-1844-A8B7-650B4E5FACF9}" dt="2019-12-04T14:01:51.067" v="13" actId="732"/>
          <ac:picMkLst>
            <pc:docMk/>
            <pc:sldMk cId="3642938037" sldId="292"/>
            <ac:picMk id="4" creationId="{4E935597-0C51-5145-A009-7FC91A0018EB}"/>
          </ac:picMkLst>
        </pc:picChg>
        <pc:picChg chg="mod modCrop">
          <ac:chgData name="Cecilie Rubach" userId="9e612b3f-6d9c-4479-9c95-1be016640a44" providerId="ADAL" clId="{4E2F78B6-98C0-1844-A8B7-650B4E5FACF9}" dt="2019-12-04T14:02:17.634" v="15" actId="732"/>
          <ac:picMkLst>
            <pc:docMk/>
            <pc:sldMk cId="3642938037" sldId="292"/>
            <ac:picMk id="6" creationId="{178E5770-5CA0-5D41-A56D-CA47D7D3E32C}"/>
          </ac:picMkLst>
        </pc:picChg>
        <pc:picChg chg="mod modCrop">
          <ac:chgData name="Cecilie Rubach" userId="9e612b3f-6d9c-4479-9c95-1be016640a44" providerId="ADAL" clId="{4E2F78B6-98C0-1844-A8B7-650B4E5FACF9}" dt="2019-12-04T14:01:38.746" v="12" actId="732"/>
          <ac:picMkLst>
            <pc:docMk/>
            <pc:sldMk cId="3642938037" sldId="292"/>
            <ac:picMk id="8" creationId="{4B2CBBDB-BC6C-0748-98B9-ED8BA8230A10}"/>
          </ac:picMkLst>
        </pc:picChg>
        <pc:picChg chg="del">
          <ac:chgData name="Cecilie Rubach" userId="9e612b3f-6d9c-4479-9c95-1be016640a44" providerId="ADAL" clId="{4E2F78B6-98C0-1844-A8B7-650B4E5FACF9}" dt="2019-12-04T14:00:19.924" v="3" actId="478"/>
          <ac:picMkLst>
            <pc:docMk/>
            <pc:sldMk cId="3642938037" sldId="292"/>
            <ac:picMk id="13" creationId="{AAA4EBB4-42F5-B045-B0A9-5E21A44A43D2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 dirty="0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A726CD-1E4B-447A-9E44-0894C5939F8B}" type="datetimeFigureOut">
              <a:rPr lang="nb-NO" smtClean="0"/>
              <a:t>25.11.2020</a:t>
            </a:fld>
            <a:endParaRPr lang="nb-NO" dirty="0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 dirty="0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 dirty="0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70A777-6995-428B-A366-617210CC7787}" type="slidenum">
              <a:rPr lang="nb-NO" smtClean="0"/>
              <a:t>‹#›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33800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70A777-6995-428B-A366-617210CC7787}" type="slidenum">
              <a:rPr lang="nb-NO" smtClean="0"/>
              <a:t>4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935365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70A777-6995-428B-A366-617210CC7787}" type="slidenum">
              <a:rPr lang="nb-NO" smtClean="0"/>
              <a:t>8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6173117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70A777-6995-428B-A366-617210CC7787}" type="slidenum">
              <a:rPr lang="nb-NO" smtClean="0"/>
              <a:t>9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558715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70A777-6995-428B-A366-617210CC7787}" type="slidenum">
              <a:rPr lang="nb-NO" smtClean="0"/>
              <a:t>11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9836705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70A777-6995-428B-A366-617210CC7787}" type="slidenum">
              <a:rPr lang="nb-NO" smtClean="0"/>
              <a:t>12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3544548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70A777-6995-428B-A366-617210CC7787}" type="slidenum">
              <a:rPr lang="nb-NO" smtClean="0"/>
              <a:t>14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42601377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70A777-6995-428B-A366-617210CC7787}" type="slidenum">
              <a:rPr lang="nb-NO" smtClean="0"/>
              <a:t>15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439652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70A777-6995-428B-A366-617210CC7787}" type="slidenum">
              <a:rPr lang="nb-NO" smtClean="0"/>
              <a:t>16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688869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0966320"/>
      </p:ext>
    </p:extLst>
  </p:cSld>
  <p:clrMapOvr>
    <a:masterClrMapping/>
  </p:clrMapOvr>
  <p:transition spd="slow" advTm="10000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gendefinert opp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4979675"/>
      </p:ext>
    </p:extLst>
  </p:cSld>
  <p:clrMapOvr>
    <a:masterClrMapping/>
  </p:clrMapOvr>
  <p:transition spd="slow" advTm="10000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gendefinert opp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5973856"/>
      </p:ext>
    </p:extLst>
  </p:cSld>
  <p:clrMapOvr>
    <a:masterClrMapping/>
  </p:clrMapOvr>
  <p:transition spd="slow" advTm="10000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gendefinert opp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65D7420A-4AA5-F74F-B5E0-EBC1708F4C1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1378" r="17990" b="322"/>
          <a:stretch/>
        </p:blipFill>
        <p:spPr>
          <a:xfrm rot="16200000">
            <a:off x="5422113" y="-5422113"/>
            <a:ext cx="13877167" cy="24721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326829"/>
      </p:ext>
    </p:extLst>
  </p:cSld>
  <p:clrMapOvr>
    <a:masterClrMapping/>
  </p:clrMapOvr>
  <p:transition spd="slow" advTm="10000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Egendefinert opp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013F6CBB-DBDF-BE4C-9F3B-825C814DADE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5413493" y="-5447883"/>
            <a:ext cx="13750390" cy="24577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541882"/>
      </p:ext>
    </p:extLst>
  </p:cSld>
  <p:clrMapOvr>
    <a:masterClrMapping/>
  </p:clrMapOvr>
  <p:transition spd="slow" advTm="10000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Egendefinert oppsett">
    <p:bg>
      <p:bgPr>
        <a:gradFill>
          <a:gsLst>
            <a:gs pos="0">
              <a:schemeClr val="tx1">
                <a:lumMod val="85000"/>
              </a:schemeClr>
            </a:gs>
            <a:gs pos="76000">
              <a:schemeClr val="tx1"/>
            </a:gs>
            <a:gs pos="21000">
              <a:schemeClr val="tx1"/>
            </a:gs>
            <a:gs pos="98000">
              <a:schemeClr val="tx1">
                <a:lumMod val="8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9774206"/>
      </p:ext>
    </p:extLst>
  </p:cSld>
  <p:clrMapOvr>
    <a:masterClrMapping/>
  </p:clrMapOvr>
  <p:transition spd="slow" advTm="10000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Egendefinert oppsett">
    <p:bg>
      <p:bgPr>
        <a:solidFill>
          <a:srgbClr val="0510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0860673"/>
      </p:ext>
    </p:extLst>
  </p:cSld>
  <p:clrMapOvr>
    <a:masterClrMapping/>
  </p:clrMapOvr>
  <p:transition spd="slow" advTm="10000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351219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 spd="slow" advTm="10000"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4.emf"/><Relationship Id="rId7" Type="http://schemas.openxmlformats.org/officeDocument/2006/relationships/image" Target="../media/image8.em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emf"/><Relationship Id="rId11" Type="http://schemas.openxmlformats.org/officeDocument/2006/relationships/image" Target="../media/image12.emf"/><Relationship Id="rId5" Type="http://schemas.openxmlformats.org/officeDocument/2006/relationships/image" Target="../media/image6.emf"/><Relationship Id="rId10" Type="http://schemas.openxmlformats.org/officeDocument/2006/relationships/image" Target="../media/image11.emf"/><Relationship Id="rId4" Type="http://schemas.openxmlformats.org/officeDocument/2006/relationships/image" Target="../media/image5.emf"/><Relationship Id="rId9" Type="http://schemas.openxmlformats.org/officeDocument/2006/relationships/image" Target="../media/image10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emf"/><Relationship Id="rId4" Type="http://schemas.openxmlformats.org/officeDocument/2006/relationships/image" Target="../media/image31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emf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 descr="Et bilde som inneholder utendørs, bygning, sitter, gulv&#10;&#10;Automatisk generert beskrivelse">
            <a:extLst>
              <a:ext uri="{FF2B5EF4-FFF2-40B4-BE49-F238E27FC236}">
                <a16:creationId xmlns:a16="http://schemas.microsoft.com/office/drawing/2014/main" id="{74C28AE3-F351-7D44-8B7A-3E07581B391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36" b="37914"/>
          <a:stretch/>
        </p:blipFill>
        <p:spPr>
          <a:xfrm>
            <a:off x="0" y="0"/>
            <a:ext cx="24384000" cy="137160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" name="Ellipse 2">
            <a:extLst>
              <a:ext uri="{FF2B5EF4-FFF2-40B4-BE49-F238E27FC236}">
                <a16:creationId xmlns:a16="http://schemas.microsoft.com/office/drawing/2014/main" id="{6E65FDCC-21A0-F54E-BFF2-5FBD454D1C1A}"/>
              </a:ext>
            </a:extLst>
          </p:cNvPr>
          <p:cNvSpPr/>
          <p:nvPr/>
        </p:nvSpPr>
        <p:spPr>
          <a:xfrm>
            <a:off x="6953722" y="2066752"/>
            <a:ext cx="10402459" cy="10402459"/>
          </a:xfrm>
          <a:prstGeom prst="ellipse">
            <a:avLst/>
          </a:prstGeom>
          <a:solidFill>
            <a:schemeClr val="tx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84415F34-BD72-984F-8FC8-25F42ED6A0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2745" y="4205652"/>
            <a:ext cx="3456384" cy="466491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6468930F-596B-4F4A-89BD-E2F3E7C668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9092059" y="4205652"/>
            <a:ext cx="3450435" cy="466491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09F3D202-0A27-7E49-A345-8DB78FA23C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1870" y="10461431"/>
            <a:ext cx="2479107" cy="256828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6DABB699-8886-2749-8544-EBE3F08F92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49100" y="9869584"/>
            <a:ext cx="2748526" cy="284739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BC53D481-95CA-6548-90DC-3A1968D785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266037" y="8797731"/>
            <a:ext cx="1917700" cy="1663700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AE128251-1430-6F43-B1C7-13C01B9CDE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0000" y="8919852"/>
            <a:ext cx="1917700" cy="1663700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39F58C4F-7530-6B40-9604-4209C85A3A2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48643" y="1782776"/>
            <a:ext cx="1977200" cy="2010153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7DEB1C47-0F5B-0D49-B174-130DB46EDA1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0545850">
            <a:off x="20486175" y="1851550"/>
            <a:ext cx="1948188" cy="2369418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4A421F34-C775-BE46-BD80-638144C63EC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67070" y="-49290"/>
            <a:ext cx="24451070" cy="869253"/>
          </a:xfrm>
          <a:prstGeom prst="rect">
            <a:avLst/>
          </a:prstGeom>
        </p:spPr>
      </p:pic>
      <p:pic>
        <p:nvPicPr>
          <p:cNvPr id="14" name="Bilde 13">
            <a:extLst>
              <a:ext uri="{FF2B5EF4-FFF2-40B4-BE49-F238E27FC236}">
                <a16:creationId xmlns:a16="http://schemas.microsoft.com/office/drawing/2014/main" id="{8A7A75F1-444B-9C4B-BFC9-A5E420ABCBD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050427" y="8574184"/>
            <a:ext cx="2425700" cy="25908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6" name="Bilde 15">
            <a:extLst>
              <a:ext uri="{FF2B5EF4-FFF2-40B4-BE49-F238E27FC236}">
                <a16:creationId xmlns:a16="http://schemas.microsoft.com/office/drawing/2014/main" id="{906CA581-4DB2-4542-B2A9-06444899C4E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97909" y="1351045"/>
            <a:ext cx="11788182" cy="1183387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Bilde 16">
            <a:extLst>
              <a:ext uri="{FF2B5EF4-FFF2-40B4-BE49-F238E27FC236}">
                <a16:creationId xmlns:a16="http://schemas.microsoft.com/office/drawing/2014/main" id="{14C7A7EF-EB1D-1047-90BD-8B6A2ED88013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840808" y="4792987"/>
            <a:ext cx="6811811" cy="2319434"/>
          </a:xfrm>
          <a:prstGeom prst="rect">
            <a:avLst/>
          </a:prstGeom>
        </p:spPr>
      </p:pic>
      <p:sp>
        <p:nvSpPr>
          <p:cNvPr id="18" name="TekstSylinder 17">
            <a:extLst>
              <a:ext uri="{FF2B5EF4-FFF2-40B4-BE49-F238E27FC236}">
                <a16:creationId xmlns:a16="http://schemas.microsoft.com/office/drawing/2014/main" id="{774C0045-093B-E848-9552-33CA720A95EA}"/>
              </a:ext>
            </a:extLst>
          </p:cNvPr>
          <p:cNvSpPr txBox="1"/>
          <p:nvPr/>
        </p:nvSpPr>
        <p:spPr>
          <a:xfrm>
            <a:off x="8360879" y="7108335"/>
            <a:ext cx="742009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spc="600" dirty="0">
                <a:solidFill>
                  <a:schemeClr val="bg1">
                    <a:lumMod val="50000"/>
                    <a:lumOff val="50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og godt nytt </a:t>
            </a:r>
            <a:r>
              <a:rPr lang="nb-NO" sz="6600" spc="600" dirty="0">
                <a:solidFill>
                  <a:schemeClr val="bg1">
                    <a:lumMod val="50000"/>
                    <a:lumOff val="50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år</a:t>
            </a:r>
          </a:p>
        </p:txBody>
      </p:sp>
    </p:spTree>
    <p:extLst>
      <p:ext uri="{BB962C8B-B14F-4D97-AF65-F5344CB8AC3E}">
        <p14:creationId xmlns:p14="http://schemas.microsoft.com/office/powerpoint/2010/main" val="1893500492"/>
      </p:ext>
    </p:extLst>
  </p:cSld>
  <p:clrMapOvr>
    <a:masterClrMapping/>
  </p:clrMapOvr>
  <p:transition spd="slow" advTm="10000"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A7FE8637-6005-A649-BAB4-7686686D959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682" r="6251"/>
          <a:stretch/>
        </p:blipFill>
        <p:spPr>
          <a:xfrm rot="16200000">
            <a:off x="-4635613" y="-2660801"/>
            <a:ext cx="14617624" cy="19037602"/>
          </a:xfrm>
          <a:prstGeom prst="rect">
            <a:avLst/>
          </a:prstGeom>
        </p:spPr>
      </p:pic>
      <p:sp>
        <p:nvSpPr>
          <p:cNvPr id="5" name="TekstSylinder 4">
            <a:extLst>
              <a:ext uri="{FF2B5EF4-FFF2-40B4-BE49-F238E27FC236}">
                <a16:creationId xmlns:a16="http://schemas.microsoft.com/office/drawing/2014/main" id="{0EE62C52-A390-FE4A-A0A5-47DBF78B78E4}"/>
              </a:ext>
            </a:extLst>
          </p:cNvPr>
          <p:cNvSpPr txBox="1"/>
          <p:nvPr/>
        </p:nvSpPr>
        <p:spPr>
          <a:xfrm>
            <a:off x="12480032" y="4265712"/>
            <a:ext cx="878497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10000" spc="600" dirty="0">
                <a:solidFill>
                  <a:schemeClr val="accent6">
                    <a:lumMod val="20000"/>
                    <a:lumOff val="80000"/>
                  </a:schemeClr>
                </a:solidFill>
                <a:latin typeface="Avenir Light" panose="020B0402020203020204" pitchFamily="34" charset="77"/>
              </a:rPr>
              <a:t>GOD JUL</a:t>
            </a:r>
          </a:p>
          <a:p>
            <a:pPr algn="ctr"/>
            <a:r>
              <a:rPr lang="nb-NO" sz="10000" spc="600" dirty="0">
                <a:solidFill>
                  <a:schemeClr val="accent6">
                    <a:lumMod val="20000"/>
                    <a:lumOff val="80000"/>
                  </a:schemeClr>
                </a:solidFill>
                <a:latin typeface="Avenir Light" panose="020B0402020203020204" pitchFamily="34" charset="77"/>
              </a:rPr>
              <a:t>-OG-</a:t>
            </a:r>
          </a:p>
          <a:p>
            <a:pPr algn="ctr"/>
            <a:r>
              <a:rPr lang="nb-NO" sz="10000" spc="600" dirty="0">
                <a:solidFill>
                  <a:schemeClr val="accent6">
                    <a:lumMod val="20000"/>
                    <a:lumOff val="80000"/>
                  </a:schemeClr>
                </a:solidFill>
                <a:latin typeface="Avenir Light" panose="020B0402020203020204" pitchFamily="34" charset="77"/>
              </a:rPr>
              <a:t>GODT NYTT </a:t>
            </a:r>
          </a:p>
          <a:p>
            <a:pPr algn="ctr"/>
            <a:r>
              <a:rPr lang="nb-NO" sz="10000" spc="600" dirty="0">
                <a:solidFill>
                  <a:schemeClr val="accent6">
                    <a:lumMod val="20000"/>
                    <a:lumOff val="80000"/>
                  </a:schemeClr>
                </a:solidFill>
                <a:latin typeface="Avenir Light" panose="020B0402020203020204" pitchFamily="34" charset="77"/>
              </a:rPr>
              <a:t>ÅR!</a:t>
            </a:r>
          </a:p>
        </p:txBody>
      </p:sp>
    </p:spTree>
    <p:extLst>
      <p:ext uri="{BB962C8B-B14F-4D97-AF65-F5344CB8AC3E}">
        <p14:creationId xmlns:p14="http://schemas.microsoft.com/office/powerpoint/2010/main" val="3492329082"/>
      </p:ext>
    </p:extLst>
  </p:cSld>
  <p:clrMapOvr>
    <a:masterClrMapping/>
  </p:clrMapOvr>
  <p:transition spd="slow" advClick="0" advTm="7000"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43285E5E-AF8F-424A-A664-3637E3F21D0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830" t="1378" r="17990" b="-1378"/>
          <a:stretch/>
        </p:blipFill>
        <p:spPr>
          <a:xfrm rot="16200000">
            <a:off x="5702250" y="-5716337"/>
            <a:ext cx="13715999" cy="251486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798A725-F746-F141-8B36-8971590B132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830" t="1378" r="17990" b="322"/>
          <a:stretch/>
        </p:blipFill>
        <p:spPr>
          <a:xfrm rot="16200000">
            <a:off x="5502697" y="-5477545"/>
            <a:ext cx="13715999" cy="24721393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B10D4153-F0DD-4749-9415-04751636F2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684" y="25151"/>
            <a:ext cx="6854223" cy="10958549"/>
          </a:xfrm>
          <a:prstGeom prst="rect">
            <a:avLst/>
          </a:prstGeom>
        </p:spPr>
      </p:pic>
      <p:sp>
        <p:nvSpPr>
          <p:cNvPr id="7" name="TekstSylinder 6">
            <a:extLst>
              <a:ext uri="{FF2B5EF4-FFF2-40B4-BE49-F238E27FC236}">
                <a16:creationId xmlns:a16="http://schemas.microsoft.com/office/drawing/2014/main" id="{955614DD-47C3-4641-9D3F-C5C3273FA68B}"/>
              </a:ext>
            </a:extLst>
          </p:cNvPr>
          <p:cNvSpPr txBox="1"/>
          <p:nvPr/>
        </p:nvSpPr>
        <p:spPr>
          <a:xfrm>
            <a:off x="10823848" y="4343100"/>
            <a:ext cx="878497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10000" spc="600" dirty="0">
                <a:solidFill>
                  <a:srgbClr val="E8C357"/>
                </a:solidFill>
                <a:latin typeface="Avenir Light" panose="020B0402020203020204" pitchFamily="34" charset="77"/>
              </a:rPr>
              <a:t>GOD JUL</a:t>
            </a:r>
          </a:p>
          <a:p>
            <a:pPr algn="ctr"/>
            <a:r>
              <a:rPr lang="nb-NO" sz="10000" spc="600" dirty="0">
                <a:solidFill>
                  <a:srgbClr val="E8C357"/>
                </a:solidFill>
                <a:latin typeface="Avenir Light" panose="020B0402020203020204" pitchFamily="34" charset="77"/>
              </a:rPr>
              <a:t>-OG-</a:t>
            </a:r>
          </a:p>
          <a:p>
            <a:pPr algn="ctr"/>
            <a:r>
              <a:rPr lang="nb-NO" sz="10000" spc="600" dirty="0">
                <a:solidFill>
                  <a:srgbClr val="E8C357"/>
                </a:solidFill>
                <a:latin typeface="Avenir Light" panose="020B0402020203020204" pitchFamily="34" charset="77"/>
              </a:rPr>
              <a:t>GODT NYTT </a:t>
            </a:r>
          </a:p>
          <a:p>
            <a:pPr algn="ctr"/>
            <a:r>
              <a:rPr lang="nb-NO" sz="10000" spc="600" dirty="0">
                <a:solidFill>
                  <a:srgbClr val="E8C357"/>
                </a:solidFill>
                <a:latin typeface="Avenir Light" panose="020B0402020203020204" pitchFamily="34" charset="77"/>
              </a:rPr>
              <a:t>ÅR!</a:t>
            </a:r>
          </a:p>
        </p:txBody>
      </p:sp>
    </p:spTree>
    <p:extLst>
      <p:ext uri="{BB962C8B-B14F-4D97-AF65-F5344CB8AC3E}">
        <p14:creationId xmlns:p14="http://schemas.microsoft.com/office/powerpoint/2010/main" val="1067573406"/>
      </p:ext>
    </p:extLst>
  </p:cSld>
  <p:clrMapOvr>
    <a:masterClrMapping/>
  </p:clrMapOvr>
  <p:transition spd="slow" advClick="0" advTm="7000"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e 6">
            <a:extLst>
              <a:ext uri="{FF2B5EF4-FFF2-40B4-BE49-F238E27FC236}">
                <a16:creationId xmlns:a16="http://schemas.microsoft.com/office/drawing/2014/main" id="{29D600B2-1C94-F549-898D-99A03AB549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5413493" y="-5447883"/>
            <a:ext cx="13750390" cy="24577376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BDB9D9F3-A506-4643-96C7-0CC8DA7A98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28304" y="-34392"/>
            <a:ext cx="7410101" cy="11847287"/>
          </a:xfrm>
          <a:prstGeom prst="rect">
            <a:avLst/>
          </a:prstGeom>
        </p:spPr>
      </p:pic>
      <p:pic>
        <p:nvPicPr>
          <p:cNvPr id="2" name="Bilde 1">
            <a:extLst>
              <a:ext uri="{FF2B5EF4-FFF2-40B4-BE49-F238E27FC236}">
                <a16:creationId xmlns:a16="http://schemas.microsoft.com/office/drawing/2014/main" id="{362DF99B-1AA2-DF45-BAC6-0C31F6388E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44299" y="3257600"/>
            <a:ext cx="7639705" cy="4129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491090"/>
      </p:ext>
    </p:extLst>
  </p:cSld>
  <p:clrMapOvr>
    <a:masterClrMapping/>
  </p:clrMapOvr>
  <p:transition spd="slow" advClick="0" advTm="7000"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e 7">
            <a:extLst>
              <a:ext uri="{FF2B5EF4-FFF2-40B4-BE49-F238E27FC236}">
                <a16:creationId xmlns:a16="http://schemas.microsoft.com/office/drawing/2014/main" id="{5A338577-07D3-F048-BCD8-AAB8B6FD9E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155" y="4641850"/>
            <a:ext cx="1879600" cy="4432300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CD7B48DA-84B8-A341-9AD7-927E6C387B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42245" y="4641850"/>
            <a:ext cx="1879600" cy="4432300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2269AE15-6065-6848-9682-E1D9719B5A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42924" y="5264113"/>
            <a:ext cx="5898151" cy="3187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674684"/>
      </p:ext>
    </p:extLst>
  </p:cSld>
  <p:clrMapOvr>
    <a:masterClrMapping/>
  </p:clrMapOvr>
  <p:transition spd="slow" advClick="0" advTm="7000"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148855C3-98A1-8945-899F-78F41DD01DB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830" t="1378" r="17990" b="322"/>
          <a:stretch/>
        </p:blipFill>
        <p:spPr>
          <a:xfrm rot="16200000">
            <a:off x="5502697" y="-5502696"/>
            <a:ext cx="13715999" cy="24721393"/>
          </a:xfrm>
          <a:prstGeom prst="rect">
            <a:avLst/>
          </a:prstGeom>
        </p:spPr>
      </p:pic>
      <p:pic>
        <p:nvPicPr>
          <p:cNvPr id="5" name="Bilde 4" descr="Et bilde som inneholder innendørs, vegg, sitter&#10;&#10;&#10;&#10;Automatisk generert beskrivelse">
            <a:extLst>
              <a:ext uri="{FF2B5EF4-FFF2-40B4-BE49-F238E27FC236}">
                <a16:creationId xmlns:a16="http://schemas.microsoft.com/office/drawing/2014/main" id="{30E8A144-2D24-084D-96BB-3C47EE7C3476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2526"/>
            <a:ext cx="24721394" cy="13703474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CDB1E1C0-C698-0C4C-9EB8-346C5BFBFF4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330"/>
          <a:stretch/>
        </p:blipFill>
        <p:spPr>
          <a:xfrm>
            <a:off x="-1" y="0"/>
            <a:ext cx="24721393" cy="2969568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14F42D8E-6631-BB47-8692-20652860438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330"/>
          <a:stretch/>
        </p:blipFill>
        <p:spPr>
          <a:xfrm flipV="1">
            <a:off x="0" y="10251817"/>
            <a:ext cx="24721393" cy="349857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CEBF185A-FE82-7E4F-B807-B150C2D893D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17" t="77502" r="33895" b="14499"/>
          <a:stretch/>
        </p:blipFill>
        <p:spPr>
          <a:xfrm>
            <a:off x="7428803" y="4008048"/>
            <a:ext cx="9865096" cy="1124124"/>
          </a:xfrm>
          <a:prstGeom prst="rect">
            <a:avLst/>
          </a:prstGeom>
        </p:spPr>
      </p:pic>
      <p:sp>
        <p:nvSpPr>
          <p:cNvPr id="12" name="TekstSylinder 11">
            <a:extLst>
              <a:ext uri="{FF2B5EF4-FFF2-40B4-BE49-F238E27FC236}">
                <a16:creationId xmlns:a16="http://schemas.microsoft.com/office/drawing/2014/main" id="{3675141E-F0F0-4345-A611-E0FE80E4862F}"/>
              </a:ext>
            </a:extLst>
          </p:cNvPr>
          <p:cNvSpPr txBox="1"/>
          <p:nvPr/>
        </p:nvSpPr>
        <p:spPr>
          <a:xfrm>
            <a:off x="7920879" y="4841776"/>
            <a:ext cx="887963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18000" b="1" spc="600" dirty="0">
                <a:solidFill>
                  <a:srgbClr val="E8C357"/>
                </a:solidFill>
                <a:latin typeface="Century Gothic" panose="020B0502020202020204" pitchFamily="34" charset="0"/>
              </a:rPr>
              <a:t>God jul </a:t>
            </a:r>
          </a:p>
          <a:p>
            <a:pPr algn="ctr"/>
            <a:r>
              <a:rPr lang="nb-NO" sz="6000" spc="600" dirty="0">
                <a:solidFill>
                  <a:srgbClr val="E8C357"/>
                </a:solidFill>
                <a:latin typeface="Century Gothic" panose="020B0502020202020204" pitchFamily="34" charset="0"/>
              </a:rPr>
              <a:t>OG GODT NYTT ÅR!</a:t>
            </a:r>
          </a:p>
        </p:txBody>
      </p:sp>
      <p:pic>
        <p:nvPicPr>
          <p:cNvPr id="13" name="Bilde 12">
            <a:extLst>
              <a:ext uri="{FF2B5EF4-FFF2-40B4-BE49-F238E27FC236}">
                <a16:creationId xmlns:a16="http://schemas.microsoft.com/office/drawing/2014/main" id="{2A8C3A49-6BF7-4645-9CCF-F34C0D9EA0B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17" t="77502" r="33895" b="14499"/>
          <a:stretch/>
        </p:blipFill>
        <p:spPr>
          <a:xfrm flipV="1">
            <a:off x="7428803" y="8802216"/>
            <a:ext cx="9865096" cy="1295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513712"/>
      </p:ext>
    </p:extLst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e 4">
            <a:extLst>
              <a:ext uri="{FF2B5EF4-FFF2-40B4-BE49-F238E27FC236}">
                <a16:creationId xmlns:a16="http://schemas.microsoft.com/office/drawing/2014/main" id="{86A67177-0A2F-6549-BD7B-957C923954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5413493" y="-5447883"/>
            <a:ext cx="13750390" cy="24577376"/>
          </a:xfrm>
          <a:prstGeom prst="rect">
            <a:avLst/>
          </a:prstGeom>
        </p:spPr>
      </p:pic>
      <p:pic>
        <p:nvPicPr>
          <p:cNvPr id="6" name="Bilde 5" descr="Et bilde som inneholder innendørs, vegg, sitter&#10;&#10;&#10;&#10;Automatisk generert beskrivelse">
            <a:extLst>
              <a:ext uri="{FF2B5EF4-FFF2-40B4-BE49-F238E27FC236}">
                <a16:creationId xmlns:a16="http://schemas.microsoft.com/office/drawing/2014/main" id="{7DF7914F-4F6D-3B46-A3BB-ECBB22A28071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1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526"/>
            <a:ext cx="24577376" cy="1370347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9E3EEE-C785-7949-8DD8-8181EEA3D32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330"/>
          <a:stretch/>
        </p:blipFill>
        <p:spPr>
          <a:xfrm>
            <a:off x="-2302" y="-34391"/>
            <a:ext cx="24721393" cy="2969568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85E230FF-8E1D-6D48-837D-597099DD74B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330"/>
          <a:stretch/>
        </p:blipFill>
        <p:spPr>
          <a:xfrm flipV="1">
            <a:off x="0" y="10251817"/>
            <a:ext cx="24721393" cy="3498574"/>
          </a:xfrm>
          <a:prstGeom prst="rect">
            <a:avLst/>
          </a:prstGeom>
        </p:spPr>
      </p:pic>
      <p:pic>
        <p:nvPicPr>
          <p:cNvPr id="13" name="Bilde 12">
            <a:extLst>
              <a:ext uri="{FF2B5EF4-FFF2-40B4-BE49-F238E27FC236}">
                <a16:creationId xmlns:a16="http://schemas.microsoft.com/office/drawing/2014/main" id="{01D13D10-4555-954E-B2DD-6ACBCA27573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17" t="77502" r="33895" b="14499"/>
          <a:stretch/>
        </p:blipFill>
        <p:spPr>
          <a:xfrm>
            <a:off x="7428147" y="6562398"/>
            <a:ext cx="9865096" cy="1124124"/>
          </a:xfrm>
          <a:prstGeom prst="rect">
            <a:avLst/>
          </a:prstGeom>
        </p:spPr>
      </p:pic>
      <p:sp>
        <p:nvSpPr>
          <p:cNvPr id="14" name="TekstSylinder 13">
            <a:extLst>
              <a:ext uri="{FF2B5EF4-FFF2-40B4-BE49-F238E27FC236}">
                <a16:creationId xmlns:a16="http://schemas.microsoft.com/office/drawing/2014/main" id="{1F82B6CD-A17C-AB44-8717-0C89FBDE88CF}"/>
              </a:ext>
            </a:extLst>
          </p:cNvPr>
          <p:cNvSpPr txBox="1"/>
          <p:nvPr/>
        </p:nvSpPr>
        <p:spPr>
          <a:xfrm>
            <a:off x="3539715" y="4179257"/>
            <a:ext cx="17641960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15000" b="1" spc="600" dirty="0">
                <a:solidFill>
                  <a:srgbClr val="E8C357"/>
                </a:solidFill>
                <a:latin typeface="Century Gothic" panose="020B0502020202020204" pitchFamily="34" charset="0"/>
              </a:rPr>
              <a:t>God jul</a:t>
            </a:r>
          </a:p>
          <a:p>
            <a:pPr algn="ctr"/>
            <a:endParaRPr lang="nb-NO" sz="10000" spc="600" dirty="0">
              <a:solidFill>
                <a:srgbClr val="E8C357"/>
              </a:solidFill>
              <a:latin typeface="Avenir Light" panose="020B0402020203020204" pitchFamily="34" charset="77"/>
            </a:endParaRPr>
          </a:p>
          <a:p>
            <a:pPr algn="ctr"/>
            <a:r>
              <a:rPr lang="nb-NO" sz="6000" spc="600" dirty="0">
                <a:solidFill>
                  <a:srgbClr val="E8C357"/>
                </a:solidFill>
                <a:latin typeface="Century Gothic" panose="020B0502020202020204" pitchFamily="34" charset="0"/>
              </a:rPr>
              <a:t>OG GODT NYTT ÅR!</a:t>
            </a:r>
          </a:p>
        </p:txBody>
      </p:sp>
    </p:spTree>
    <p:extLst>
      <p:ext uri="{BB962C8B-B14F-4D97-AF65-F5344CB8AC3E}">
        <p14:creationId xmlns:p14="http://schemas.microsoft.com/office/powerpoint/2010/main" val="2359239259"/>
      </p:ext>
    </p:extLst>
  </p:cSld>
  <p:clrMapOvr>
    <a:masterClrMapping/>
  </p:clrMapOvr>
  <p:transition spd="slow" advTm="10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0">
              <a:schemeClr val="bg1">
                <a:lumMod val="65000"/>
                <a:lumOff val="35000"/>
              </a:schemeClr>
            </a:gs>
            <a:gs pos="100000">
              <a:schemeClr val="bg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e 6" descr="Et bilde som inneholder innendørs, vegg, sitter&#10;&#10;&#10;&#10;Automatisk generert beskrivelse">
            <a:extLst>
              <a:ext uri="{FF2B5EF4-FFF2-40B4-BE49-F238E27FC236}">
                <a16:creationId xmlns:a16="http://schemas.microsoft.com/office/drawing/2014/main" id="{879F2BAB-B790-7443-BA7E-3943BBA8E9E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526"/>
            <a:ext cx="24384000" cy="1370347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A36351D1-4F03-0641-9843-6420CB020B7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330"/>
          <a:stretch/>
        </p:blipFill>
        <p:spPr>
          <a:xfrm>
            <a:off x="-2302" y="-34391"/>
            <a:ext cx="24721393" cy="2969568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ABDF086B-F951-7144-B266-39A9A64CD4A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330"/>
          <a:stretch/>
        </p:blipFill>
        <p:spPr>
          <a:xfrm flipV="1">
            <a:off x="0" y="10251817"/>
            <a:ext cx="24721393" cy="3498574"/>
          </a:xfrm>
          <a:prstGeom prst="rect">
            <a:avLst/>
          </a:prstGeom>
        </p:spPr>
      </p:pic>
      <p:sp>
        <p:nvSpPr>
          <p:cNvPr id="11" name="TekstSylinder 10">
            <a:extLst>
              <a:ext uri="{FF2B5EF4-FFF2-40B4-BE49-F238E27FC236}">
                <a16:creationId xmlns:a16="http://schemas.microsoft.com/office/drawing/2014/main" id="{E89E79C6-8A44-C847-80BC-6647F07B2870}"/>
              </a:ext>
            </a:extLst>
          </p:cNvPr>
          <p:cNvSpPr txBox="1"/>
          <p:nvPr/>
        </p:nvSpPr>
        <p:spPr>
          <a:xfrm>
            <a:off x="0" y="3561399"/>
            <a:ext cx="24384000" cy="4764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nb-NO" sz="15000" b="1" spc="600" dirty="0">
                <a:solidFill>
                  <a:srgbClr val="E8C357"/>
                </a:solidFill>
                <a:latin typeface="Century Gothic" panose="020B0502020202020204" pitchFamily="34" charset="0"/>
              </a:rPr>
              <a:t>God jul</a:t>
            </a:r>
          </a:p>
          <a:p>
            <a:pPr algn="ctr">
              <a:lnSpc>
                <a:spcPct val="150000"/>
              </a:lnSpc>
            </a:pPr>
            <a:r>
              <a:rPr lang="nb-NO" sz="6000" spc="600" dirty="0">
                <a:solidFill>
                  <a:srgbClr val="E8C357"/>
                </a:solidFill>
                <a:latin typeface="Century Gothic" panose="020B0502020202020204" pitchFamily="34" charset="0"/>
              </a:rPr>
              <a:t>OG GODT NYTT ÅR!</a:t>
            </a:r>
          </a:p>
        </p:txBody>
      </p:sp>
    </p:spTree>
    <p:extLst>
      <p:ext uri="{BB962C8B-B14F-4D97-AF65-F5344CB8AC3E}">
        <p14:creationId xmlns:p14="http://schemas.microsoft.com/office/powerpoint/2010/main" val="3457589099"/>
      </p:ext>
    </p:extLst>
  </p:cSld>
  <p:clrMapOvr>
    <a:masterClrMapping/>
  </p:clrMapOvr>
  <p:transition spd="slow" advTm="10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e 4" descr="Et bilde som inneholder mørk, mann, sitter, stående&#10;&#10;Automatisk generert beskrivelse">
            <a:extLst>
              <a:ext uri="{FF2B5EF4-FFF2-40B4-BE49-F238E27FC236}">
                <a16:creationId xmlns:a16="http://schemas.microsoft.com/office/drawing/2014/main" id="{89BD894B-1495-344C-B359-815EE5E5D1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3928" y="3070942"/>
            <a:ext cx="11180836" cy="7574115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8AF8EC77-A855-9048-B814-BF6133ECA0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6864" y="1961887"/>
            <a:ext cx="9094375" cy="979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305054"/>
      </p:ext>
    </p:extLst>
  </p:cSld>
  <p:clrMapOvr>
    <a:masterClrMapping/>
  </p:clrMapOvr>
  <p:transition spd="slow" advTm="10000"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 descr="Et bilde som inneholder sitter, liten, bord, holder&#10;&#10;Automatisk generert beskrivelse">
            <a:extLst>
              <a:ext uri="{FF2B5EF4-FFF2-40B4-BE49-F238E27FC236}">
                <a16:creationId xmlns:a16="http://schemas.microsoft.com/office/drawing/2014/main" id="{5CDA4EC8-F14E-9B47-A3A5-F6236570CC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11"/>
          <a:stretch/>
        </p:blipFill>
        <p:spPr>
          <a:xfrm>
            <a:off x="0" y="-1"/>
            <a:ext cx="25297456" cy="13716001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21D7A2B2-7813-2549-B057-6253D86DA8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6228" y="8586192"/>
            <a:ext cx="10855772" cy="4029794"/>
          </a:xfrm>
          <a:prstGeom prst="rect">
            <a:avLst/>
          </a:prstGeom>
        </p:spPr>
      </p:pic>
      <p:sp>
        <p:nvSpPr>
          <p:cNvPr id="13" name="TekstSylinder 12">
            <a:extLst>
              <a:ext uri="{FF2B5EF4-FFF2-40B4-BE49-F238E27FC236}">
                <a16:creationId xmlns:a16="http://schemas.microsoft.com/office/drawing/2014/main" id="{C43B8181-36C2-FC49-95F9-C15EE9164A85}"/>
              </a:ext>
            </a:extLst>
          </p:cNvPr>
          <p:cNvSpPr txBox="1"/>
          <p:nvPr/>
        </p:nvSpPr>
        <p:spPr>
          <a:xfrm>
            <a:off x="8845432" y="11415657"/>
            <a:ext cx="8640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7200" b="1" spc="600" dirty="0">
                <a:solidFill>
                  <a:srgbClr val="373535"/>
                </a:solidFill>
              </a:rPr>
              <a:t>og et godt nytt år! </a:t>
            </a:r>
          </a:p>
        </p:txBody>
      </p:sp>
      <p:pic>
        <p:nvPicPr>
          <p:cNvPr id="15" name="Bilde 14">
            <a:extLst>
              <a:ext uri="{FF2B5EF4-FFF2-40B4-BE49-F238E27FC236}">
                <a16:creationId xmlns:a16="http://schemas.microsoft.com/office/drawing/2014/main" id="{E450AA1F-F283-D246-B3D2-B1E2E886CE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7457" y="-8263680"/>
            <a:ext cx="1900454" cy="12266564"/>
          </a:xfrm>
          <a:prstGeom prst="rect">
            <a:avLst/>
          </a:prstGeom>
        </p:spPr>
      </p:pic>
      <p:pic>
        <p:nvPicPr>
          <p:cNvPr id="16" name="Bilde 15">
            <a:extLst>
              <a:ext uri="{FF2B5EF4-FFF2-40B4-BE49-F238E27FC236}">
                <a16:creationId xmlns:a16="http://schemas.microsoft.com/office/drawing/2014/main" id="{BAE6E0DC-D930-C946-97AE-BC46776593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65793" y="-6076018"/>
            <a:ext cx="1887676" cy="13591268"/>
          </a:xfrm>
          <a:prstGeom prst="rect">
            <a:avLst/>
          </a:prstGeom>
        </p:spPr>
      </p:pic>
      <p:pic>
        <p:nvPicPr>
          <p:cNvPr id="17" name="Bilde 16">
            <a:extLst>
              <a:ext uri="{FF2B5EF4-FFF2-40B4-BE49-F238E27FC236}">
                <a16:creationId xmlns:a16="http://schemas.microsoft.com/office/drawing/2014/main" id="{CAE3A341-A406-2C41-BA94-75EF085AFEA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611578" y="-6786040"/>
            <a:ext cx="1887674" cy="12165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444136"/>
      </p:ext>
    </p:extLst>
  </p:cSld>
  <p:clrMapOvr>
    <a:masterClrMapping/>
  </p:clrMapOvr>
  <p:transition spd="slow" advTm="10000"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e 5">
            <a:extLst>
              <a:ext uri="{FF2B5EF4-FFF2-40B4-BE49-F238E27FC236}">
                <a16:creationId xmlns:a16="http://schemas.microsoft.com/office/drawing/2014/main" id="{178E5770-5CA0-5D41-A56D-CA47D7D3E32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606" t="19350"/>
          <a:stretch/>
        </p:blipFill>
        <p:spPr>
          <a:xfrm>
            <a:off x="0" y="0"/>
            <a:ext cx="7381950" cy="1133328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76A8C2A-4D2C-6A4C-BBA2-277EA6E59F0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414" t="9287"/>
          <a:stretch/>
        </p:blipFill>
        <p:spPr>
          <a:xfrm>
            <a:off x="0" y="0"/>
            <a:ext cx="13204561" cy="4754786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4E935597-0C51-5145-A009-7FC91A0018E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026" t="9287"/>
          <a:stretch/>
        </p:blipFill>
        <p:spPr>
          <a:xfrm flipH="1">
            <a:off x="11806740" y="0"/>
            <a:ext cx="12914652" cy="4754786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4B2CBBDB-BC6C-0748-98B9-ED8BA8230A1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323" r="68593"/>
          <a:stretch/>
        </p:blipFill>
        <p:spPr>
          <a:xfrm>
            <a:off x="21120992" y="0"/>
            <a:ext cx="3600400" cy="13725872"/>
          </a:xfrm>
          <a:prstGeom prst="rect">
            <a:avLst/>
          </a:prstGeom>
        </p:spPr>
      </p:pic>
      <p:pic>
        <p:nvPicPr>
          <p:cNvPr id="18" name="Bilde 17">
            <a:extLst>
              <a:ext uri="{FF2B5EF4-FFF2-40B4-BE49-F238E27FC236}">
                <a16:creationId xmlns:a16="http://schemas.microsoft.com/office/drawing/2014/main" id="{27F4E5C2-D0F3-4E46-8896-FF73136BD5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14773" y="5414409"/>
            <a:ext cx="8647817" cy="4673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938037"/>
      </p:ext>
    </p:extLst>
  </p:cSld>
  <p:clrMapOvr>
    <a:masterClrMapping/>
  </p:clrMapOvr>
  <p:transition spd="slow" advClick="0" advTm="4000"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 descr="Et bilde som inneholder plante, blomst, vase, vann&#10;&#10;Automatisk generert beskrivelse">
            <a:extLst>
              <a:ext uri="{FF2B5EF4-FFF2-40B4-BE49-F238E27FC236}">
                <a16:creationId xmlns:a16="http://schemas.microsoft.com/office/drawing/2014/main" id="{4E26A0E4-7E2A-AC4A-BA91-34C108DFDA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00"/>
            <a:ext cx="24577376" cy="13824774"/>
          </a:xfrm>
          <a:prstGeom prst="rect">
            <a:avLst/>
          </a:prstGeom>
        </p:spPr>
      </p:pic>
      <p:sp>
        <p:nvSpPr>
          <p:cNvPr id="9" name="TekstSylinder 8">
            <a:extLst>
              <a:ext uri="{FF2B5EF4-FFF2-40B4-BE49-F238E27FC236}">
                <a16:creationId xmlns:a16="http://schemas.microsoft.com/office/drawing/2014/main" id="{0EB46DB7-27A9-2849-B81E-BC1A66E5D0C5}"/>
              </a:ext>
            </a:extLst>
          </p:cNvPr>
          <p:cNvSpPr txBox="1"/>
          <p:nvPr/>
        </p:nvSpPr>
        <p:spPr>
          <a:xfrm>
            <a:off x="0" y="5253593"/>
            <a:ext cx="2457737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15000" spc="600" dirty="0">
                <a:solidFill>
                  <a:srgbClr val="E8C357"/>
                </a:solidFill>
                <a:latin typeface="Avenir Light" panose="020B0402020203020204" pitchFamily="34" charset="77"/>
              </a:rPr>
              <a:t>GOD JUL</a:t>
            </a:r>
          </a:p>
          <a:p>
            <a:pPr algn="ctr"/>
            <a:r>
              <a:rPr lang="nb-NO" sz="6000" spc="600" dirty="0">
                <a:solidFill>
                  <a:srgbClr val="E8C357"/>
                </a:solidFill>
                <a:latin typeface="Avenir Light" panose="020B0402020203020204" pitchFamily="34" charset="77"/>
              </a:rPr>
              <a:t>OG GODT NYTT ÅR!</a:t>
            </a:r>
          </a:p>
        </p:txBody>
      </p:sp>
    </p:spTree>
    <p:extLst>
      <p:ext uri="{BB962C8B-B14F-4D97-AF65-F5344CB8AC3E}">
        <p14:creationId xmlns:p14="http://schemas.microsoft.com/office/powerpoint/2010/main" val="929659629"/>
      </p:ext>
    </p:extLst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 descr="Et bilde som inneholder rød, klokke, sitter, foto&#10;&#10;Automatisk generert beskrivelse">
            <a:extLst>
              <a:ext uri="{FF2B5EF4-FFF2-40B4-BE49-F238E27FC236}">
                <a16:creationId xmlns:a16="http://schemas.microsoft.com/office/drawing/2014/main" id="{75C86FE0-E01D-1A4E-B3D2-AED754BC3A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24721392" cy="13905783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4751ACF4-7866-7148-BB2B-4FAC3573B3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17" t="77502" r="33895" b="14499"/>
          <a:stretch/>
        </p:blipFill>
        <p:spPr>
          <a:xfrm>
            <a:off x="6287344" y="3905672"/>
            <a:ext cx="9865096" cy="1124124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61143E07-6EF2-864D-8BC4-80331D53C970}"/>
              </a:ext>
            </a:extLst>
          </p:cNvPr>
          <p:cNvSpPr txBox="1"/>
          <p:nvPr/>
        </p:nvSpPr>
        <p:spPr>
          <a:xfrm>
            <a:off x="7272808" y="4739400"/>
            <a:ext cx="887963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8000" spc="600" dirty="0">
                <a:solidFill>
                  <a:srgbClr val="E8C357"/>
                </a:solidFill>
                <a:latin typeface="Avenir Light" panose="020B0402020203020204" pitchFamily="34" charset="77"/>
              </a:rPr>
              <a:t>God jul </a:t>
            </a:r>
          </a:p>
          <a:p>
            <a:r>
              <a:rPr lang="nb-NO" sz="6000" spc="600" dirty="0">
                <a:solidFill>
                  <a:srgbClr val="E8C357"/>
                </a:solidFill>
                <a:latin typeface="Avenir Light" panose="020B0402020203020204" pitchFamily="34" charset="77"/>
              </a:rPr>
              <a:t>OG GODT NYTT ÅR!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29A05895-9B0F-CE45-A52F-DAA0B09119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17" t="77502" r="33895" b="14499"/>
          <a:stretch/>
        </p:blipFill>
        <p:spPr>
          <a:xfrm flipV="1">
            <a:off x="6287344" y="8699840"/>
            <a:ext cx="9865096" cy="1295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430805"/>
      </p:ext>
    </p:extLst>
  </p:cSld>
  <p:clrMapOvr>
    <a:masterClrMapping/>
  </p:clrMapOvr>
  <p:transition spd="slow" advClick="0" advTm="7000"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40E2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de 9">
            <a:extLst>
              <a:ext uri="{FF2B5EF4-FFF2-40B4-BE49-F238E27FC236}">
                <a16:creationId xmlns:a16="http://schemas.microsoft.com/office/drawing/2014/main" id="{7F5762E6-583A-224A-A7D2-B5B52C03F5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9569" y="520700"/>
            <a:ext cx="14389100" cy="13195300"/>
          </a:xfrm>
          <a:prstGeom prst="rect">
            <a:avLst/>
          </a:prstGeom>
        </p:spPr>
      </p:pic>
      <p:grpSp>
        <p:nvGrpSpPr>
          <p:cNvPr id="11" name="Gruppe 10">
            <a:extLst>
              <a:ext uri="{FF2B5EF4-FFF2-40B4-BE49-F238E27FC236}">
                <a16:creationId xmlns:a16="http://schemas.microsoft.com/office/drawing/2014/main" id="{03A4C1D6-8B61-BF46-8520-041185CD8686}"/>
              </a:ext>
            </a:extLst>
          </p:cNvPr>
          <p:cNvGrpSpPr/>
          <p:nvPr/>
        </p:nvGrpSpPr>
        <p:grpSpPr>
          <a:xfrm>
            <a:off x="13530481" y="4381756"/>
            <a:ext cx="5727959" cy="3865998"/>
            <a:chOff x="13530481" y="4381756"/>
            <a:chExt cx="5727959" cy="3865998"/>
          </a:xfrm>
        </p:grpSpPr>
        <p:pic>
          <p:nvPicPr>
            <p:cNvPr id="8" name="Bilde 7">
              <a:extLst>
                <a:ext uri="{FF2B5EF4-FFF2-40B4-BE49-F238E27FC236}">
                  <a16:creationId xmlns:a16="http://schemas.microsoft.com/office/drawing/2014/main" id="{A9BC5EE7-C1ED-AC4C-BCBC-738E6EAA965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530481" y="4381756"/>
              <a:ext cx="5727959" cy="2991101"/>
            </a:xfrm>
            <a:prstGeom prst="rect">
              <a:avLst/>
            </a:prstGeom>
          </p:spPr>
        </p:pic>
        <p:pic>
          <p:nvPicPr>
            <p:cNvPr id="9" name="Bilde 8">
              <a:extLst>
                <a:ext uri="{FF2B5EF4-FFF2-40B4-BE49-F238E27FC236}">
                  <a16:creationId xmlns:a16="http://schemas.microsoft.com/office/drawing/2014/main" id="{2B8979E1-4E27-DC4A-A3C2-A725D494D3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920192" y="6497960"/>
              <a:ext cx="3888432" cy="174979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59512923"/>
      </p:ext>
    </p:extLst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>
                <a:lumMod val="85000"/>
              </a:schemeClr>
            </a:gs>
            <a:gs pos="76000">
              <a:schemeClr val="tx1"/>
            </a:gs>
            <a:gs pos="21000">
              <a:schemeClr val="tx1"/>
            </a:gs>
            <a:gs pos="98000">
              <a:schemeClr val="tx1">
                <a:lumMod val="8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e 7">
            <a:extLst>
              <a:ext uri="{FF2B5EF4-FFF2-40B4-BE49-F238E27FC236}">
                <a16:creationId xmlns:a16="http://schemas.microsoft.com/office/drawing/2014/main" id="{8111F7C6-8C14-2542-A251-7911CCE86A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7366" y="2341197"/>
            <a:ext cx="7807325" cy="9033606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06C1334A-DBD7-F140-8276-959BE55024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1840" y="4337720"/>
            <a:ext cx="7639705" cy="4129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864649"/>
      </p:ext>
    </p:extLst>
  </p:cSld>
  <p:clrMapOvr>
    <a:masterClrMapping/>
  </p:clrMapOvr>
  <p:transition spd="slow" advClick="0" advTm="7000"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148855C3-98A1-8945-899F-78F41DD01DB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690" t="1378" r="17990" b="322"/>
          <a:stretch/>
        </p:blipFill>
        <p:spPr>
          <a:xfrm rot="16200000">
            <a:off x="5468075" y="-5476880"/>
            <a:ext cx="13877167" cy="24721393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2342DA9D-A158-354A-9C8E-796EEB6B644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68" r="32891" b="50000"/>
          <a:stretch/>
        </p:blipFill>
        <p:spPr>
          <a:xfrm>
            <a:off x="8159551" y="-846856"/>
            <a:ext cx="8784977" cy="727950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CAC9AF7D-6BF5-DF43-9E2A-48CEB51BEC8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52" r="67759" b="50000"/>
          <a:stretch/>
        </p:blipFill>
        <p:spPr>
          <a:xfrm>
            <a:off x="4745845" y="-848052"/>
            <a:ext cx="3978894" cy="10276547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E5C27244-0C61-B54B-87EE-28E7001D180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569" b="50000"/>
          <a:stretch/>
        </p:blipFill>
        <p:spPr>
          <a:xfrm>
            <a:off x="45962" y="-126776"/>
            <a:ext cx="6064577" cy="7279503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3F9C08EE-8CD1-CC42-BCC2-9E30972A196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52" r="67759" b="50000"/>
          <a:stretch/>
        </p:blipFill>
        <p:spPr>
          <a:xfrm>
            <a:off x="15453094" y="-669860"/>
            <a:ext cx="3978894" cy="10276547"/>
          </a:xfrm>
          <a:prstGeom prst="rect">
            <a:avLst/>
          </a:prstGeom>
        </p:spPr>
      </p:pic>
      <p:pic>
        <p:nvPicPr>
          <p:cNvPr id="13" name="Bilde 12">
            <a:extLst>
              <a:ext uri="{FF2B5EF4-FFF2-40B4-BE49-F238E27FC236}">
                <a16:creationId xmlns:a16="http://schemas.microsoft.com/office/drawing/2014/main" id="{B3F1DD8A-3AAD-6D4C-A7BD-4E946B8D5A6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47" b="50000"/>
          <a:stretch/>
        </p:blipFill>
        <p:spPr>
          <a:xfrm>
            <a:off x="18728828" y="-198784"/>
            <a:ext cx="5992565" cy="7279503"/>
          </a:xfrm>
          <a:prstGeom prst="rect">
            <a:avLst/>
          </a:prstGeom>
        </p:spPr>
      </p:pic>
      <p:grpSp>
        <p:nvGrpSpPr>
          <p:cNvPr id="3" name="Gruppe 2">
            <a:extLst>
              <a:ext uri="{FF2B5EF4-FFF2-40B4-BE49-F238E27FC236}">
                <a16:creationId xmlns:a16="http://schemas.microsoft.com/office/drawing/2014/main" id="{95786201-33C1-F44B-B5CC-5CCA1F228CDB}"/>
              </a:ext>
            </a:extLst>
          </p:cNvPr>
          <p:cNvGrpSpPr/>
          <p:nvPr/>
        </p:nvGrpSpPr>
        <p:grpSpPr>
          <a:xfrm>
            <a:off x="3767064" y="7174056"/>
            <a:ext cx="17641960" cy="4862870"/>
            <a:chOff x="3767064" y="7646328"/>
            <a:chExt cx="17641960" cy="4862870"/>
          </a:xfrm>
        </p:grpSpPr>
        <p:sp>
          <p:nvSpPr>
            <p:cNvPr id="15" name="TekstSylinder 14">
              <a:extLst>
                <a:ext uri="{FF2B5EF4-FFF2-40B4-BE49-F238E27FC236}">
                  <a16:creationId xmlns:a16="http://schemas.microsoft.com/office/drawing/2014/main" id="{73AC2A71-195D-5A40-894E-01184C100F1F}"/>
                </a:ext>
              </a:extLst>
            </p:cNvPr>
            <p:cNvSpPr txBox="1"/>
            <p:nvPr/>
          </p:nvSpPr>
          <p:spPr>
            <a:xfrm>
              <a:off x="3767064" y="7646328"/>
              <a:ext cx="17641960" cy="48628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nb-NO" sz="15000" spc="600" dirty="0">
                  <a:solidFill>
                    <a:srgbClr val="E8C357"/>
                  </a:solidFill>
                  <a:latin typeface="Avenir Light" panose="020B0402020203020204" pitchFamily="34" charset="77"/>
                </a:rPr>
                <a:t>GOD JUL</a:t>
              </a:r>
            </a:p>
            <a:p>
              <a:pPr algn="ctr"/>
              <a:endParaRPr lang="nb-NO" sz="10000" spc="600" dirty="0">
                <a:solidFill>
                  <a:srgbClr val="E8C357"/>
                </a:solidFill>
                <a:latin typeface="Avenir Light" panose="020B0402020203020204" pitchFamily="34" charset="77"/>
              </a:endParaRPr>
            </a:p>
            <a:p>
              <a:pPr algn="ctr"/>
              <a:r>
                <a:rPr lang="nb-NO" sz="6000" spc="600" dirty="0">
                  <a:solidFill>
                    <a:srgbClr val="E8C357"/>
                  </a:solidFill>
                  <a:latin typeface="Avenir Light" panose="020B0402020203020204" pitchFamily="34" charset="77"/>
                </a:rPr>
                <a:t>OG GODT NYTT ÅR!</a:t>
              </a:r>
            </a:p>
          </p:txBody>
        </p:sp>
        <p:pic>
          <p:nvPicPr>
            <p:cNvPr id="14" name="Bilde 13">
              <a:extLst>
                <a:ext uri="{FF2B5EF4-FFF2-40B4-BE49-F238E27FC236}">
                  <a16:creationId xmlns:a16="http://schemas.microsoft.com/office/drawing/2014/main" id="{11D15D6C-3BED-0D4C-B82F-53977A0EEB2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17" t="77502" r="33895" b="14499"/>
            <a:stretch/>
          </p:blipFill>
          <p:spPr>
            <a:xfrm>
              <a:off x="7655496" y="10029469"/>
              <a:ext cx="9865096" cy="11241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90413014"/>
      </p:ext>
    </p:extLst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D8D2B452CB365049A1D1075FB48FD5DF" ma:contentTypeVersion="10" ma:contentTypeDescription="Opprett et nytt dokument." ma:contentTypeScope="" ma:versionID="32e028b6e4b196fe45072bf36f2580af">
  <xsd:schema xmlns:xsd="http://www.w3.org/2001/XMLSchema" xmlns:xs="http://www.w3.org/2001/XMLSchema" xmlns:p="http://schemas.microsoft.com/office/2006/metadata/properties" xmlns:ns2="0b85a3eb-c435-4f42-b3c3-17884efef0eb" xmlns:ns3="fe72f129-59c4-42d9-8d51-c7d15b39dc8a" targetNamespace="http://schemas.microsoft.com/office/2006/metadata/properties" ma:root="true" ma:fieldsID="6ed8d00944b938648bda26bc10129d5e" ns2:_="" ns3:_="">
    <xsd:import namespace="0b85a3eb-c435-4f42-b3c3-17884efef0eb"/>
    <xsd:import namespace="fe72f129-59c4-42d9-8d51-c7d15b39dc8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85a3eb-c435-4f42-b3c3-17884efef0e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e72f129-59c4-42d9-8d51-c7d15b39d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9A20509-06A9-4691-8419-00FF3296CF13}">
  <ds:schemaRefs>
    <ds:schemaRef ds:uri="http://www.w3.org/XML/1998/namespace"/>
    <ds:schemaRef ds:uri="http://purl.org/dc/terms/"/>
    <ds:schemaRef ds:uri="fe72f129-59c4-42d9-8d51-c7d15b39dc8a"/>
    <ds:schemaRef ds:uri="http://schemas.microsoft.com/office/2006/metadata/properties"/>
    <ds:schemaRef ds:uri="http://purl.org/dc/elements/1.1/"/>
    <ds:schemaRef ds:uri="0b85a3eb-c435-4f42-b3c3-17884efef0eb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C72D716F-CF6F-4C47-A20E-73161544D6B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1901C67-BDAA-4DC2-868F-01DE87FACDC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b85a3eb-c435-4f42-b3c3-17884efef0eb"/>
    <ds:schemaRef ds:uri="fe72f129-59c4-42d9-8d51-c7d15b39d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5922</TotalTime>
  <Words>76</Words>
  <Application>Microsoft Macintosh PowerPoint</Application>
  <PresentationFormat>Egendefinert</PresentationFormat>
  <Paragraphs>32</Paragraphs>
  <Slides>16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5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16</vt:i4>
      </vt:variant>
    </vt:vector>
  </HeadingPairs>
  <TitlesOfParts>
    <vt:vector size="22" baseType="lpstr">
      <vt:lpstr>Arial</vt:lpstr>
      <vt:lpstr>Arial Narrow</vt:lpstr>
      <vt:lpstr>Avenir Light</vt:lpstr>
      <vt:lpstr>Calibri</vt:lpstr>
      <vt:lpstr>Century Gothic</vt:lpstr>
      <vt:lpstr>Office-tema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subject/>
  <dc:creator>Cecilie Rubach DATABEAT.NET</dc:creator>
  <cp:keywords/>
  <dc:description/>
  <cp:lastModifiedBy>Cecilie Rubach</cp:lastModifiedBy>
  <cp:revision>154</cp:revision>
  <dcterms:created xsi:type="dcterms:W3CDTF">2015-11-18T10:46:16Z</dcterms:created>
  <dcterms:modified xsi:type="dcterms:W3CDTF">2020-11-25T16:47:38Z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0x010100D8D2B452CB365049A1D1075FB48FD5DF</vt:lpwstr>
  </property>
  <property fmtid="{D5CDD505-2E9C-101B-9397-08002B2CF9AE}" pid="3" name="AuthorIds_UIVersion_2048">
    <vt:lpwstr>12</vt:lpwstr>
  </property>
</Properties>
</file>