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297" r:id="rId5"/>
    <p:sldId id="298" r:id="rId6"/>
    <p:sldId id="299" r:id="rId7"/>
    <p:sldId id="301" r:id="rId8"/>
    <p:sldId id="295" r:id="rId9"/>
    <p:sldId id="296" r:id="rId10"/>
    <p:sldId id="288" r:id="rId11"/>
    <p:sldId id="292" r:id="rId12"/>
    <p:sldId id="284" r:id="rId13"/>
    <p:sldId id="294" r:id="rId14"/>
    <p:sldId id="290" r:id="rId15"/>
    <p:sldId id="291" r:id="rId16"/>
    <p:sldId id="293" r:id="rId17"/>
    <p:sldId id="285" r:id="rId18"/>
    <p:sldId id="286" r:id="rId19"/>
    <p:sldId id="287" r:id="rId20"/>
  </p:sldIdLst>
  <p:sldSz cx="13716000" cy="2438241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12" userDrawn="1">
          <p15:clr>
            <a:srgbClr val="A4A3A4"/>
          </p15:clr>
        </p15:guide>
        <p15:guide id="2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ar Villa" initials="IV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363E"/>
    <a:srgbClr val="B82C33"/>
    <a:srgbClr val="040E23"/>
    <a:srgbClr val="0A7428"/>
    <a:srgbClr val="008450"/>
    <a:srgbClr val="6CD056"/>
    <a:srgbClr val="500403"/>
    <a:srgbClr val="009047"/>
    <a:srgbClr val="B74C00"/>
    <a:srgbClr val="FF6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3A0362-DBFB-6149-9C1E-62F11E84B981}" v="24" dt="2019-12-04T13:38:19.163"/>
    <p1510:client id="{57C7FAB6-27CD-5147-80AD-DDC0ECD3810B}" v="65" dt="2019-12-04T13:18:14.9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aks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32"/>
    <p:restoredTop sz="91545"/>
  </p:normalViewPr>
  <p:slideViewPr>
    <p:cSldViewPr showGuides="1">
      <p:cViewPr varScale="1">
        <p:scale>
          <a:sx n="27" d="100"/>
          <a:sy n="27" d="100"/>
        </p:scale>
        <p:origin x="1816" y="232"/>
      </p:cViewPr>
      <p:guideLst>
        <p:guide orient="horz" pos="6712"/>
        <p:guide pos="432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92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ecilie Rubach" userId="9e612b3f-6d9c-4479-9c95-1be016640a44" providerId="ADAL" clId="{553A0362-DBFB-6149-9C1E-62F11E84B981}"/>
    <pc:docChg chg="undo custSel addSld modSld sldOrd">
      <pc:chgData name="Cecilie Rubach" userId="9e612b3f-6d9c-4479-9c95-1be016640a44" providerId="ADAL" clId="{553A0362-DBFB-6149-9C1E-62F11E84B981}" dt="2019-12-04T13:38:36.229" v="47" actId="1076"/>
      <pc:docMkLst>
        <pc:docMk/>
      </pc:docMkLst>
      <pc:sldChg chg="addSp delSp modSp">
        <pc:chgData name="Cecilie Rubach" userId="9e612b3f-6d9c-4479-9c95-1be016640a44" providerId="ADAL" clId="{553A0362-DBFB-6149-9C1E-62F11E84B981}" dt="2019-12-04T13:34:21.607" v="7" actId="1076"/>
        <pc:sldMkLst>
          <pc:docMk/>
          <pc:sldMk cId="2359239259" sldId="286"/>
        </pc:sldMkLst>
        <pc:spChg chg="del">
          <ac:chgData name="Cecilie Rubach" userId="9e612b3f-6d9c-4479-9c95-1be016640a44" providerId="ADAL" clId="{553A0362-DBFB-6149-9C1E-62F11E84B981}" dt="2019-12-04T13:34:02.994" v="0" actId="478"/>
          <ac:spMkLst>
            <pc:docMk/>
            <pc:sldMk cId="2359239259" sldId="286"/>
            <ac:spMk id="9" creationId="{A4FAFD57-AF58-3A45-80A1-E4B37F495EBC}"/>
          </ac:spMkLst>
        </pc:spChg>
        <pc:picChg chg="add mod">
          <ac:chgData name="Cecilie Rubach" userId="9e612b3f-6d9c-4479-9c95-1be016640a44" providerId="ADAL" clId="{553A0362-DBFB-6149-9C1E-62F11E84B981}" dt="2019-12-04T13:34:21.607" v="7" actId="1076"/>
          <ac:picMkLst>
            <pc:docMk/>
            <pc:sldMk cId="2359239259" sldId="286"/>
            <ac:picMk id="6" creationId="{55CE20F8-E08E-184C-8ACC-0A81761DB4A7}"/>
          </ac:picMkLst>
        </pc:picChg>
      </pc:sldChg>
      <pc:sldChg chg="ord">
        <pc:chgData name="Cecilie Rubach" userId="9e612b3f-6d9c-4479-9c95-1be016640a44" providerId="ADAL" clId="{553A0362-DBFB-6149-9C1E-62F11E84B981}" dt="2019-12-04T13:38:02.900" v="44"/>
        <pc:sldMkLst>
          <pc:docMk/>
          <pc:sldMk cId="1948055742" sldId="292"/>
        </pc:sldMkLst>
      </pc:sldChg>
      <pc:sldChg chg="addSp modSp add ord">
        <pc:chgData name="Cecilie Rubach" userId="9e612b3f-6d9c-4479-9c95-1be016640a44" providerId="ADAL" clId="{553A0362-DBFB-6149-9C1E-62F11E84B981}" dt="2019-12-04T13:37:54.056" v="43"/>
        <pc:sldMkLst>
          <pc:docMk/>
          <pc:sldMk cId="3775593848" sldId="295"/>
        </pc:sldMkLst>
        <pc:picChg chg="add">
          <ac:chgData name="Cecilie Rubach" userId="9e612b3f-6d9c-4479-9c95-1be016640a44" providerId="ADAL" clId="{553A0362-DBFB-6149-9C1E-62F11E84B981}" dt="2019-12-04T13:34:32.327" v="9"/>
          <ac:picMkLst>
            <pc:docMk/>
            <pc:sldMk cId="3775593848" sldId="295"/>
            <ac:picMk id="2" creationId="{AB4A762C-DF80-F447-9159-3E62AB9F53CC}"/>
          </ac:picMkLst>
        </pc:picChg>
        <pc:picChg chg="add mod">
          <ac:chgData name="Cecilie Rubach" userId="9e612b3f-6d9c-4479-9c95-1be016640a44" providerId="ADAL" clId="{553A0362-DBFB-6149-9C1E-62F11E84B981}" dt="2019-12-04T13:34:46.857" v="13" actId="1076"/>
          <ac:picMkLst>
            <pc:docMk/>
            <pc:sldMk cId="3775593848" sldId="295"/>
            <ac:picMk id="3" creationId="{15F244E2-4CBD-7A40-BD17-6E067CCA9C3E}"/>
          </ac:picMkLst>
        </pc:picChg>
      </pc:sldChg>
      <pc:sldChg chg="addSp modSp add ord">
        <pc:chgData name="Cecilie Rubach" userId="9e612b3f-6d9c-4479-9c95-1be016640a44" providerId="ADAL" clId="{553A0362-DBFB-6149-9C1E-62F11E84B981}" dt="2019-12-04T13:38:36.229" v="47" actId="1076"/>
        <pc:sldMkLst>
          <pc:docMk/>
          <pc:sldMk cId="2430009259" sldId="296"/>
        </pc:sldMkLst>
        <pc:spChg chg="add mod">
          <ac:chgData name="Cecilie Rubach" userId="9e612b3f-6d9c-4479-9c95-1be016640a44" providerId="ADAL" clId="{553A0362-DBFB-6149-9C1E-62F11E84B981}" dt="2019-12-04T13:36:35.607" v="28" actId="164"/>
          <ac:spMkLst>
            <pc:docMk/>
            <pc:sldMk cId="2430009259" sldId="296"/>
            <ac:spMk id="4" creationId="{88CE41DA-18CE-6D4F-BCF6-F98EB6E19F18}"/>
          </ac:spMkLst>
        </pc:spChg>
        <pc:grpChg chg="add mod">
          <ac:chgData name="Cecilie Rubach" userId="9e612b3f-6d9c-4479-9c95-1be016640a44" providerId="ADAL" clId="{553A0362-DBFB-6149-9C1E-62F11E84B981}" dt="2019-12-04T13:36:45.180" v="31" actId="1076"/>
          <ac:grpSpMkLst>
            <pc:docMk/>
            <pc:sldMk cId="2430009259" sldId="296"/>
            <ac:grpSpMk id="6" creationId="{B6A811E4-CB2D-524D-AEEE-A4D46E4576EB}"/>
          </ac:grpSpMkLst>
        </pc:grpChg>
        <pc:picChg chg="add mod">
          <ac:chgData name="Cecilie Rubach" userId="9e612b3f-6d9c-4479-9c95-1be016640a44" providerId="ADAL" clId="{553A0362-DBFB-6149-9C1E-62F11E84B981}" dt="2019-12-04T13:38:36.229" v="47" actId="1076"/>
          <ac:picMkLst>
            <pc:docMk/>
            <pc:sldMk cId="2430009259" sldId="296"/>
            <ac:picMk id="2" creationId="{6829F844-60BA-4040-B2C0-7B09C3223401}"/>
          </ac:picMkLst>
        </pc:picChg>
        <pc:picChg chg="add mod">
          <ac:chgData name="Cecilie Rubach" userId="9e612b3f-6d9c-4479-9c95-1be016640a44" providerId="ADAL" clId="{553A0362-DBFB-6149-9C1E-62F11E84B981}" dt="2019-12-04T13:36:35.607" v="28" actId="164"/>
          <ac:picMkLst>
            <pc:docMk/>
            <pc:sldMk cId="2430009259" sldId="296"/>
            <ac:picMk id="3" creationId="{FB9E73DA-8F15-7C40-9C6C-9776C829C4E7}"/>
          </ac:picMkLst>
        </pc:picChg>
        <pc:picChg chg="add mod">
          <ac:chgData name="Cecilie Rubach" userId="9e612b3f-6d9c-4479-9c95-1be016640a44" providerId="ADAL" clId="{553A0362-DBFB-6149-9C1E-62F11E84B981}" dt="2019-12-04T13:36:35.607" v="28" actId="164"/>
          <ac:picMkLst>
            <pc:docMk/>
            <pc:sldMk cId="2430009259" sldId="296"/>
            <ac:picMk id="5" creationId="{F4C42A39-257C-E94C-9688-198A8111C81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726CD-1E4B-447A-9E44-0894C5939F8B}" type="datetimeFigureOut">
              <a:rPr lang="nb-NO" smtClean="0"/>
              <a:t>25.11.2020</a:t>
            </a:fld>
            <a:endParaRPr lang="nb-NO" dirty="0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685800"/>
            <a:ext cx="1930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 dirty="0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0A777-6995-428B-A366-617210CC7787}" type="slidenum">
              <a:rPr lang="nb-NO" smtClean="0"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3800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463800" y="685800"/>
            <a:ext cx="1930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7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55871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8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88795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463800" y="685800"/>
            <a:ext cx="1930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9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17311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463800" y="685800"/>
            <a:ext cx="1930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14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60137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463800" y="685800"/>
            <a:ext cx="1930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15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3965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2463800" y="685800"/>
            <a:ext cx="1930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16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8886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0966320"/>
      </p:ext>
    </p:extLst>
  </p:cSld>
  <p:clrMapOvr>
    <a:masterClrMapping/>
  </p:clrMapOvr>
  <p:transition spd="slow" advTm="10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979675"/>
      </p:ext>
    </p:extLst>
  </p:cSld>
  <p:clrMapOvr>
    <a:masterClrMapping/>
  </p:clrMapOvr>
  <p:transition spd="slow" advTm="10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endefinert oppsett">
    <p:bg>
      <p:bgPr>
        <a:solidFill>
          <a:srgbClr val="040E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5973856"/>
      </p:ext>
    </p:extLst>
  </p:cSld>
  <p:clrMapOvr>
    <a:masterClrMapping/>
  </p:clrMapOvr>
  <p:transition spd="slow" advTm="10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65D7420A-4AA5-F74F-B5E0-EBC1708F4C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1378" r="17990" b="322"/>
          <a:stretch/>
        </p:blipFill>
        <p:spPr>
          <a:xfrm rot="16200000">
            <a:off x="-5381564" y="5381566"/>
            <a:ext cx="24668913" cy="1390578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294C26B-3FEE-6144-A05A-975D6ACDC7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830" t="1378" r="17990" b="322"/>
          <a:stretch/>
        </p:blipFill>
        <p:spPr>
          <a:xfrm>
            <a:off x="0" y="31990"/>
            <a:ext cx="13905784" cy="2472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326829"/>
      </p:ext>
    </p:extLst>
  </p:cSld>
  <p:clrMapOvr>
    <a:masterClrMapping/>
  </p:clrMapOvr>
  <p:transition spd="slow" advTm="10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013F6CBB-DBDF-BE4C-9F3B-825C814DAD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5309387" y="5248253"/>
            <a:ext cx="24443547" cy="13824774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B30C116-D2AE-D948-828A-DEFD830552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66748"/>
            <a:ext cx="13716000" cy="2451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41882"/>
      </p:ext>
    </p:extLst>
  </p:cSld>
  <p:clrMapOvr>
    <a:masterClrMapping/>
  </p:clrMapOvr>
  <p:transition spd="slow" advTm="10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gendefinert oppsett">
    <p:bg>
      <p:bgPr>
        <a:gradFill>
          <a:gsLst>
            <a:gs pos="0">
              <a:schemeClr val="tx1">
                <a:lumMod val="85000"/>
              </a:schemeClr>
            </a:gs>
            <a:gs pos="76000">
              <a:schemeClr val="tx1"/>
            </a:gs>
            <a:gs pos="21000">
              <a:schemeClr val="tx1"/>
            </a:gs>
            <a:gs pos="98000">
              <a:schemeClr val="tx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774206"/>
      </p:ext>
    </p:extLst>
  </p:cSld>
  <p:clrMapOvr>
    <a:masterClrMapping/>
  </p:clrMapOvr>
  <p:transition spd="slow" advTm="10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35121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slow" advTm="10000">
    <p:wipe dir="r"/>
  </p:transition>
  <p:txStyles>
    <p:titleStyle>
      <a:lvl1pPr algn="ctr" defTabSz="514350" rtl="0" eaLnBrk="1" latinLnBrk="0" hangingPunct="1">
        <a:spcBef>
          <a:spcPct val="0"/>
        </a:spcBef>
        <a:buNone/>
        <a:defRPr sz="2475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92881" indent="-192881" algn="l" defTabSz="514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1pPr>
      <a:lvl2pPr marL="417909" indent="-160734" algn="l" defTabSz="51435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75" kern="1200">
          <a:solidFill>
            <a:schemeClr val="bg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–"/>
        <a:defRPr sz="1125" kern="1200">
          <a:solidFill>
            <a:schemeClr val="bg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»"/>
        <a:defRPr sz="1125" kern="1200">
          <a:solidFill>
            <a:schemeClr val="bg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emf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emf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 descr="Et bilde som inneholder utendørs, bygning, sitter, gulv&#10;&#10;Automatisk generert beskrivelse">
            <a:extLst>
              <a:ext uri="{FF2B5EF4-FFF2-40B4-BE49-F238E27FC236}">
                <a16:creationId xmlns:a16="http://schemas.microsoft.com/office/drawing/2014/main" id="{9CB10D73-0461-F24B-A9C4-ACECE1C424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6" b="37914"/>
          <a:stretch/>
        </p:blipFill>
        <p:spPr>
          <a:xfrm>
            <a:off x="0" y="0"/>
            <a:ext cx="14058800" cy="2479260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Ellipse 2">
            <a:extLst>
              <a:ext uri="{FF2B5EF4-FFF2-40B4-BE49-F238E27FC236}">
                <a16:creationId xmlns:a16="http://schemas.microsoft.com/office/drawing/2014/main" id="{9E6FF98C-90D1-EF41-A69D-54AF7051C3D2}"/>
              </a:ext>
            </a:extLst>
          </p:cNvPr>
          <p:cNvSpPr/>
          <p:nvPr/>
        </p:nvSpPr>
        <p:spPr>
          <a:xfrm>
            <a:off x="2111179" y="6923901"/>
            <a:ext cx="10402459" cy="10402459"/>
          </a:xfrm>
          <a:prstGeom prst="ellipse">
            <a:avLst/>
          </a:prstGeom>
          <a:solidFill>
            <a:schemeClr val="tx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9AD290E3-5F51-B744-B438-F2EFE280D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047" y="1854629"/>
            <a:ext cx="3456384" cy="466491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78DD39DD-A807-6E45-AA6B-D2E0A752E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475522" y="1809081"/>
            <a:ext cx="3450435" cy="466491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AB3CD279-C274-1747-AF70-E096DED54D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1958" y="19158134"/>
            <a:ext cx="3315779" cy="3435052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16EDB83-BC0D-2A46-ACA2-58AA419B28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9126" y="3230409"/>
            <a:ext cx="1917700" cy="1663700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73682266-A44B-AA46-A676-A2B692B765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4471" y="1921784"/>
            <a:ext cx="1917700" cy="16637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10FBBE86-3CAD-8D47-AA56-4554384140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2379" y="20875660"/>
            <a:ext cx="1977200" cy="2010153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EAE9B873-5B77-BC49-8D5C-2FFAC76F87D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42502" b="29387"/>
          <a:stretch/>
        </p:blipFill>
        <p:spPr>
          <a:xfrm rot="10800000">
            <a:off x="0" y="24178802"/>
            <a:ext cx="14058800" cy="613804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1F7A5B80-E5B2-C043-9F72-D2DBA97704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7884" y="13431333"/>
            <a:ext cx="2425700" cy="25908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B1165051-5085-1340-BAC5-3F7CCC62C0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7053" y="1947563"/>
            <a:ext cx="1917700" cy="1663700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78EC9E6B-A50E-D542-9514-A11EC6BF95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865689" y="20707188"/>
            <a:ext cx="1915864" cy="2010153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53881148-EE69-2642-A105-2FBAD4208CF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42502" b="29387"/>
          <a:stretch/>
        </p:blipFill>
        <p:spPr>
          <a:xfrm>
            <a:off x="0" y="9515"/>
            <a:ext cx="14058800" cy="613804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3437D5D4-0D78-9C47-BF6F-0A2309648A8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55366" y="6208194"/>
            <a:ext cx="11788182" cy="118338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16D0F2EA-375D-8949-9657-FD95897330D0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136543" y="9585383"/>
            <a:ext cx="6811811" cy="2319434"/>
          </a:xfrm>
          <a:prstGeom prst="rect">
            <a:avLst/>
          </a:prstGeom>
        </p:spPr>
      </p:pic>
      <p:sp>
        <p:nvSpPr>
          <p:cNvPr id="19" name="TekstSylinder 18">
            <a:extLst>
              <a:ext uri="{FF2B5EF4-FFF2-40B4-BE49-F238E27FC236}">
                <a16:creationId xmlns:a16="http://schemas.microsoft.com/office/drawing/2014/main" id="{41C27325-53C1-FD49-85CF-219D919632A1}"/>
              </a:ext>
            </a:extLst>
          </p:cNvPr>
          <p:cNvSpPr txBox="1"/>
          <p:nvPr/>
        </p:nvSpPr>
        <p:spPr>
          <a:xfrm>
            <a:off x="3656614" y="11900731"/>
            <a:ext cx="74200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spc="600" dirty="0">
                <a:solidFill>
                  <a:schemeClr val="bg1">
                    <a:lumMod val="50000"/>
                    <a:lumOff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og godt nytt </a:t>
            </a:r>
            <a:r>
              <a:rPr lang="nb-NO" sz="6600" spc="600" dirty="0">
                <a:solidFill>
                  <a:schemeClr val="bg1">
                    <a:lumMod val="50000"/>
                    <a:lumOff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år</a:t>
            </a:r>
          </a:p>
        </p:txBody>
      </p:sp>
    </p:spTree>
    <p:extLst>
      <p:ext uri="{BB962C8B-B14F-4D97-AF65-F5344CB8AC3E}">
        <p14:creationId xmlns:p14="http://schemas.microsoft.com/office/powerpoint/2010/main" val="3023406394"/>
      </p:ext>
    </p:extLst>
  </p:cSld>
  <p:clrMapOvr>
    <a:masterClrMapping/>
  </p:clrMapOvr>
  <p:transition spd="slow" advTm="10000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02567408-7175-B449-90A3-171DC9915E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82" r="6251"/>
          <a:stretch/>
        </p:blipFill>
        <p:spPr>
          <a:xfrm>
            <a:off x="-450812" y="-5231642"/>
            <a:ext cx="14617624" cy="19037602"/>
          </a:xfrm>
          <a:prstGeom prst="rect">
            <a:avLst/>
          </a:prstGeom>
        </p:spPr>
      </p:pic>
      <p:sp>
        <p:nvSpPr>
          <p:cNvPr id="3" name="TekstSylinder 2">
            <a:extLst>
              <a:ext uri="{FF2B5EF4-FFF2-40B4-BE49-F238E27FC236}">
                <a16:creationId xmlns:a16="http://schemas.microsoft.com/office/drawing/2014/main" id="{FCF69A54-189A-0A4F-915C-AE8EDF5C7F99}"/>
              </a:ext>
            </a:extLst>
          </p:cNvPr>
          <p:cNvSpPr txBox="1"/>
          <p:nvPr/>
        </p:nvSpPr>
        <p:spPr>
          <a:xfrm>
            <a:off x="2753544" y="13847390"/>
            <a:ext cx="878497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0000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Avenir Light" panose="020B0402020203020204" pitchFamily="34" charset="77"/>
              </a:rPr>
              <a:t>GOD JUL</a:t>
            </a:r>
          </a:p>
          <a:p>
            <a:pPr algn="ctr"/>
            <a:r>
              <a:rPr lang="nb-NO" sz="10000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Avenir Light" panose="020B0402020203020204" pitchFamily="34" charset="77"/>
              </a:rPr>
              <a:t>-OG-</a:t>
            </a:r>
          </a:p>
          <a:p>
            <a:pPr algn="ctr"/>
            <a:r>
              <a:rPr lang="nb-NO" sz="10000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Avenir Light" panose="020B0402020203020204" pitchFamily="34" charset="77"/>
              </a:rPr>
              <a:t>GODT NYTT </a:t>
            </a:r>
          </a:p>
          <a:p>
            <a:pPr algn="ctr"/>
            <a:r>
              <a:rPr lang="nb-NO" sz="10000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Avenir Light" panose="020B0402020203020204" pitchFamily="34" charset="77"/>
              </a:rPr>
              <a:t>ÅR!</a:t>
            </a:r>
          </a:p>
        </p:txBody>
      </p:sp>
    </p:spTree>
    <p:extLst>
      <p:ext uri="{BB962C8B-B14F-4D97-AF65-F5344CB8AC3E}">
        <p14:creationId xmlns:p14="http://schemas.microsoft.com/office/powerpoint/2010/main" val="208933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C0FE0E9A-F4F8-9B43-9C32-7D71F5241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648" y="31254"/>
            <a:ext cx="6858000" cy="10964589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D6BC20A8-CFF6-924B-8E44-DFC364CFEC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77502" r="33895" b="14499"/>
          <a:stretch/>
        </p:blipFill>
        <p:spPr>
          <a:xfrm>
            <a:off x="2321496" y="13402136"/>
            <a:ext cx="9865096" cy="1124124"/>
          </a:xfrm>
          <a:prstGeom prst="rect">
            <a:avLst/>
          </a:prstGeom>
        </p:spPr>
      </p:pic>
      <p:sp>
        <p:nvSpPr>
          <p:cNvPr id="5" name="TekstSylinder 4">
            <a:extLst>
              <a:ext uri="{FF2B5EF4-FFF2-40B4-BE49-F238E27FC236}">
                <a16:creationId xmlns:a16="http://schemas.microsoft.com/office/drawing/2014/main" id="{04EB820B-BEC8-3B4C-B760-78BFBF3930DF}"/>
              </a:ext>
            </a:extLst>
          </p:cNvPr>
          <p:cNvSpPr txBox="1"/>
          <p:nvPr/>
        </p:nvSpPr>
        <p:spPr>
          <a:xfrm>
            <a:off x="3306960" y="14235864"/>
            <a:ext cx="88796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8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God jul </a:t>
            </a:r>
          </a:p>
          <a:p>
            <a:r>
              <a:rPr lang="nb-NO" sz="6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OG GODT NYTT ÅR!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56E5599-0536-5843-8271-08FCBCA762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77502" r="33895" b="14499"/>
          <a:stretch/>
        </p:blipFill>
        <p:spPr>
          <a:xfrm flipV="1">
            <a:off x="2321496" y="18196304"/>
            <a:ext cx="9865096" cy="129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538287"/>
      </p:ext>
    </p:extLst>
  </p:cSld>
  <p:clrMapOvr>
    <a:masterClrMapping/>
  </p:clrMapOvr>
  <p:transition spd="slow" advTm="10000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83727ACF-3F37-B94F-A428-47BAE65B1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1656" y="27535"/>
            <a:ext cx="6858000" cy="10964589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8463371-96E5-AE4D-9C0B-3D2874DBF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9415" y="13390289"/>
            <a:ext cx="8802482" cy="475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875030"/>
      </p:ext>
    </p:extLst>
  </p:cSld>
  <p:clrMapOvr>
    <a:masterClrMapping/>
  </p:clrMapOvr>
  <p:transition spd="slow" advTm="10000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148784E5-A7C4-384B-BAF6-2A86805BC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7" y="9670926"/>
            <a:ext cx="1879600" cy="4432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42B6B37-35EE-0C48-82AA-B86B8575D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009" y="10465376"/>
            <a:ext cx="5260974" cy="2843399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877D3504-66C8-9B43-9086-502121DBC4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2336" y="9670926"/>
            <a:ext cx="1879600" cy="443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81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148855C3-98A1-8945-899F-78F41DD01D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30" t="1378" r="17990" b="322"/>
          <a:stretch/>
        </p:blipFill>
        <p:spPr>
          <a:xfrm>
            <a:off x="-188930" y="0"/>
            <a:ext cx="13905784" cy="2438241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14F42D8E-6631-BB47-8692-20652860438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9" r="30231" b="78330"/>
          <a:stretch/>
        </p:blipFill>
        <p:spPr>
          <a:xfrm flipV="1">
            <a:off x="-198784" y="20040077"/>
            <a:ext cx="13905784" cy="4392489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33AAE23C-43FE-DB40-95D6-FBEBB0BDAB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1" r="29840" b="78330"/>
          <a:stretch/>
        </p:blipFill>
        <p:spPr>
          <a:xfrm rot="10800000" flipV="1">
            <a:off x="-188930" y="-50153"/>
            <a:ext cx="13895930" cy="4680519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64C7AFE8-7CC8-6E4D-A6C5-07F045ABE4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0136" y="9526910"/>
            <a:ext cx="8295727" cy="448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13712"/>
      </p:ext>
    </p:extLst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86A67177-0A2F-6549-BD7B-957C92395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653"/>
            <a:ext cx="13716000" cy="24515908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01EF1793-D52A-1E4F-9B3A-630D01D61DB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9" r="30231" b="78330"/>
          <a:stretch/>
        </p:blipFill>
        <p:spPr>
          <a:xfrm flipV="1">
            <a:off x="-24016" y="20328109"/>
            <a:ext cx="13905784" cy="4320480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2FE9343A-769C-6240-A7BB-8898D13FF3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1" r="29840" b="78330"/>
          <a:stretch/>
        </p:blipFill>
        <p:spPr>
          <a:xfrm rot="10800000" flipV="1">
            <a:off x="-24016" y="0"/>
            <a:ext cx="13740016" cy="432048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55CE20F8-E08E-184C-8ACC-0A81761DB4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2261" y="10166272"/>
            <a:ext cx="7493229" cy="404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39259"/>
      </p:ext>
    </p:extLst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chemeClr val="bg1">
                <a:lumMod val="65000"/>
                <a:lumOff val="35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 descr="Et bilde som inneholder innendørs, vegg, sitter&#10;&#10;&#10;&#10;Automatisk generert beskrivelse">
            <a:extLst>
              <a:ext uri="{FF2B5EF4-FFF2-40B4-BE49-F238E27FC236}">
                <a16:creationId xmlns:a16="http://schemas.microsoft.com/office/drawing/2014/main" id="{879F2BAB-B790-7443-BA7E-3943BBA8E9E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45145" y="5352949"/>
            <a:ext cx="24406289" cy="1371600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8C032903-6B64-F440-82DB-36F6A7D46F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9" r="30231" b="78330"/>
          <a:stretch/>
        </p:blipFill>
        <p:spPr>
          <a:xfrm flipV="1">
            <a:off x="-24016" y="20328109"/>
            <a:ext cx="13905784" cy="432048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E10542B1-CBA8-DC49-ACB7-1B61170C30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1" r="29840" b="78330"/>
          <a:stretch/>
        </p:blipFill>
        <p:spPr>
          <a:xfrm rot="10800000" flipV="1">
            <a:off x="-24016" y="0"/>
            <a:ext cx="13740016" cy="4320480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987C078C-7B35-1C48-9777-17212DA2E0C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77502" r="33895" b="14499"/>
          <a:stretch/>
        </p:blipFill>
        <p:spPr>
          <a:xfrm>
            <a:off x="1925452" y="8717396"/>
            <a:ext cx="9865096" cy="1124124"/>
          </a:xfrm>
          <a:prstGeom prst="rect">
            <a:avLst/>
          </a:prstGeom>
        </p:spPr>
      </p:pic>
      <p:sp>
        <p:nvSpPr>
          <p:cNvPr id="9" name="TekstSylinder 8">
            <a:extLst>
              <a:ext uri="{FF2B5EF4-FFF2-40B4-BE49-F238E27FC236}">
                <a16:creationId xmlns:a16="http://schemas.microsoft.com/office/drawing/2014/main" id="{7BD2ECFB-BFFC-5D42-8008-A34227BD509A}"/>
              </a:ext>
            </a:extLst>
          </p:cNvPr>
          <p:cNvSpPr txBox="1"/>
          <p:nvPr/>
        </p:nvSpPr>
        <p:spPr>
          <a:xfrm>
            <a:off x="2910916" y="9551124"/>
            <a:ext cx="88796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8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God jul </a:t>
            </a:r>
          </a:p>
          <a:p>
            <a:r>
              <a:rPr lang="nb-NO" sz="6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OG GODT NYTT ÅR!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C288DF46-6B86-5A4B-94ED-08EA95000F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77502" r="33895" b="14499"/>
          <a:stretch/>
        </p:blipFill>
        <p:spPr>
          <a:xfrm flipV="1">
            <a:off x="1925452" y="13511564"/>
            <a:ext cx="9865096" cy="129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589099"/>
      </p:ext>
    </p:extLst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33EFBE9B-56EC-8240-BC71-C3471A2C0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395" y="1445302"/>
            <a:ext cx="10873209" cy="11707556"/>
          </a:xfrm>
          <a:prstGeom prst="rect">
            <a:avLst/>
          </a:prstGeom>
        </p:spPr>
      </p:pic>
      <p:pic>
        <p:nvPicPr>
          <p:cNvPr id="3" name="Bilde 2" descr="Et bilde som inneholder mørk, mann, sitter, stående&#10;&#10;Automatisk generert beskrivelse">
            <a:extLst>
              <a:ext uri="{FF2B5EF4-FFF2-40B4-BE49-F238E27FC236}">
                <a16:creationId xmlns:a16="http://schemas.microsoft.com/office/drawing/2014/main" id="{39B4EC56-52A8-7C41-8284-746ED5C732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581" y="14423454"/>
            <a:ext cx="11180836" cy="757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025825"/>
      </p:ext>
    </p:extLst>
  </p:cSld>
  <p:clrMapOvr>
    <a:masterClrMapping/>
  </p:clrMapOvr>
  <p:transition spd="slow" advTm="10000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sitter&#10;&#10;Automatisk generert beskrivelse">
            <a:extLst>
              <a:ext uri="{FF2B5EF4-FFF2-40B4-BE49-F238E27FC236}">
                <a16:creationId xmlns:a16="http://schemas.microsoft.com/office/drawing/2014/main" id="{DF87F2A7-5E3C-FF46-9534-DF63571A36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252984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E1D3FBC-2B8F-5046-924F-D8CAAB939B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114" y="8545259"/>
            <a:ext cx="10855772" cy="4029794"/>
          </a:xfrm>
          <a:prstGeom prst="rect">
            <a:avLst/>
          </a:prstGeom>
        </p:spPr>
      </p:pic>
      <p:sp>
        <p:nvSpPr>
          <p:cNvPr id="5" name="TekstSylinder 4">
            <a:extLst>
              <a:ext uri="{FF2B5EF4-FFF2-40B4-BE49-F238E27FC236}">
                <a16:creationId xmlns:a16="http://schemas.microsoft.com/office/drawing/2014/main" id="{A5956D0E-F584-434A-ADD4-03C02AC54C86}"/>
              </a:ext>
            </a:extLst>
          </p:cNvPr>
          <p:cNvSpPr txBox="1"/>
          <p:nvPr/>
        </p:nvSpPr>
        <p:spPr>
          <a:xfrm>
            <a:off x="2572689" y="12575053"/>
            <a:ext cx="97483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200" b="1" spc="800" dirty="0">
                <a:solidFill>
                  <a:srgbClr val="373535"/>
                </a:solidFill>
              </a:rPr>
              <a:t>og et godt nytt år! 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EF880AA-6891-1146-B5CB-4AEE54705C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457" y="-8263680"/>
            <a:ext cx="1900454" cy="1226656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3FDF48E9-BAC6-4348-908E-5E067C01F8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5793" y="-6076018"/>
            <a:ext cx="1887676" cy="13591268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30653228-9FE5-514B-A8A8-08C42E496D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611578" y="-6786040"/>
            <a:ext cx="1887674" cy="1216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75070"/>
      </p:ext>
    </p:extLst>
  </p:cSld>
  <p:clrMapOvr>
    <a:masterClrMapping/>
  </p:clrMapOvr>
  <p:transition spd="slow" advTm="10000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36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BBCD45E1-CCE6-0E4B-9E25-1E2FA0BD8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934817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30B5B06-1868-C64A-B4EE-6643F6C667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361" y="5796245"/>
            <a:ext cx="7573277" cy="3085409"/>
          </a:xfrm>
          <a:prstGeom prst="rect">
            <a:avLst/>
          </a:prstGeom>
        </p:spPr>
      </p:pic>
      <p:sp>
        <p:nvSpPr>
          <p:cNvPr id="4" name="TekstSylinder 3">
            <a:extLst>
              <a:ext uri="{FF2B5EF4-FFF2-40B4-BE49-F238E27FC236}">
                <a16:creationId xmlns:a16="http://schemas.microsoft.com/office/drawing/2014/main" id="{A5465EEE-B719-1449-9EB9-66A756FF2880}"/>
              </a:ext>
            </a:extLst>
          </p:cNvPr>
          <p:cNvSpPr txBox="1"/>
          <p:nvPr/>
        </p:nvSpPr>
        <p:spPr>
          <a:xfrm>
            <a:off x="4577313" y="5249637"/>
            <a:ext cx="47564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2000">
                <a:solidFill>
                  <a:srgbClr val="E1363E"/>
                </a:solidFill>
                <a:latin typeface="Impact" panose="020B0806030902050204" pitchFamily="34" charset="0"/>
              </a:rPr>
              <a:t>Salget</a:t>
            </a:r>
          </a:p>
        </p:txBody>
      </p:sp>
      <p:sp>
        <p:nvSpPr>
          <p:cNvPr id="5" name="TekstSylinder 4">
            <a:extLst>
              <a:ext uri="{FF2B5EF4-FFF2-40B4-BE49-F238E27FC236}">
                <a16:creationId xmlns:a16="http://schemas.microsoft.com/office/drawing/2014/main" id="{9BB70DF5-1D84-4040-B721-BCFE221DEE41}"/>
              </a:ext>
            </a:extLst>
          </p:cNvPr>
          <p:cNvSpPr txBox="1"/>
          <p:nvPr/>
        </p:nvSpPr>
        <p:spPr>
          <a:xfrm>
            <a:off x="4504923" y="7188629"/>
            <a:ext cx="449957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5000">
                <a:solidFill>
                  <a:srgbClr val="FEC940"/>
                </a:solidFill>
                <a:latin typeface="Impact" panose="020B0806030902050204" pitchFamily="34" charset="0"/>
              </a:rPr>
              <a:t>- 40</a:t>
            </a:r>
            <a:r>
              <a:rPr lang="nb-NO" sz="6000">
                <a:solidFill>
                  <a:srgbClr val="FEC940"/>
                </a:solidFill>
                <a:latin typeface="Impact" panose="020B0806030902050204" pitchFamily="34" charset="0"/>
              </a:rPr>
              <a:t>%</a:t>
            </a:r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5E3E6219-922A-C147-8FA6-92D54AF568EF}"/>
              </a:ext>
            </a:extLst>
          </p:cNvPr>
          <p:cNvSpPr txBox="1"/>
          <p:nvPr/>
        </p:nvSpPr>
        <p:spPr>
          <a:xfrm>
            <a:off x="1939828" y="23399935"/>
            <a:ext cx="96297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3000" spc="300" dirty="0">
                <a:latin typeface="Impact" panose="020B0806030902050204" pitchFamily="34" charset="0"/>
              </a:rPr>
              <a:t>Din tekst her</a:t>
            </a:r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9E522867-44E8-264B-ABA0-3DA4F5BF5B39}"/>
              </a:ext>
            </a:extLst>
          </p:cNvPr>
          <p:cNvSpPr txBox="1"/>
          <p:nvPr/>
        </p:nvSpPr>
        <p:spPr>
          <a:xfrm>
            <a:off x="1608642" y="12242881"/>
            <a:ext cx="3631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4000" b="1" spc="-150" dirty="0"/>
              <a:t>Fra 26 desember</a:t>
            </a:r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CC60B569-BFF5-BB43-A92D-980FC23B7C7B}"/>
              </a:ext>
            </a:extLst>
          </p:cNvPr>
          <p:cNvSpPr txBox="1"/>
          <p:nvPr/>
        </p:nvSpPr>
        <p:spPr>
          <a:xfrm>
            <a:off x="9171636" y="12347416"/>
            <a:ext cx="3631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4000" b="1" spc="-150"/>
              <a:t>Starter kl. 12:00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CF1DAB97-E342-7842-91D8-3B6F7EBBC8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8455" y="12246486"/>
            <a:ext cx="673181" cy="673181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2B51708C-FD64-FF48-943E-4074844E25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541" y="12260234"/>
            <a:ext cx="673181" cy="673181"/>
          </a:xfrm>
          <a:prstGeom prst="rect">
            <a:avLst/>
          </a:prstGeom>
        </p:spPr>
      </p:pic>
      <p:sp>
        <p:nvSpPr>
          <p:cNvPr id="12" name="TekstSylinder 11">
            <a:extLst>
              <a:ext uri="{FF2B5EF4-FFF2-40B4-BE49-F238E27FC236}">
                <a16:creationId xmlns:a16="http://schemas.microsoft.com/office/drawing/2014/main" id="{DA9069A3-C161-F14A-922A-511593FA26CE}"/>
              </a:ext>
            </a:extLst>
          </p:cNvPr>
          <p:cNvSpPr txBox="1"/>
          <p:nvPr/>
        </p:nvSpPr>
        <p:spPr>
          <a:xfrm>
            <a:off x="0" y="18346420"/>
            <a:ext cx="136542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7000" b="1" spc="300" dirty="0">
                <a:latin typeface="Impact" panose="020B0806030902050204" pitchFamily="34" charset="0"/>
              </a:rPr>
              <a:t>Din tekst her</a:t>
            </a:r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9033AAAA-2128-9C4E-B5E9-21C867682D56}"/>
              </a:ext>
            </a:extLst>
          </p:cNvPr>
          <p:cNvSpPr txBox="1"/>
          <p:nvPr/>
        </p:nvSpPr>
        <p:spPr>
          <a:xfrm>
            <a:off x="-61799" y="2602690"/>
            <a:ext cx="1371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2000">
                <a:solidFill>
                  <a:srgbClr val="E1363E"/>
                </a:solidFill>
                <a:latin typeface="Impact" panose="020B0806030902050204" pitchFamily="34" charset="0"/>
              </a:rPr>
              <a:t>Nå starter</a:t>
            </a:r>
          </a:p>
        </p:txBody>
      </p:sp>
    </p:spTree>
    <p:extLst>
      <p:ext uri="{BB962C8B-B14F-4D97-AF65-F5344CB8AC3E}">
        <p14:creationId xmlns:p14="http://schemas.microsoft.com/office/powerpoint/2010/main" val="1595305440"/>
      </p:ext>
    </p:extLst>
  </p:cSld>
  <p:clrMapOvr>
    <a:masterClrMapping/>
  </p:clrMapOvr>
  <p:transition spd="slow" advTm="10000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 descr="Et bilde som inneholder rød, klokke, sitter, foto&#10;&#10;Automatisk generert beskrivelse">
            <a:extLst>
              <a:ext uri="{FF2B5EF4-FFF2-40B4-BE49-F238E27FC236}">
                <a16:creationId xmlns:a16="http://schemas.microsoft.com/office/drawing/2014/main" id="{AB4A762C-DF80-F447-9159-3E62AB9F53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85"/>
          <a:stretch/>
        </p:blipFill>
        <p:spPr>
          <a:xfrm>
            <a:off x="0" y="13114"/>
            <a:ext cx="13986792" cy="24807261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5F244E2-4CBD-7A40-BD17-6E067CCA9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5912" y="14063414"/>
            <a:ext cx="6164012" cy="333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593848"/>
      </p:ext>
    </p:extLst>
  </p:cSld>
  <p:clrMapOvr>
    <a:masterClrMapping/>
  </p:clrMapOvr>
  <p:transition spd="slow" advTm="10000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 descr="Et bilde som inneholder plante, blomst, vase, vann&#10;&#10;Automatisk generert beskrivelse">
            <a:extLst>
              <a:ext uri="{FF2B5EF4-FFF2-40B4-BE49-F238E27FC236}">
                <a16:creationId xmlns:a16="http://schemas.microsoft.com/office/drawing/2014/main" id="{6829F844-60BA-4040-B2C0-7B09C32234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83" t="141" r="67858" b="-141"/>
          <a:stretch/>
        </p:blipFill>
        <p:spPr>
          <a:xfrm>
            <a:off x="-1883546" y="-698226"/>
            <a:ext cx="15599546" cy="24770223"/>
          </a:xfrm>
          <a:prstGeom prst="rect">
            <a:avLst/>
          </a:prstGeom>
        </p:spPr>
      </p:pic>
      <p:grpSp>
        <p:nvGrpSpPr>
          <p:cNvPr id="6" name="Gruppe 5">
            <a:extLst>
              <a:ext uri="{FF2B5EF4-FFF2-40B4-BE49-F238E27FC236}">
                <a16:creationId xmlns:a16="http://schemas.microsoft.com/office/drawing/2014/main" id="{B6A811E4-CB2D-524D-AEEE-A4D46E4576EB}"/>
              </a:ext>
            </a:extLst>
          </p:cNvPr>
          <p:cNvGrpSpPr/>
          <p:nvPr/>
        </p:nvGrpSpPr>
        <p:grpSpPr>
          <a:xfrm>
            <a:off x="4121696" y="14063414"/>
            <a:ext cx="10513169" cy="5395722"/>
            <a:chOff x="2321495" y="13343334"/>
            <a:chExt cx="10513169" cy="5395722"/>
          </a:xfrm>
        </p:grpSpPr>
        <p:pic>
          <p:nvPicPr>
            <p:cNvPr id="3" name="Bilde 2">
              <a:extLst>
                <a:ext uri="{FF2B5EF4-FFF2-40B4-BE49-F238E27FC236}">
                  <a16:creationId xmlns:a16="http://schemas.microsoft.com/office/drawing/2014/main" id="{FB9E73DA-8F15-7C40-9C6C-9776C829C4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17" t="77502" r="33895" b="14499"/>
            <a:stretch/>
          </p:blipFill>
          <p:spPr>
            <a:xfrm>
              <a:off x="2321495" y="13343334"/>
              <a:ext cx="10381131" cy="1182926"/>
            </a:xfrm>
            <a:prstGeom prst="rect">
              <a:avLst/>
            </a:prstGeom>
          </p:spPr>
        </p:pic>
        <p:sp>
          <p:nvSpPr>
            <p:cNvPr id="4" name="TekstSylinder 3">
              <a:extLst>
                <a:ext uri="{FF2B5EF4-FFF2-40B4-BE49-F238E27FC236}">
                  <a16:creationId xmlns:a16="http://schemas.microsoft.com/office/drawing/2014/main" id="{88CE41DA-18CE-6D4F-BCF6-F98EB6E19F18}"/>
                </a:ext>
              </a:extLst>
            </p:cNvPr>
            <p:cNvSpPr txBox="1"/>
            <p:nvPr/>
          </p:nvSpPr>
          <p:spPr>
            <a:xfrm>
              <a:off x="4568246" y="14526260"/>
              <a:ext cx="8166669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b-NO" sz="14000" spc="600" dirty="0">
                  <a:solidFill>
                    <a:srgbClr val="E8C357"/>
                  </a:solidFill>
                  <a:latin typeface="Avenir Light" panose="020B0402020203020204" pitchFamily="34" charset="77"/>
                </a:rPr>
                <a:t>God jul </a:t>
              </a:r>
            </a:p>
            <a:p>
              <a:r>
                <a:rPr lang="nb-NO" sz="4000" spc="600" dirty="0">
                  <a:solidFill>
                    <a:srgbClr val="E8C357"/>
                  </a:solidFill>
                  <a:latin typeface="Avenir Light" panose="020B0402020203020204" pitchFamily="34" charset="77"/>
                </a:rPr>
                <a:t>OG GODT NYTT ÅR!</a:t>
              </a:r>
            </a:p>
          </p:txBody>
        </p:sp>
        <p:pic>
          <p:nvPicPr>
            <p:cNvPr id="5" name="Bilde 4">
              <a:extLst>
                <a:ext uri="{FF2B5EF4-FFF2-40B4-BE49-F238E27FC236}">
                  <a16:creationId xmlns:a16="http://schemas.microsoft.com/office/drawing/2014/main" id="{F4C42A39-257C-E94C-9688-198A8111C8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17" t="77502" r="33895" b="14499"/>
            <a:stretch/>
          </p:blipFill>
          <p:spPr>
            <a:xfrm flipV="1">
              <a:off x="2453532" y="17375782"/>
              <a:ext cx="10381132" cy="13632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0009259"/>
      </p:ext>
    </p:extLst>
  </p:cSld>
  <p:clrMapOvr>
    <a:masterClrMapping/>
  </p:clrMapOvr>
  <p:transition spd="slow" advTm="10000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2342DA9D-A158-354A-9C8E-796EEB6B64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856" b="50000"/>
          <a:stretch/>
        </p:blipFill>
        <p:spPr>
          <a:xfrm>
            <a:off x="-126776" y="68828"/>
            <a:ext cx="4068414" cy="11279855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45DDD357-5B61-E040-A0B3-B6BC9A49EF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1" r="22573" b="53218"/>
          <a:stretch/>
        </p:blipFill>
        <p:spPr>
          <a:xfrm>
            <a:off x="-126776" y="-653527"/>
            <a:ext cx="12271305" cy="4739315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051F2930-E144-DF4D-9C30-AC11B14ECB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2" r="76712" b="50000"/>
          <a:stretch/>
        </p:blipFill>
        <p:spPr>
          <a:xfrm>
            <a:off x="2930515" y="0"/>
            <a:ext cx="6156722" cy="1251495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F3AFAABC-A29B-A440-8BA6-5B26ABD4FA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0" r="65231" b="50000"/>
          <a:stretch/>
        </p:blipFill>
        <p:spPr>
          <a:xfrm>
            <a:off x="7650088" y="-7882"/>
            <a:ext cx="5393875" cy="11279855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3DF85D13-B714-D24F-AF8A-8E9EE45F23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1" r="76961" b="53218"/>
          <a:stretch/>
        </p:blipFill>
        <p:spPr>
          <a:xfrm>
            <a:off x="11400526" y="-653527"/>
            <a:ext cx="2476019" cy="4739315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1C3EC7B7-B1F2-9343-A992-4AF93F8C0E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0515" y="13110440"/>
            <a:ext cx="7639705" cy="412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41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D60A41D8-94A4-7742-8C9C-19F7306AD5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856" b="50000"/>
          <a:stretch/>
        </p:blipFill>
        <p:spPr>
          <a:xfrm>
            <a:off x="-126776" y="68828"/>
            <a:ext cx="4068414" cy="1127985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3E141A8-C48A-2C45-8E1D-7650AE47AB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1" r="22573" b="53218"/>
          <a:stretch/>
        </p:blipFill>
        <p:spPr>
          <a:xfrm>
            <a:off x="-126776" y="-653527"/>
            <a:ext cx="12271305" cy="4739315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5612778-EE54-D945-9917-9CC221BB36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2" r="76712" b="50000"/>
          <a:stretch/>
        </p:blipFill>
        <p:spPr>
          <a:xfrm>
            <a:off x="2902753" y="-7882"/>
            <a:ext cx="6156722" cy="1251495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419A36E5-D250-8147-B4C3-F83A9987D5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0" r="65231" b="50000"/>
          <a:stretch/>
        </p:blipFill>
        <p:spPr>
          <a:xfrm>
            <a:off x="7650088" y="-7882"/>
            <a:ext cx="5393875" cy="11279855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04FB8E2-C116-D644-88CF-6E29E7C3A4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1" r="76961" b="53218"/>
          <a:stretch/>
        </p:blipFill>
        <p:spPr>
          <a:xfrm>
            <a:off x="11400526" y="-653527"/>
            <a:ext cx="2476019" cy="4739315"/>
          </a:xfrm>
          <a:prstGeom prst="rect">
            <a:avLst/>
          </a:prstGeom>
        </p:spPr>
      </p:pic>
      <p:sp>
        <p:nvSpPr>
          <p:cNvPr id="12" name="TekstSylinder 11">
            <a:extLst>
              <a:ext uri="{FF2B5EF4-FFF2-40B4-BE49-F238E27FC236}">
                <a16:creationId xmlns:a16="http://schemas.microsoft.com/office/drawing/2014/main" id="{1CBE8F83-6919-744E-89BB-C1538B88CA36}"/>
              </a:ext>
            </a:extLst>
          </p:cNvPr>
          <p:cNvSpPr txBox="1"/>
          <p:nvPr/>
        </p:nvSpPr>
        <p:spPr>
          <a:xfrm>
            <a:off x="0" y="13055587"/>
            <a:ext cx="13876545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3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GOD JUL</a:t>
            </a:r>
          </a:p>
          <a:p>
            <a:pPr algn="ctr"/>
            <a:endParaRPr lang="nb-NO" sz="10000" spc="600" dirty="0">
              <a:solidFill>
                <a:srgbClr val="E8C357"/>
              </a:solidFill>
              <a:latin typeface="Avenir Light" panose="020B0402020203020204" pitchFamily="34" charset="77"/>
            </a:endParaRPr>
          </a:p>
          <a:p>
            <a:pPr algn="ctr"/>
            <a:r>
              <a:rPr lang="nb-NO" sz="5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OG GODT NYTT ÅR!</a:t>
            </a:r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52BCDF3C-FDC1-CB4A-9125-C49B6A8A1E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77502" r="33895" b="14499"/>
          <a:stretch/>
        </p:blipFill>
        <p:spPr>
          <a:xfrm>
            <a:off x="1817440" y="15234416"/>
            <a:ext cx="9937104" cy="112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05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85000"/>
              </a:schemeClr>
            </a:gs>
            <a:gs pos="76000">
              <a:schemeClr val="tx1"/>
            </a:gs>
            <a:gs pos="21000">
              <a:schemeClr val="tx1"/>
            </a:gs>
            <a:gs pos="98000">
              <a:schemeClr val="tx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8111F7C6-8C14-2542-A251-7911CCE86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587" y="2470126"/>
            <a:ext cx="7288826" cy="8433667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076EA4CA-A51F-6344-94F7-CFD70F2767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77502" r="33895" b="14499"/>
          <a:stretch/>
        </p:blipFill>
        <p:spPr>
          <a:xfrm>
            <a:off x="1925452" y="12916558"/>
            <a:ext cx="9865096" cy="1124124"/>
          </a:xfrm>
          <a:prstGeom prst="rect">
            <a:avLst/>
          </a:prstGeom>
        </p:spPr>
      </p:pic>
      <p:sp>
        <p:nvSpPr>
          <p:cNvPr id="7" name="TekstSylinder 6">
            <a:extLst>
              <a:ext uri="{FF2B5EF4-FFF2-40B4-BE49-F238E27FC236}">
                <a16:creationId xmlns:a16="http://schemas.microsoft.com/office/drawing/2014/main" id="{9042C7E4-6A48-1746-A216-6F3696155693}"/>
              </a:ext>
            </a:extLst>
          </p:cNvPr>
          <p:cNvSpPr txBox="1"/>
          <p:nvPr/>
        </p:nvSpPr>
        <p:spPr>
          <a:xfrm>
            <a:off x="2910916" y="13750286"/>
            <a:ext cx="88796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8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God jul </a:t>
            </a:r>
          </a:p>
          <a:p>
            <a:r>
              <a:rPr lang="nb-NO" sz="6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OG GODT NYTT ÅR!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C5831B1-A0C3-594C-A057-0ACB64D2176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77502" r="33895" b="14499"/>
          <a:stretch/>
        </p:blipFill>
        <p:spPr>
          <a:xfrm flipV="1">
            <a:off x="1925452" y="17710726"/>
            <a:ext cx="9865096" cy="129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6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8D2B452CB365049A1D1075FB48FD5DF" ma:contentTypeVersion="10" ma:contentTypeDescription="Opprett et nytt dokument." ma:contentTypeScope="" ma:versionID="32e028b6e4b196fe45072bf36f2580af">
  <xsd:schema xmlns:xsd="http://www.w3.org/2001/XMLSchema" xmlns:xs="http://www.w3.org/2001/XMLSchema" xmlns:p="http://schemas.microsoft.com/office/2006/metadata/properties" xmlns:ns2="0b85a3eb-c435-4f42-b3c3-17884efef0eb" xmlns:ns3="fe72f129-59c4-42d9-8d51-c7d15b39dc8a" targetNamespace="http://schemas.microsoft.com/office/2006/metadata/properties" ma:root="true" ma:fieldsID="6ed8d00944b938648bda26bc10129d5e" ns2:_="" ns3:_="">
    <xsd:import namespace="0b85a3eb-c435-4f42-b3c3-17884efef0eb"/>
    <xsd:import namespace="fe72f129-59c4-42d9-8d51-c7d15b39dc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85a3eb-c435-4f42-b3c3-17884efef0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72f129-59c4-42d9-8d51-c7d15b39d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B6725DB-C9ED-4E69-BBE0-E00AC57107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85a3eb-c435-4f42-b3c3-17884efef0eb"/>
    <ds:schemaRef ds:uri="fe72f129-59c4-42d9-8d51-c7d15b39d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9A20509-06A9-4691-8419-00FF3296CF13}">
  <ds:schemaRefs>
    <ds:schemaRef ds:uri="fe72f129-59c4-42d9-8d51-c7d15b39dc8a"/>
    <ds:schemaRef ds:uri="http://purl.org/dc/dcmitype/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0b85a3eb-c435-4f42-b3c3-17884efef0eb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72D716F-CF6F-4C47-A20E-73161544D6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4699</TotalTime>
  <Words>78</Words>
  <Application>Microsoft Macintosh PowerPoint</Application>
  <PresentationFormat>Egendefinert</PresentationFormat>
  <Paragraphs>30</Paragraphs>
  <Slides>16</Slides>
  <Notes>6</Notes>
  <HiddenSlides>0</HiddenSlides>
  <MMClips>0</MMClips>
  <ScaleCrop>false</ScaleCrop>
  <HeadingPairs>
    <vt:vector size="6" baseType="variant">
      <vt:variant>
        <vt:lpstr>Brukte skrifter</vt:lpstr>
      </vt:variant>
      <vt:variant>
        <vt:i4>5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16</vt:i4>
      </vt:variant>
    </vt:vector>
  </HeadingPairs>
  <TitlesOfParts>
    <vt:vector size="22" baseType="lpstr">
      <vt:lpstr>Arial</vt:lpstr>
      <vt:lpstr>Arial Narrow</vt:lpstr>
      <vt:lpstr>Avenir Light</vt:lpstr>
      <vt:lpstr>Calibri</vt:lpstr>
      <vt:lpstr>Impact</vt:lpstr>
      <vt:lpstr>Office-tema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subject/>
  <dc:creator>Cecilie Rubach DATABEAT.NET</dc:creator>
  <cp:keywords/>
  <dc:description/>
  <cp:lastModifiedBy>Cecilie Rubach</cp:lastModifiedBy>
  <cp:revision>150</cp:revision>
  <dcterms:created xsi:type="dcterms:W3CDTF">2015-11-18T10:46:16Z</dcterms:created>
  <dcterms:modified xsi:type="dcterms:W3CDTF">2020-11-25T16:43:31Z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0x010100D8D2B452CB365049A1D1075FB48FD5DF</vt:lpwstr>
  </property>
</Properties>
</file>