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2" r:id="rId5"/>
    <p:sldId id="302" r:id="rId6"/>
    <p:sldId id="285" r:id="rId7"/>
    <p:sldId id="287" r:id="rId8"/>
    <p:sldId id="290" r:id="rId9"/>
    <p:sldId id="298" r:id="rId10"/>
    <p:sldId id="299" r:id="rId11"/>
  </p:sldIdLst>
  <p:sldSz cx="24384000" cy="13716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6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r Villa" initials="I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00"/>
    <a:srgbClr val="B74C00"/>
    <a:srgbClr val="004E36"/>
    <a:srgbClr val="008450"/>
    <a:srgbClr val="015E09"/>
    <a:srgbClr val="009047"/>
    <a:srgbClr val="6CD056"/>
    <a:srgbClr val="500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63FD2-0B95-C74B-A7A1-EE8798B8ECEC}" v="67" dt="2019-03-26T11:47:2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446"/>
  </p:normalViewPr>
  <p:slideViewPr>
    <p:cSldViewPr showGuides="1">
      <p:cViewPr varScale="1">
        <p:scale>
          <a:sx n="46" d="100"/>
          <a:sy n="46" d="100"/>
        </p:scale>
        <p:origin x="216" y="376"/>
      </p:cViewPr>
      <p:guideLst>
        <p:guide orient="horz" pos="3776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6CD-1E4B-447A-9E44-0894C5939F8B}" type="datetimeFigureOut">
              <a:rPr lang="nb-NO" smtClean="0"/>
              <a:t>26.03.2019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A777-6995-428B-A366-617210CC778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8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10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1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8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89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2BFA2E5-7D30-4D42-9AFF-970F5D4487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Sett inn bilde ved å klikke på ikon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0966320"/>
      </p:ext>
    </p:extLst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979675"/>
      </p:ext>
    </p:extLst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73856"/>
      </p:ext>
    </p:extLst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D7420A-4AA5-F74F-B5E0-EBC1708F4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90" t="1378" r="17990" b="322"/>
          <a:stretch/>
        </p:blipFill>
        <p:spPr>
          <a:xfrm rot="16200000">
            <a:off x="5422113" y="-5422113"/>
            <a:ext cx="13877167" cy="24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6829"/>
      </p:ext>
    </p:extLst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3F6CBB-DBDF-BE4C-9F3B-825C814D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413493" y="-5447883"/>
            <a:ext cx="13750390" cy="24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1882"/>
      </p:ext>
    </p:extLst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bg>
      <p:bgPr>
        <a:gradFill>
          <a:gsLst>
            <a:gs pos="0">
              <a:schemeClr val="tx1">
                <a:lumMod val="85000"/>
              </a:schemeClr>
            </a:gs>
            <a:gs pos="76000">
              <a:schemeClr val="tx1"/>
            </a:gs>
            <a:gs pos="21000">
              <a:schemeClr val="tx1"/>
            </a:gs>
            <a:gs pos="98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74206"/>
      </p:ext>
    </p:extLst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1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33A1BE0C-7FE7-3049-B94E-6C795C66CF75}"/>
              </a:ext>
            </a:extLst>
          </p:cNvPr>
          <p:cNvSpPr txBox="1"/>
          <p:nvPr/>
        </p:nvSpPr>
        <p:spPr>
          <a:xfrm>
            <a:off x="2830960" y="5633864"/>
            <a:ext cx="12817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7000" spc="300" dirty="0">
                <a:latin typeface="Impact" panose="020B0806030902050204" pitchFamily="34" charset="0"/>
              </a:rPr>
              <a:t>HAPPY</a:t>
            </a:r>
          </a:p>
          <a:p>
            <a:pPr algn="ctr"/>
            <a:r>
              <a:rPr lang="nb-NO" sz="17000" spc="300" dirty="0">
                <a:latin typeface="Impact" panose="020B0806030902050204" pitchFamily="34" charset="0"/>
              </a:rPr>
              <a:t>EASTER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A4FF00E-AFF4-CA4C-A47B-7D58BCB5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58" y="-1134888"/>
            <a:ext cx="15695642" cy="568863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3E306BA1-DAC5-F843-8EC9-CF92200D9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229" y="-89588"/>
            <a:ext cx="2625480" cy="76962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326DF5E-CFC0-BB4D-A629-FBFE53AD1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7960" y="-2935088"/>
            <a:ext cx="2216118" cy="9078936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F47B9BE-BDD6-8E4E-97D7-4582069B6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2692" y="-18504"/>
            <a:ext cx="3300696" cy="1074420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01E8439B-5D5B-7240-B100-4AA2BB302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5608386" y="1497032"/>
            <a:ext cx="2608882" cy="14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5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 -1.2963E-6 L -1.30657 -1.2963E-6 " pathEditMode="relative" ptsTypes="AA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6F00"/>
            </a:gs>
            <a:gs pos="10000">
              <a:srgbClr val="FFFF00"/>
            </a:gs>
            <a:gs pos="51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53E40EE-0F1F-244B-8BC8-5F4CCB7CEA4B}"/>
              </a:ext>
            </a:extLst>
          </p:cNvPr>
          <p:cNvSpPr txBox="1"/>
          <p:nvPr/>
        </p:nvSpPr>
        <p:spPr>
          <a:xfrm>
            <a:off x="2852664" y="5369868"/>
            <a:ext cx="12817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0" spc="300" dirty="0">
                <a:latin typeface="Impact" panose="020B0806030902050204" pitchFamily="34" charset="0"/>
              </a:rPr>
              <a:t>HAPPY </a:t>
            </a:r>
          </a:p>
          <a:p>
            <a:pPr algn="ctr"/>
            <a:r>
              <a:rPr lang="nb-NO" sz="18000" spc="300" dirty="0">
                <a:latin typeface="Impact" panose="020B0806030902050204" pitchFamily="34" charset="0"/>
              </a:rPr>
              <a:t>EASTER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9732097-9996-D947-B37E-17A27992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58" y="-1134888"/>
            <a:ext cx="15695642" cy="568863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6C90484-B372-1148-89F3-6E9BF1F0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5229" y="-89588"/>
            <a:ext cx="2625480" cy="76962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D15198D-CD31-F34C-A57A-1D3ABF05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7960" y="-2935088"/>
            <a:ext cx="2216118" cy="907893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6B33555-14EB-C64E-A892-299F370B9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2692" y="-18504"/>
            <a:ext cx="3300696" cy="107442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D2EE73B-3103-6543-92A6-A5B56DBFB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608386" y="1497032"/>
            <a:ext cx="2608882" cy="14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3737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5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 -1.2963E-6 L -1.30657 -1.2963E-6 " pathEditMode="relative" ptsTypes="AA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48855C3-98A1-8945-899F-78F41DD0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322"/>
          <a:stretch/>
        </p:blipFill>
        <p:spPr>
          <a:xfrm rot="16200000">
            <a:off x="5502697" y="-5502696"/>
            <a:ext cx="13715999" cy="24721393"/>
          </a:xfrm>
          <a:prstGeom prst="rect">
            <a:avLst/>
          </a:prstGeom>
        </p:spPr>
      </p:pic>
      <p:pic>
        <p:nvPicPr>
          <p:cNvPr id="5" name="Bilde 4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30E8A144-2D24-084D-96BB-3C47EE7C34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" y="-11360"/>
            <a:ext cx="24721394" cy="1370347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BA8DD4B-BC2F-7B4C-8DBF-E5AD48EB4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788" y="3019165"/>
            <a:ext cx="7642424" cy="764242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D784CFB-830C-004F-801E-5E146E57B9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30941" r="35859" b="37612"/>
          <a:stretch/>
        </p:blipFill>
        <p:spPr>
          <a:xfrm>
            <a:off x="9539705" y="4868779"/>
            <a:ext cx="5304589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879F2BAB-B790-7443-BA7E-3943BBA8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08"/>
            <a:ext cx="24384000" cy="13703474"/>
          </a:xfrm>
          <a:prstGeom prst="rect">
            <a:avLst/>
          </a:prstGeom>
        </p:spPr>
      </p:pic>
      <p:pic>
        <p:nvPicPr>
          <p:cNvPr id="5" name="Bilde 4" descr="Et bilde som inneholder innendørs, vegg, svart, mørk&#10;&#10;&#10;&#10;Automatisk generert beskrivelse">
            <a:extLst>
              <a:ext uri="{FF2B5EF4-FFF2-40B4-BE49-F238E27FC236}">
                <a16:creationId xmlns:a16="http://schemas.microsoft.com/office/drawing/2014/main" id="{86B12699-A6BD-4644-9D78-67844EAB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20" y="81308"/>
            <a:ext cx="9318362" cy="1370347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58920AA-021B-EF41-AD4E-E9D4B54F9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788" y="3019165"/>
            <a:ext cx="7642424" cy="764242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8129921-3938-0F43-BD2E-C1462900D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30941" r="35859" b="37612"/>
          <a:stretch/>
        </p:blipFill>
        <p:spPr>
          <a:xfrm>
            <a:off x="9539705" y="4868779"/>
            <a:ext cx="5304589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4B0E895-87E8-6743-96CD-965C69207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4" t="38182" r="41036" b="45357"/>
          <a:stretch/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000">
        <p159:morph option="byObject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F93021A-9328-EB47-9B20-B35921359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43"/>
          <a:stretch/>
        </p:blipFill>
        <p:spPr>
          <a:xfrm>
            <a:off x="112914" y="377280"/>
            <a:ext cx="7038526" cy="1202519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45D5529-29BC-1E40-B498-678B1FE08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9"/>
          <a:stretch/>
        </p:blipFill>
        <p:spPr>
          <a:xfrm>
            <a:off x="16728504" y="1115395"/>
            <a:ext cx="7920880" cy="1148520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B3ED274-A128-7B47-9143-FD686170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705934" y="-594829"/>
            <a:ext cx="7476191" cy="149056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AFEA7CB-D9E1-8D47-9005-E5FA5A416A2D}"/>
              </a:ext>
            </a:extLst>
          </p:cNvPr>
          <p:cNvSpPr txBox="1"/>
          <p:nvPr/>
        </p:nvSpPr>
        <p:spPr>
          <a:xfrm>
            <a:off x="5783288" y="5657669"/>
            <a:ext cx="12817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0" dirty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HAPPY EASTER</a:t>
            </a:r>
          </a:p>
        </p:txBody>
      </p:sp>
    </p:spTree>
    <p:extLst>
      <p:ext uri="{BB962C8B-B14F-4D97-AF65-F5344CB8AC3E}">
        <p14:creationId xmlns:p14="http://schemas.microsoft.com/office/powerpoint/2010/main" val="12722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innendørs, vegg, svart, mørk&#10;&#10;&#10;&#10;Automatisk generert beskrivelse">
            <a:extLst>
              <a:ext uri="{FF2B5EF4-FFF2-40B4-BE49-F238E27FC236}">
                <a16:creationId xmlns:a16="http://schemas.microsoft.com/office/drawing/2014/main" id="{42417F23-24E0-2A4F-AE2A-C2E84081C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/>
          <a:stretch/>
        </p:blipFill>
        <p:spPr>
          <a:xfrm rot="5400000">
            <a:off x="5323350" y="-5339241"/>
            <a:ext cx="13986794" cy="2466527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F93021A-9328-EB47-9B20-B35921359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43"/>
          <a:stretch/>
        </p:blipFill>
        <p:spPr>
          <a:xfrm>
            <a:off x="112914" y="377280"/>
            <a:ext cx="7038526" cy="1202519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45D5529-29BC-1E40-B498-678B1FE08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9"/>
          <a:stretch/>
        </p:blipFill>
        <p:spPr>
          <a:xfrm>
            <a:off x="16728504" y="1115395"/>
            <a:ext cx="7920880" cy="1148520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B3ED274-A128-7B47-9143-FD686170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05934" y="-594829"/>
            <a:ext cx="7476191" cy="149056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AFEA7CB-D9E1-8D47-9005-E5FA5A416A2D}"/>
              </a:ext>
            </a:extLst>
          </p:cNvPr>
          <p:cNvSpPr txBox="1"/>
          <p:nvPr/>
        </p:nvSpPr>
        <p:spPr>
          <a:xfrm>
            <a:off x="5783288" y="5657669"/>
            <a:ext cx="12817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0" dirty="0">
                <a:latin typeface="Impact" panose="020B0806030902050204" pitchFamily="34" charset="0"/>
              </a:rPr>
              <a:t>HAPPY EASTER</a:t>
            </a:r>
          </a:p>
        </p:txBody>
      </p:sp>
    </p:spTree>
    <p:extLst>
      <p:ext uri="{BB962C8B-B14F-4D97-AF65-F5344CB8AC3E}">
        <p14:creationId xmlns:p14="http://schemas.microsoft.com/office/powerpoint/2010/main" val="42527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D2B452CB365049A1D1075FB48FD5DF" ma:contentTypeVersion="6" ma:contentTypeDescription="Opprett et nytt dokument." ma:contentTypeScope="" ma:versionID="765f16fea592055cb91a5ddc46d8cf2b">
  <xsd:schema xmlns:xsd="http://www.w3.org/2001/XMLSchema" xmlns:xs="http://www.w3.org/2001/XMLSchema" xmlns:p="http://schemas.microsoft.com/office/2006/metadata/properties" xmlns:ns2="0b85a3eb-c435-4f42-b3c3-17884efef0eb" targetNamespace="http://schemas.microsoft.com/office/2006/metadata/properties" ma:root="true" ma:fieldsID="2801266b886be066ce5a0ad5fbd47299" ns2:_="">
    <xsd:import namespace="0b85a3eb-c435-4f42-b3c3-17884efef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5a3eb-c435-4f42-b3c3-17884efef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D70492-08E2-4677-82F3-187F491D2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5a3eb-c435-4f42-b3c3-17884efef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20509-06A9-4691-8419-00FF3296CF13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0b85a3eb-c435-4f42-b3c3-17884efef0e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72D716F-CF6F-4C47-A20E-73161544D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12</Words>
  <Application>Microsoft Macintosh PowerPoint</Application>
  <PresentationFormat>Egendefinert</PresentationFormat>
  <Paragraphs>10</Paragraphs>
  <Slides>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Cecilie Rubach DATABEAT.NET</dc:creator>
  <cp:keywords/>
  <dc:description/>
  <cp:lastModifiedBy>Cecilie Rubach</cp:lastModifiedBy>
  <cp:revision>150</cp:revision>
  <dcterms:created xsi:type="dcterms:W3CDTF">2015-11-18T10:46:16Z</dcterms:created>
  <dcterms:modified xsi:type="dcterms:W3CDTF">2019-03-26T12:19:56Z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0x010100D8D2B452CB365049A1D1075FB48FD5DF</vt:lpwstr>
  </property>
</Properties>
</file>