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24384000" cy="13716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r Villa" initials="IV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456"/>
    <a:srgbClr val="FF6F00"/>
    <a:srgbClr val="F66567"/>
    <a:srgbClr val="500403"/>
    <a:srgbClr val="B7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29"/>
    <p:restoredTop sz="91565"/>
  </p:normalViewPr>
  <p:slideViewPr>
    <p:cSldViewPr showGuides="1">
      <p:cViewPr varScale="1">
        <p:scale>
          <a:sx n="50" d="100"/>
          <a:sy n="50" d="100"/>
        </p:scale>
        <p:origin x="552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726CD-1E4B-447A-9E44-0894C5939F8B}" type="datetimeFigureOut">
              <a:rPr lang="nb-NO" smtClean="0"/>
              <a:t>26.03.2020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0A777-6995-428B-A366-617210CC778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800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966320"/>
      </p:ext>
    </p:extLst>
  </p:cSld>
  <p:clrMapOvr>
    <a:masterClrMapping/>
  </p:clrMapOvr>
  <p:transition spd="slow" advTm="10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979675"/>
      </p:ext>
    </p:extLst>
  </p:cSld>
  <p:clrMapOvr>
    <a:masterClrMapping/>
  </p:clrMapOvr>
  <p:transition spd="slow" advTm="10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973856"/>
      </p:ext>
    </p:extLst>
  </p:cSld>
  <p:clrMapOvr>
    <a:masterClrMapping/>
  </p:clrMapOvr>
  <p:transition spd="slow" advTm="10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512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 advTm="10000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40000"/>
                <a:lumOff val="60000"/>
              </a:schemeClr>
            </a:gs>
            <a:gs pos="100000">
              <a:srgbClr val="0070C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1FBC3FD-72C6-D84D-BB44-D0C6218A06EF}"/>
              </a:ext>
            </a:extLst>
          </p:cNvPr>
          <p:cNvSpPr txBox="1"/>
          <p:nvPr/>
        </p:nvSpPr>
        <p:spPr>
          <a:xfrm>
            <a:off x="0" y="737320"/>
            <a:ext cx="24384000" cy="1938992"/>
          </a:xfrm>
          <a:prstGeom prst="rect">
            <a:avLst/>
          </a:prstGeom>
          <a:noFill/>
          <a:effectLst>
            <a:glow>
              <a:schemeClr val="tx1"/>
            </a:glow>
            <a:reflection endPos="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solidFill>
                  <a:srgbClr val="273456"/>
                </a:solidFill>
              </a:rPr>
              <a:t>Habits which help prevent </a:t>
            </a:r>
            <a:r>
              <a:rPr lang="en-GB" sz="12000" b="1" dirty="0">
                <a:solidFill>
                  <a:srgbClr val="273456"/>
                </a:solidFill>
              </a:rPr>
              <a:t>infection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AB3140E-29DE-0A40-8DE2-F55E9EE0AB4C}"/>
              </a:ext>
            </a:extLst>
          </p:cNvPr>
          <p:cNvSpPr txBox="1"/>
          <p:nvPr/>
        </p:nvSpPr>
        <p:spPr>
          <a:xfrm>
            <a:off x="5809954" y="3589179"/>
            <a:ext cx="94330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A paper tissue</a:t>
            </a:r>
            <a:endParaRPr lang="en-GB" sz="6000" dirty="0"/>
          </a:p>
          <a:p>
            <a:r>
              <a:rPr lang="en-GB" sz="4000" dirty="0"/>
              <a:t>over your mouth and nose </a:t>
            </a:r>
          </a:p>
          <a:p>
            <a:r>
              <a:rPr lang="en-GB" sz="4000" dirty="0"/>
              <a:t>protect others when you cough </a:t>
            </a:r>
          </a:p>
          <a:p>
            <a:r>
              <a:rPr lang="en-GB" sz="4000" dirty="0"/>
              <a:t>or sneeze. Throw the tissue </a:t>
            </a:r>
          </a:p>
          <a:p>
            <a:r>
              <a:rPr lang="en-GB" sz="4000" dirty="0"/>
              <a:t>away immediately. Then </a:t>
            </a:r>
          </a:p>
          <a:p>
            <a:r>
              <a:rPr lang="en-GB" sz="4000" dirty="0"/>
              <a:t>wash your hands. </a:t>
            </a:r>
          </a:p>
          <a:p>
            <a:endParaRPr lang="en-GB" sz="4000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BC098E32-AFFE-5645-BD33-C540582C58B7}"/>
              </a:ext>
            </a:extLst>
          </p:cNvPr>
          <p:cNvSpPr txBox="1"/>
          <p:nvPr/>
        </p:nvSpPr>
        <p:spPr>
          <a:xfrm>
            <a:off x="17376576" y="5189067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Use a flexed elbow</a:t>
            </a:r>
            <a:endParaRPr lang="en-GB" sz="4000" dirty="0"/>
          </a:p>
          <a:p>
            <a:r>
              <a:rPr lang="en-GB" sz="4000" dirty="0"/>
              <a:t>when you cough or sneeze and </a:t>
            </a:r>
          </a:p>
          <a:p>
            <a:r>
              <a:rPr lang="en-GB" sz="4000" dirty="0"/>
              <a:t>do not have a tissue handy. </a:t>
            </a:r>
          </a:p>
          <a:p>
            <a:endParaRPr lang="en-GB" sz="40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282B1A1A-F42A-F04F-A5F3-9B5C6A0CAA0E}"/>
              </a:ext>
            </a:extLst>
          </p:cNvPr>
          <p:cNvSpPr txBox="1"/>
          <p:nvPr/>
        </p:nvSpPr>
        <p:spPr>
          <a:xfrm>
            <a:off x="6503368" y="8885252"/>
            <a:ext cx="94330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Wash your hands</a:t>
            </a:r>
            <a:endParaRPr lang="en-GB" sz="4000" dirty="0"/>
          </a:p>
          <a:p>
            <a:r>
              <a:rPr lang="en-GB" sz="4000" dirty="0"/>
              <a:t>thoroughly and often, </a:t>
            </a:r>
          </a:p>
          <a:p>
            <a:r>
              <a:rPr lang="en-GB" sz="4000" dirty="0"/>
              <a:t>particularly when </a:t>
            </a:r>
          </a:p>
          <a:p>
            <a:r>
              <a:rPr lang="en-GB" sz="4000" dirty="0"/>
              <a:t>around other </a:t>
            </a:r>
          </a:p>
          <a:p>
            <a:r>
              <a:rPr lang="en-GB" sz="4000" dirty="0"/>
              <a:t>people.  </a:t>
            </a:r>
          </a:p>
          <a:p>
            <a:endParaRPr lang="en-GB" sz="4000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7DD3A6F-D705-0047-B94B-35D1E0FB6A3F}"/>
              </a:ext>
            </a:extLst>
          </p:cNvPr>
          <p:cNvSpPr txBox="1"/>
          <p:nvPr/>
        </p:nvSpPr>
        <p:spPr>
          <a:xfrm>
            <a:off x="10751840" y="9651667"/>
            <a:ext cx="94330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000" b="1" dirty="0"/>
              <a:t>Hand disinfection</a:t>
            </a:r>
            <a:endParaRPr lang="en-GB" sz="4000" dirty="0"/>
          </a:p>
          <a:p>
            <a:pPr algn="r"/>
            <a:r>
              <a:rPr lang="en-GB" sz="4000" dirty="0"/>
              <a:t>With alcohol-based products is a good alternative when you are unable to wash your hand, for example when you are travelling. </a:t>
            </a:r>
          </a:p>
          <a:p>
            <a:endParaRPr lang="en-GB" sz="4000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F39BAD4-E01D-2C45-874D-D136777C5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5292" y="3252301"/>
            <a:ext cx="4646595" cy="4093429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86DA850D-313B-DF41-962B-F89FEE17A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248" y="8849909"/>
            <a:ext cx="4072706" cy="4004257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DEF9442B-D422-4046-984E-5DBB410862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49187" y="8526933"/>
            <a:ext cx="3124033" cy="4451747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68B58C3A-E5D0-F849-9817-CC04C37C51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520" y="3252301"/>
            <a:ext cx="4532839" cy="441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18092"/>
      </p:ext>
    </p:extLst>
  </p:cSld>
  <p:clrMapOvr>
    <a:masterClrMapping/>
  </p:clrMapOvr>
  <p:transition spd="slow" advTm="10000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1FBC3FD-72C6-D84D-BB44-D0C6218A06EF}"/>
              </a:ext>
            </a:extLst>
          </p:cNvPr>
          <p:cNvSpPr txBox="1"/>
          <p:nvPr/>
        </p:nvSpPr>
        <p:spPr>
          <a:xfrm>
            <a:off x="0" y="737320"/>
            <a:ext cx="24384000" cy="1938992"/>
          </a:xfrm>
          <a:prstGeom prst="rect">
            <a:avLst/>
          </a:prstGeom>
          <a:noFill/>
          <a:effectLst>
            <a:glow>
              <a:schemeClr val="tx1"/>
            </a:glow>
            <a:reflection endPos="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solidFill>
                  <a:srgbClr val="273456"/>
                </a:solidFill>
              </a:rPr>
              <a:t>Habits which help prevent </a:t>
            </a:r>
            <a:r>
              <a:rPr lang="en-GB" sz="12000" b="1" dirty="0">
                <a:solidFill>
                  <a:srgbClr val="273456"/>
                </a:solidFill>
              </a:rPr>
              <a:t>infection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AB3140E-29DE-0A40-8DE2-F55E9EE0AB4C}"/>
              </a:ext>
            </a:extLst>
          </p:cNvPr>
          <p:cNvSpPr txBox="1"/>
          <p:nvPr/>
        </p:nvSpPr>
        <p:spPr>
          <a:xfrm>
            <a:off x="5809954" y="3589179"/>
            <a:ext cx="94330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73456"/>
                </a:solidFill>
              </a:rPr>
              <a:t>A paper tissue</a:t>
            </a:r>
            <a:endParaRPr lang="en-GB" sz="6000" dirty="0">
              <a:solidFill>
                <a:srgbClr val="273456"/>
              </a:solidFill>
            </a:endParaRPr>
          </a:p>
          <a:p>
            <a:r>
              <a:rPr lang="en-GB" sz="4000" dirty="0">
                <a:solidFill>
                  <a:srgbClr val="273456"/>
                </a:solidFill>
              </a:rPr>
              <a:t>over your mouth and nose </a:t>
            </a:r>
          </a:p>
          <a:p>
            <a:r>
              <a:rPr lang="en-GB" sz="4000" dirty="0">
                <a:solidFill>
                  <a:srgbClr val="273456"/>
                </a:solidFill>
              </a:rPr>
              <a:t>protect others when you cough </a:t>
            </a:r>
          </a:p>
          <a:p>
            <a:r>
              <a:rPr lang="en-GB" sz="4000" dirty="0">
                <a:solidFill>
                  <a:srgbClr val="273456"/>
                </a:solidFill>
              </a:rPr>
              <a:t>or sneeze. Throw the tissue </a:t>
            </a:r>
          </a:p>
          <a:p>
            <a:r>
              <a:rPr lang="en-GB" sz="4000" dirty="0">
                <a:solidFill>
                  <a:srgbClr val="273456"/>
                </a:solidFill>
              </a:rPr>
              <a:t>away immediately. Then </a:t>
            </a:r>
          </a:p>
          <a:p>
            <a:r>
              <a:rPr lang="en-GB" sz="4000" dirty="0">
                <a:solidFill>
                  <a:srgbClr val="273456"/>
                </a:solidFill>
              </a:rPr>
              <a:t>wash your hands. </a:t>
            </a:r>
          </a:p>
          <a:p>
            <a:endParaRPr lang="en-GB" sz="4000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BC098E32-AFFE-5645-BD33-C540582C58B7}"/>
              </a:ext>
            </a:extLst>
          </p:cNvPr>
          <p:cNvSpPr txBox="1"/>
          <p:nvPr/>
        </p:nvSpPr>
        <p:spPr>
          <a:xfrm>
            <a:off x="17376576" y="5189067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73456"/>
                </a:solidFill>
              </a:rPr>
              <a:t>Use a flexed elbow</a:t>
            </a:r>
            <a:endParaRPr lang="en-GB" sz="4000" dirty="0">
              <a:solidFill>
                <a:srgbClr val="273456"/>
              </a:solidFill>
            </a:endParaRPr>
          </a:p>
          <a:p>
            <a:r>
              <a:rPr lang="en-GB" sz="4000" dirty="0">
                <a:solidFill>
                  <a:srgbClr val="273456"/>
                </a:solidFill>
              </a:rPr>
              <a:t>when you cough or sneeze and </a:t>
            </a:r>
          </a:p>
          <a:p>
            <a:r>
              <a:rPr lang="en-GB" sz="4000" dirty="0">
                <a:solidFill>
                  <a:srgbClr val="273456"/>
                </a:solidFill>
              </a:rPr>
              <a:t>do not have a tissue handy. </a:t>
            </a:r>
          </a:p>
          <a:p>
            <a:endParaRPr lang="en-GB" sz="40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282B1A1A-F42A-F04F-A5F3-9B5C6A0CAA0E}"/>
              </a:ext>
            </a:extLst>
          </p:cNvPr>
          <p:cNvSpPr txBox="1"/>
          <p:nvPr/>
        </p:nvSpPr>
        <p:spPr>
          <a:xfrm>
            <a:off x="6503368" y="8885252"/>
            <a:ext cx="94330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73456"/>
                </a:solidFill>
              </a:rPr>
              <a:t>Wash your hands</a:t>
            </a:r>
            <a:endParaRPr lang="en-GB" sz="4000" dirty="0">
              <a:solidFill>
                <a:srgbClr val="273456"/>
              </a:solidFill>
            </a:endParaRPr>
          </a:p>
          <a:p>
            <a:r>
              <a:rPr lang="en-GB" sz="4000" dirty="0">
                <a:solidFill>
                  <a:srgbClr val="273456"/>
                </a:solidFill>
              </a:rPr>
              <a:t>thoroughly and often, </a:t>
            </a:r>
          </a:p>
          <a:p>
            <a:r>
              <a:rPr lang="en-GB" sz="4000" dirty="0">
                <a:solidFill>
                  <a:srgbClr val="273456"/>
                </a:solidFill>
              </a:rPr>
              <a:t>particularly when </a:t>
            </a:r>
          </a:p>
          <a:p>
            <a:r>
              <a:rPr lang="en-GB" sz="4000" dirty="0">
                <a:solidFill>
                  <a:srgbClr val="273456"/>
                </a:solidFill>
              </a:rPr>
              <a:t>around other </a:t>
            </a:r>
          </a:p>
          <a:p>
            <a:r>
              <a:rPr lang="en-GB" sz="4000" dirty="0">
                <a:solidFill>
                  <a:srgbClr val="273456"/>
                </a:solidFill>
              </a:rPr>
              <a:t>people.  </a:t>
            </a:r>
          </a:p>
          <a:p>
            <a:endParaRPr lang="en-GB" sz="4000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7DD3A6F-D705-0047-B94B-35D1E0FB6A3F}"/>
              </a:ext>
            </a:extLst>
          </p:cNvPr>
          <p:cNvSpPr txBox="1"/>
          <p:nvPr/>
        </p:nvSpPr>
        <p:spPr>
          <a:xfrm>
            <a:off x="10751840" y="9651667"/>
            <a:ext cx="94330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000" b="1" dirty="0">
                <a:solidFill>
                  <a:srgbClr val="273456"/>
                </a:solidFill>
              </a:rPr>
              <a:t>Hand disinfection</a:t>
            </a:r>
            <a:endParaRPr lang="en-GB" sz="4000" dirty="0">
              <a:solidFill>
                <a:srgbClr val="273456"/>
              </a:solidFill>
            </a:endParaRPr>
          </a:p>
          <a:p>
            <a:pPr algn="r"/>
            <a:r>
              <a:rPr lang="en-GB" sz="4000" dirty="0">
                <a:solidFill>
                  <a:srgbClr val="273456"/>
                </a:solidFill>
              </a:rPr>
              <a:t>With alcohol-based products is a good alternative when you are unable to wash your hand, for example when you are travelling. </a:t>
            </a:r>
          </a:p>
          <a:p>
            <a:endParaRPr lang="en-GB" sz="4000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F39BAD4-E01D-2C45-874D-D136777C5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5292" y="3252301"/>
            <a:ext cx="4646595" cy="4093429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86DA850D-313B-DF41-962B-F89FEE17A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248" y="8849909"/>
            <a:ext cx="4072706" cy="4004257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DEF9442B-D422-4046-984E-5DBB410862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49187" y="8526933"/>
            <a:ext cx="3124033" cy="4451747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68B58C3A-E5D0-F849-9817-CC04C37C51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520" y="3252301"/>
            <a:ext cx="4532839" cy="441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87927"/>
      </p:ext>
    </p:extLst>
  </p:cSld>
  <p:clrMapOvr>
    <a:masterClrMapping/>
  </p:clrMapOvr>
  <p:transition spd="slow" advTm="10000">
    <p:wipe dir="r"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D2B452CB365049A1D1075FB48FD5DF" ma:contentTypeVersion="8" ma:contentTypeDescription="Opprett et nytt dokument." ma:contentTypeScope="" ma:versionID="27534cea7dfbcd3d5736bea1adf52ddd">
  <xsd:schema xmlns:xsd="http://www.w3.org/2001/XMLSchema" xmlns:xs="http://www.w3.org/2001/XMLSchema" xmlns:p="http://schemas.microsoft.com/office/2006/metadata/properties" xmlns:ns2="0b85a3eb-c435-4f42-b3c3-17884efef0eb" xmlns:ns3="fe72f129-59c4-42d9-8d51-c7d15b39dc8a" targetNamespace="http://schemas.microsoft.com/office/2006/metadata/properties" ma:root="true" ma:fieldsID="a067df5afbe68ae4a435e6803cf8405b" ns2:_="" ns3:_="">
    <xsd:import namespace="0b85a3eb-c435-4f42-b3c3-17884efef0eb"/>
    <xsd:import namespace="fe72f129-59c4-42d9-8d51-c7d15b39d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5a3eb-c435-4f42-b3c3-17884efef0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2f129-59c4-42d9-8d51-c7d15b39d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955D02-49EB-45FF-B45B-8DEBAFBAF4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5a3eb-c435-4f42-b3c3-17884efef0eb"/>
    <ds:schemaRef ds:uri="fe72f129-59c4-42d9-8d51-c7d15b39d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2D716F-CF6F-4C47-A20E-73161544D6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20509-06A9-4691-8419-00FF3296CF13}">
  <ds:schemaRefs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b85a3eb-c435-4f42-b3c3-17884efef0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174</Words>
  <Application>Microsoft Macintosh PowerPoint</Application>
  <PresentationFormat>Egendefinert</PresentationFormat>
  <Paragraphs>34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subject/>
  <dc:creator>Cecilie Rubach DATABEAT.NET</dc:creator>
  <cp:keywords/>
  <dc:description/>
  <cp:lastModifiedBy>Cecilie Rubach</cp:lastModifiedBy>
  <cp:revision>154</cp:revision>
  <dcterms:created xsi:type="dcterms:W3CDTF">2015-11-18T10:46:16Z</dcterms:created>
  <dcterms:modified xsi:type="dcterms:W3CDTF">2020-03-26T12:05:42Z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0x010100D8D2B452CB365049A1D1075FB48FD5DF</vt:lpwstr>
  </property>
</Properties>
</file>