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handoutMasterIdLst>
    <p:handoutMasterId r:id="rId19"/>
  </p:handoutMasterIdLst>
  <p:sldIdLst>
    <p:sldId id="297" r:id="rId2"/>
    <p:sldId id="269" r:id="rId3"/>
    <p:sldId id="268" r:id="rId4"/>
    <p:sldId id="355" r:id="rId5"/>
    <p:sldId id="350" r:id="rId6"/>
    <p:sldId id="260" r:id="rId7"/>
    <p:sldId id="370" r:id="rId8"/>
    <p:sldId id="360" r:id="rId9"/>
    <p:sldId id="285" r:id="rId10"/>
    <p:sldId id="375" r:id="rId11"/>
    <p:sldId id="373" r:id="rId12"/>
    <p:sldId id="369" r:id="rId13"/>
    <p:sldId id="353" r:id="rId14"/>
    <p:sldId id="372" r:id="rId15"/>
    <p:sldId id="374" r:id="rId16"/>
    <p:sldId id="371" r:id="rId17"/>
  </p:sldIdLst>
  <p:sldSz cx="24382413" cy="13716000"/>
  <p:notesSz cx="6858000" cy="9144000"/>
  <p:defaultTextStyle>
    <a:defPPr>
      <a:defRPr lang="id-ID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4D4"/>
    <a:srgbClr val="FFFFFF"/>
    <a:srgbClr val="1817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27" autoAdjust="0"/>
    <p:restoredTop sz="94660"/>
  </p:normalViewPr>
  <p:slideViewPr>
    <p:cSldViewPr snapToGrid="0">
      <p:cViewPr varScale="1">
        <p:scale>
          <a:sx n="35" d="100"/>
          <a:sy n="35" d="100"/>
        </p:scale>
        <p:origin x="22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D829-0687-4E41-9C74-ED58C1CC6F7F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89FE-583B-4E7C-8DB9-0709299647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61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1A27-1970-4392-8AEF-D68937880FED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45EA-6238-4394-B73C-17C961DD38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230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645EA-6238-4394-B73C-17C961DD38E3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62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BFE3-A300-4C2A-BEA6-01779448C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6070-9924-4A0D-B7BB-3324BF0EBFFC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87D7-1AF3-41F4-8DF8-6632B75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198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016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503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92705" y="0"/>
            <a:ext cx="13689709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339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184737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984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25E4546-2FFE-974C-9A4D-F8F8EBE0E3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6591" cy="13715999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78AE4-A54E-094B-A55B-77BB261D2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000958" y="0"/>
            <a:ext cx="8352562" cy="13715999"/>
          </a:xfrm>
        </p:spPr>
        <p:txBody>
          <a:bodyPr/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132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74443" y="930276"/>
            <a:ext cx="5600337" cy="5600701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074443" y="6982735"/>
            <a:ext cx="5600337" cy="5600701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00667" y="930276"/>
            <a:ext cx="5600337" cy="5600701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300667" y="6982735"/>
            <a:ext cx="5600337" cy="5600701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219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177689" y="3381376"/>
            <a:ext cx="8803704" cy="8776480"/>
          </a:xfrm>
        </p:spPr>
        <p:txBody>
          <a:bodyPr anchor="t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256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1425410" y="3472331"/>
            <a:ext cx="9589645" cy="6058197"/>
          </a:xfrm>
          <a:custGeom>
            <a:avLst/>
            <a:gdLst>
              <a:gd name="connsiteX0" fmla="*/ 0 w 6488843"/>
              <a:gd name="connsiteY0" fmla="*/ 0 h 4099019"/>
              <a:gd name="connsiteX1" fmla="*/ 6488843 w 6488843"/>
              <a:gd name="connsiteY1" fmla="*/ 0 h 4099019"/>
              <a:gd name="connsiteX2" fmla="*/ 6488843 w 6488843"/>
              <a:gd name="connsiteY2" fmla="*/ 4099019 h 4099019"/>
              <a:gd name="connsiteX3" fmla="*/ 0 w 6488843"/>
              <a:gd name="connsiteY3" fmla="*/ 4099019 h 409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843" h="4099019">
                <a:moveTo>
                  <a:pt x="0" y="0"/>
                </a:moveTo>
                <a:lnTo>
                  <a:pt x="6488843" y="0"/>
                </a:lnTo>
                <a:lnTo>
                  <a:pt x="6488843" y="4099019"/>
                </a:lnTo>
                <a:lnTo>
                  <a:pt x="0" y="40990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419600"/>
            <a:ext cx="6204455" cy="92964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204456" y="4419600"/>
            <a:ext cx="6059320" cy="92964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2263777" y="4419600"/>
            <a:ext cx="6059320" cy="92964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8323097" y="4419600"/>
            <a:ext cx="6059320" cy="92964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790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627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0"/>
            <a:ext cx="6624702" cy="6818811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6818811"/>
            <a:ext cx="6624702" cy="6847477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660720" y="-49713"/>
            <a:ext cx="6624702" cy="6868525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624706" y="6818811"/>
            <a:ext cx="6660716" cy="6847477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216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10220" y="1"/>
            <a:ext cx="12772193" cy="6852104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1610220" y="6863897"/>
            <a:ext cx="12772193" cy="6852104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367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6800852"/>
            <a:ext cx="12165808" cy="6915149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2216606" y="1"/>
            <a:ext cx="12165808" cy="6800851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240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890689" y="0"/>
            <a:ext cx="8504364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511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2413" cy="10741027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55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098446" cy="6921952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6921952"/>
            <a:ext cx="8098446" cy="6794048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098448" y="0"/>
            <a:ext cx="8098446" cy="6921952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098448" y="6921952"/>
            <a:ext cx="8098446" cy="6794048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283968" y="0"/>
            <a:ext cx="8098446" cy="6921952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6283968" y="6921952"/>
            <a:ext cx="8098446" cy="6794048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11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0"/>
            <a:ext cx="12683300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159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5188211" y="0"/>
            <a:ext cx="9194202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75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930754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629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216606" y="0"/>
            <a:ext cx="12165808" cy="74168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6299200"/>
            <a:ext cx="12216605" cy="74168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250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77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25878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6204145" y="0"/>
            <a:ext cx="8178268" cy="137160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77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460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955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102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609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519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457177" marR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choose</a:t>
            </a:r>
            <a:r>
              <a:rPr lang="id-ID" dirty="0"/>
              <a:t> </a:t>
            </a:r>
            <a:r>
              <a:rPr lang="id-ID" dirty="0" err="1"/>
              <a:t>your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9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71FC-A179-4779-BEF2-CA6C2C4433C5}" type="datetimeFigureOut">
              <a:rPr lang="id-ID" smtClean="0"/>
              <a:t>30/08/18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3771-606C-4EF0-97AA-B707605406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0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3" r:id="rId15"/>
    <p:sldLayoutId id="2147483787" r:id="rId16"/>
    <p:sldLayoutId id="2147483791" r:id="rId17"/>
    <p:sldLayoutId id="2147483795" r:id="rId18"/>
    <p:sldLayoutId id="2147483703" r:id="rId19"/>
    <p:sldLayoutId id="2147483702" r:id="rId20"/>
    <p:sldLayoutId id="2147483696" r:id="rId21"/>
    <p:sldLayoutId id="2147483694" r:id="rId22"/>
    <p:sldLayoutId id="2147483687" r:id="rId23"/>
    <p:sldLayoutId id="2147483685" r:id="rId24"/>
    <p:sldLayoutId id="2147483684" r:id="rId25"/>
    <p:sldLayoutId id="2147483676" r:id="rId26"/>
    <p:sldLayoutId id="2147483668" r:id="rId27"/>
    <p:sldLayoutId id="2147483664" r:id="rId28"/>
    <p:sldLayoutId id="2147483663" r:id="rId29"/>
    <p:sldLayoutId id="2147483659" r:id="rId30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>
            <a:extLst>
              <a:ext uri="{FF2B5EF4-FFF2-40B4-BE49-F238E27FC236}">
                <a16:creationId xmlns:a16="http://schemas.microsoft.com/office/drawing/2014/main" id="{D2E0CA72-0ADB-8F4F-95A6-077AAD458B7A}"/>
              </a:ext>
            </a:extLst>
          </p:cNvPr>
          <p:cNvSpPr txBox="1"/>
          <p:nvPr/>
        </p:nvSpPr>
        <p:spPr>
          <a:xfrm>
            <a:off x="7822690" y="6916615"/>
            <a:ext cx="87370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9525">
                  <a:noFill/>
                </a:ln>
                <a:solidFill>
                  <a:srgbClr val="0070C0"/>
                </a:solidFill>
                <a:latin typeface="Olga" pitchFamily="2" charset="0"/>
              </a:rPr>
              <a:t>EDUCATION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E4376C8-A9FB-4249-B302-CC5B2C1387B6}"/>
              </a:ext>
            </a:extLst>
          </p:cNvPr>
          <p:cNvSpPr txBox="1"/>
          <p:nvPr/>
        </p:nvSpPr>
        <p:spPr>
          <a:xfrm>
            <a:off x="7314722" y="8449552"/>
            <a:ext cx="9752965" cy="1739607"/>
          </a:xfrm>
          <a:prstGeom prst="rect">
            <a:avLst/>
          </a:prstGeom>
          <a:noFill/>
        </p:spPr>
        <p:txBody>
          <a:bodyPr wrap="square" lIns="72000" tIns="72000" rIns="72000" bIns="216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</a:t>
            </a:r>
            <a:endParaRPr lang="en-US" sz="7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48BFCBC-B50D-8749-9C63-56086FF5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577" y="4242195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7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233740A9-3E85-AD46-87A1-5A5CD487D00C}"/>
              </a:ext>
            </a:extLst>
          </p:cNvPr>
          <p:cNvSpPr/>
          <p:nvPr/>
        </p:nvSpPr>
        <p:spPr bwMode="auto">
          <a:xfrm>
            <a:off x="0" y="0"/>
            <a:ext cx="24382413" cy="13715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C5F28-DDFB-C74E-8397-9CE96035BCC4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723900"/>
            <a:ext cx="13484225" cy="1308100"/>
            <a:chOff x="0" y="0"/>
            <a:chExt cx="5471505" cy="130810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89C754A-F6B2-D04D-8039-94DFB633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632807" cy="800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Open Sans" charset="0"/>
                </a:rPr>
                <a:t>Greetings from us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E0CD03A0-4887-264A-9264-B8FB82B29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" y="685800"/>
              <a:ext cx="5463131" cy="622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defRPr/>
              </a:pPr>
              <a:r>
                <a:rPr lang="en-US" sz="3000" spc="60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Open Sans" charset="0"/>
                </a:rPr>
                <a:t>The </a:t>
              </a:r>
              <a:r>
                <a:rPr lang="en-US" sz="3000" spc="600" dirty="0" err="1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Open Sans" charset="0"/>
                </a:rPr>
                <a:t>lorem</a:t>
              </a:r>
              <a:r>
                <a:rPr lang="en-US" sz="3000" spc="60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Open Sans" charset="0"/>
                </a:rPr>
                <a:t> </a:t>
              </a:r>
              <a:r>
                <a:rPr lang="en-US" sz="3000" spc="600" dirty="0" err="1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Open Sans" charset="0"/>
                </a:rPr>
                <a:t>ipsum</a:t>
              </a:r>
              <a:r>
                <a:rPr lang="en-US" sz="3000" spc="60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Open Sans" charset="0"/>
                </a:rPr>
                <a:t> dolor sit </a:t>
              </a:r>
              <a:r>
                <a:rPr lang="en-US" sz="3000" spc="600" dirty="0" err="1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  <a:sym typeface="Open Sans" charset="0"/>
                </a:rPr>
                <a:t>amet</a:t>
              </a:r>
              <a:endParaRPr lang="en-US" spc="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Gill Sans" charset="0"/>
              </a:endParaRPr>
            </a:p>
          </p:txBody>
        </p:sp>
      </p:grpSp>
      <p:sp>
        <p:nvSpPr>
          <p:cNvPr id="6" name="AutoShape 5">
            <a:extLst>
              <a:ext uri="{FF2B5EF4-FFF2-40B4-BE49-F238E27FC236}">
                <a16:creationId xmlns:a16="http://schemas.microsoft.com/office/drawing/2014/main" id="{B3C9EA8E-33A7-1D4B-9435-14D0ADDB17E6}"/>
              </a:ext>
            </a:extLst>
          </p:cNvPr>
          <p:cNvSpPr>
            <a:spLocks/>
          </p:cNvSpPr>
          <p:nvPr/>
        </p:nvSpPr>
        <p:spPr bwMode="auto">
          <a:xfrm>
            <a:off x="1447800" y="7011670"/>
            <a:ext cx="8026400" cy="419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>
              <a:lnSpc>
                <a:spcPct val="90000"/>
              </a:lnSpc>
              <a:defRPr/>
            </a:pPr>
            <a:r>
              <a:rPr lang="en-US" altLang="nb-NO" sz="6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Velibero</a:t>
            </a:r>
            <a:r>
              <a:rPr lang="en-US" altLang="nb-NO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, a pharetra </a:t>
            </a:r>
            <a:r>
              <a:rPr lang="en-US" altLang="nb-NO" sz="6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augue</a:t>
            </a:r>
            <a:r>
              <a:rPr lang="en-US" altLang="nb-NO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 </a:t>
            </a:r>
            <a:r>
              <a:rPr lang="en-US" altLang="nb-NO" sz="6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Aenean</a:t>
            </a:r>
            <a:r>
              <a:rPr lang="en-US" altLang="nb-NO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en-US" altLang="nb-NO" sz="6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eure</a:t>
            </a:r>
            <a:r>
              <a:rPr lang="en-US" altLang="nb-NO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vitae elit libero er et pharetra </a:t>
            </a:r>
            <a:r>
              <a:rPr lang="en-US" altLang="nb-NO" sz="6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augue</a:t>
            </a:r>
            <a:r>
              <a:rPr lang="en-US" altLang="nb-NO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CF2921B3-18E3-AA4E-AF47-77D6A752254C}"/>
              </a:ext>
            </a:extLst>
          </p:cNvPr>
          <p:cNvSpPr>
            <a:spLocks/>
          </p:cNvSpPr>
          <p:nvPr/>
        </p:nvSpPr>
        <p:spPr bwMode="auto">
          <a:xfrm>
            <a:off x="10965656" y="2736722"/>
            <a:ext cx="11925300" cy="78868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eaLnBrk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eaLnBrk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eaLnBrk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eaLnBrk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algn="l" eaLnBrk="1"/>
            <a:r>
              <a:rPr lang="en-US" altLang="nb-NO" sz="7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Morbi </a:t>
            </a:r>
            <a:r>
              <a:rPr lang="en-US" altLang="nb-NO" sz="7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leo </a:t>
            </a:r>
            <a:r>
              <a:rPr lang="en-US" altLang="nb-NO" sz="7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risus</a:t>
            </a:r>
            <a:r>
              <a:rPr lang="en-US" altLang="nb-NO" sz="7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, porta </a:t>
            </a:r>
            <a:r>
              <a:rPr lang="en-US" altLang="nb-NO" sz="7000" b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ac consectetur ac, vestibulum at eros. ut id elit. </a:t>
            </a:r>
            <a:endParaRPr lang="en-US" altLang="nb-NO" sz="7000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  <a:sym typeface="Open Sans" panose="020B0606030504020204" pitchFamily="34" charset="0"/>
            </a:endParaRPr>
          </a:p>
          <a:p>
            <a:pPr algn="l" eaLnBrk="1"/>
            <a:endParaRPr lang="en-US" altLang="nb-NO" sz="3000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  <a:sym typeface="Open Sans" panose="020B0606030504020204" pitchFamily="34" charset="0"/>
            </a:endParaRPr>
          </a:p>
          <a:p>
            <a:pPr algn="l" eaLnBrk="1"/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Aenean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lacinia bibendum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nulla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sed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consectetur. </a:t>
            </a:r>
          </a:p>
          <a:p>
            <a:pPr algn="l" eaLnBrk="1"/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Eelit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libero, a pharetra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augue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Aenean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eu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leo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quam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Pellentesque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en-US" altLang="nb-NO" sz="4000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ornarenean</a:t>
            </a:r>
            <a:r>
              <a:rPr lang="en-US" altLang="nb-NO" sz="40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lacinia bibendum.</a:t>
            </a:r>
          </a:p>
          <a:p>
            <a:pPr algn="l" eaLnBrk="1"/>
            <a:endParaRPr lang="en-US" altLang="nb-NO" sz="4000" dirty="0">
              <a:solidFill>
                <a:srgbClr val="232323"/>
              </a:solidFill>
              <a:latin typeface="Calibri" panose="020F0502020204030204" pitchFamily="34" charset="0"/>
              <a:cs typeface="Calibri" panose="020F0502020204030204" pitchFamily="34" charset="0"/>
              <a:sym typeface="Open Sans" panose="020B0606030504020204" pitchFamily="34" charset="0"/>
            </a:endParaRPr>
          </a:p>
          <a:p>
            <a:pPr algn="l" eaLnBrk="1"/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Velit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libero, a pharetra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augue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Aenean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eu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vitae elit libero, a pharetra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augue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Aenean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eu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leo </a:t>
            </a:r>
            <a:r>
              <a:rPr lang="en-US" altLang="nb-NO" sz="3000" i="1" dirty="0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quam</a:t>
            </a:r>
            <a:r>
              <a:rPr lang="en-US" altLang="nb-NO" sz="3000" i="1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E4EF472-1109-064F-B160-C0587302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1748" y="11143332"/>
            <a:ext cx="2052871" cy="20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B1A73564-4BC0-EB44-BBA5-B9165284C4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 b="19583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5FB37D7-D281-E542-A1B4-7FD67187B71A}"/>
              </a:ext>
            </a:extLst>
          </p:cNvPr>
          <p:cNvSpPr/>
          <p:nvPr/>
        </p:nvSpPr>
        <p:spPr>
          <a:xfrm>
            <a:off x="13848121" y="8413992"/>
            <a:ext cx="9194759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lectus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ummy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accumsan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me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uris in sed justo magnis, dictum justo lorem ac quis. A venenatis, velit integer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fa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cilisi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feugiat a per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acinia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lectus</a:t>
            </a:r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E02270-388C-D643-97D4-1D66FC802869}"/>
              </a:ext>
            </a:extLst>
          </p:cNvPr>
          <p:cNvSpPr/>
          <p:nvPr/>
        </p:nvSpPr>
        <p:spPr>
          <a:xfrm>
            <a:off x="11303316" y="3980487"/>
            <a:ext cx="11383694" cy="4056834"/>
          </a:xfrm>
          <a:prstGeom prst="rect">
            <a:avLst/>
          </a:prstGeom>
          <a:solidFill>
            <a:srgbClr val="FFFFFF"/>
          </a:solidFill>
        </p:spPr>
        <p:txBody>
          <a:bodyPr wrap="square" lIns="324000" tIns="180000" rIns="216000" bIns="180000">
            <a:spAutoFit/>
          </a:bodyPr>
          <a:lstStyle/>
          <a:p>
            <a:r>
              <a:rPr lang="id-ID" sz="8000" b="1" dirty="0"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000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80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LACUS ET ER </a:t>
            </a:r>
            <a:r>
              <a:rPr lang="id-ID" sz="8000" b="1" dirty="0">
                <a:ea typeface="Lato" panose="020F0502020204030203" pitchFamily="34" charset="0"/>
                <a:cs typeface="Lato" panose="020F0502020204030203" pitchFamily="34" charset="0"/>
              </a:rPr>
              <a:t>AC NIBH ALIQUET</a:t>
            </a:r>
            <a:endParaRPr lang="id-ID" sz="8000" b="1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EF47E3F-758E-B747-8AAA-85EDB94D46B3}"/>
              </a:ext>
            </a:extLst>
          </p:cNvPr>
          <p:cNvSpPr/>
          <p:nvPr/>
        </p:nvSpPr>
        <p:spPr>
          <a:xfrm>
            <a:off x="13897010" y="1445345"/>
            <a:ext cx="9649222" cy="2098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lacus ac netus nibh aliquet, porttitor ligula justo libero </a:t>
            </a:r>
            <a:r>
              <a:rPr lang="id-ID" sz="3000" b="1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vivam</a:t>
            </a: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porttitor dolor, conubia mollit</a:t>
            </a:r>
            <a:endParaRPr lang="id-ID" sz="3000" b="1" spc="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36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110749" y="7839032"/>
            <a:ext cx="4372886" cy="4319719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999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10745" y="3382842"/>
            <a:ext cx="8882243" cy="4319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1"/>
          </a:p>
        </p:txBody>
      </p:sp>
      <p:sp>
        <p:nvSpPr>
          <p:cNvPr id="33" name="Text Placeholder 32"/>
          <p:cNvSpPr txBox="1">
            <a:spLocks/>
          </p:cNvSpPr>
          <p:nvPr/>
        </p:nvSpPr>
        <p:spPr>
          <a:xfrm>
            <a:off x="12820422" y="5153752"/>
            <a:ext cx="7446217" cy="2437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L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acinia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lectus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No.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num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my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et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ene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.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Accumsan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ma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uris in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sed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justo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ma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Calibri" panose="020F0502020204030204" pitchFamily="34" charset="0"/>
              </a:rPr>
              <a:t>gnis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d-ID" sz="28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4" name="Text Placeholder 33"/>
          <p:cNvSpPr txBox="1">
            <a:spLocks/>
          </p:cNvSpPr>
          <p:nvPr/>
        </p:nvSpPr>
        <p:spPr>
          <a:xfrm>
            <a:off x="12770831" y="4476222"/>
            <a:ext cx="7495807" cy="54105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Heading here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620103" y="7839032"/>
            <a:ext cx="4372886" cy="4319719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1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EA8CB770-D820-9A4A-89A6-32BF118F16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1" b="21961"/>
          <a:stretch>
            <a:fillRect/>
          </a:stretch>
        </p:blipFill>
        <p:spPr/>
      </p:pic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D8C09B9E-E6E7-D142-98C6-6EB5B33F04B4}"/>
              </a:ext>
            </a:extLst>
          </p:cNvPr>
          <p:cNvSpPr txBox="1">
            <a:spLocks/>
          </p:cNvSpPr>
          <p:nvPr/>
        </p:nvSpPr>
        <p:spPr>
          <a:xfrm>
            <a:off x="12635021" y="8502033"/>
            <a:ext cx="3275632" cy="3403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lectus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ene</a:t>
            </a:r>
            <a:endParaRPr lang="id-ID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Accumsan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justo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magnis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9BE8F9F6-643A-7247-92F8-E37797F53913}"/>
              </a:ext>
            </a:extLst>
          </p:cNvPr>
          <p:cNvSpPr txBox="1"/>
          <p:nvPr/>
        </p:nvSpPr>
        <p:spPr>
          <a:xfrm>
            <a:off x="-1" y="997880"/>
            <a:ext cx="2438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heading here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FBF6F242-F000-B44F-BC2D-FB9914468C2B}"/>
              </a:ext>
            </a:extLst>
          </p:cNvPr>
          <p:cNvSpPr txBox="1"/>
          <p:nvPr/>
        </p:nvSpPr>
        <p:spPr>
          <a:xfrm>
            <a:off x="-1" y="2303446"/>
            <a:ext cx="24382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600" dirty="0">
                <a:solidFill>
                  <a:srgbClr val="0070C0"/>
                </a:solidFill>
              </a:rPr>
              <a:t>Your subtitle here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A0C860F1-2AF4-BD48-9BA7-4E4F5F6A5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38" y="8929358"/>
            <a:ext cx="2549117" cy="2549117"/>
          </a:xfrm>
          <a:prstGeom prst="rect">
            <a:avLst/>
          </a:prstGeom>
        </p:spPr>
      </p:pic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63D1D0D-0FA3-6A48-9F9A-2C2E4159F5C5}"/>
              </a:ext>
            </a:extLst>
          </p:cNvPr>
          <p:cNvSpPr txBox="1">
            <a:spLocks/>
          </p:cNvSpPr>
          <p:nvPr/>
        </p:nvSpPr>
        <p:spPr>
          <a:xfrm>
            <a:off x="17089790" y="8502033"/>
            <a:ext cx="3275632" cy="3403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lectus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nonummy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ene</a:t>
            </a:r>
            <a:endParaRPr lang="id-ID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Accumsan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id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justo </a:t>
            </a:r>
            <a:r>
              <a:rPr lang="id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magnis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22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23733" y="6509316"/>
            <a:ext cx="3190451" cy="3190451"/>
            <a:chOff x="3865314" y="1566605"/>
            <a:chExt cx="1426531" cy="1426531"/>
          </a:xfrm>
        </p:grpSpPr>
        <p:sp>
          <p:nvSpPr>
            <p:cNvPr id="7" name="Oval 6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701"/>
            </a:p>
          </p:txBody>
        </p:sp>
        <p:sp>
          <p:nvSpPr>
            <p:cNvPr id="8" name="Oval 7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70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95983" y="6509316"/>
            <a:ext cx="3190451" cy="3190451"/>
            <a:chOff x="3865314" y="1566605"/>
            <a:chExt cx="1426531" cy="1426531"/>
          </a:xfrm>
        </p:grpSpPr>
        <p:sp>
          <p:nvSpPr>
            <p:cNvPr id="10" name="Oval 9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701"/>
            </a:p>
          </p:txBody>
        </p:sp>
        <p:sp>
          <p:nvSpPr>
            <p:cNvPr id="11" name="Oval 10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701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468233" y="6509316"/>
            <a:ext cx="3190451" cy="3190451"/>
            <a:chOff x="3865314" y="1566605"/>
            <a:chExt cx="1426531" cy="1426531"/>
          </a:xfrm>
        </p:grpSpPr>
        <p:sp>
          <p:nvSpPr>
            <p:cNvPr id="13" name="Oval 12"/>
            <p:cNvSpPr/>
            <p:nvPr/>
          </p:nvSpPr>
          <p:spPr>
            <a:xfrm>
              <a:off x="3865314" y="1566605"/>
              <a:ext cx="1426531" cy="14265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701"/>
            </a:p>
          </p:txBody>
        </p:sp>
        <p:sp>
          <p:nvSpPr>
            <p:cNvPr id="15" name="Oval 14"/>
            <p:cNvSpPr/>
            <p:nvPr/>
          </p:nvSpPr>
          <p:spPr>
            <a:xfrm>
              <a:off x="4007590" y="1708881"/>
              <a:ext cx="1141979" cy="11419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701"/>
            </a:p>
          </p:txBody>
        </p:sp>
      </p:grpSp>
      <p:sp>
        <p:nvSpPr>
          <p:cNvPr id="17" name="Teardrop 16"/>
          <p:cNvSpPr/>
          <p:nvPr/>
        </p:nvSpPr>
        <p:spPr>
          <a:xfrm rot="10800000">
            <a:off x="4841311" y="6509314"/>
            <a:ext cx="3200624" cy="320062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701"/>
          </a:p>
        </p:txBody>
      </p:sp>
      <p:sp>
        <p:nvSpPr>
          <p:cNvPr id="16" name="Teardrop 15"/>
          <p:cNvSpPr/>
          <p:nvPr/>
        </p:nvSpPr>
        <p:spPr>
          <a:xfrm>
            <a:off x="16340477" y="6509314"/>
            <a:ext cx="3200624" cy="320062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701"/>
          </a:p>
        </p:txBody>
      </p:sp>
      <p:sp>
        <p:nvSpPr>
          <p:cNvPr id="35" name="TextBox 34"/>
          <p:cNvSpPr txBox="1"/>
          <p:nvPr/>
        </p:nvSpPr>
        <p:spPr>
          <a:xfrm>
            <a:off x="5791200" y="4291129"/>
            <a:ext cx="6614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Lorem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ipsum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dolor sit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consectetuer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39" name="TextBox 34">
            <a:extLst>
              <a:ext uri="{FF2B5EF4-FFF2-40B4-BE49-F238E27FC236}">
                <a16:creationId xmlns:a16="http://schemas.microsoft.com/office/drawing/2014/main" id="{8D579212-FAFD-F841-9124-72C6DEF7E6CE}"/>
              </a:ext>
            </a:extLst>
          </p:cNvPr>
          <p:cNvSpPr txBox="1"/>
          <p:nvPr/>
        </p:nvSpPr>
        <p:spPr>
          <a:xfrm>
            <a:off x="13258800" y="4291129"/>
            <a:ext cx="6614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Lorem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ipsum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dolor sit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consectetuer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0D082017-CFDE-0C48-BB49-873969713D3E}"/>
              </a:ext>
            </a:extLst>
          </p:cNvPr>
          <p:cNvSpPr txBox="1"/>
          <p:nvPr/>
        </p:nvSpPr>
        <p:spPr>
          <a:xfrm>
            <a:off x="2255520" y="11118649"/>
            <a:ext cx="6614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Lorem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ipsum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dolor sit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consectetuer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CE7935F7-71B3-7D4A-B917-10E965B68E06}"/>
              </a:ext>
            </a:extLst>
          </p:cNvPr>
          <p:cNvSpPr txBox="1"/>
          <p:nvPr/>
        </p:nvSpPr>
        <p:spPr>
          <a:xfrm>
            <a:off x="9083040" y="11118649"/>
            <a:ext cx="6614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Lorem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ipsum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dolor sit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consectetuer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42" name="TextBox 34">
            <a:extLst>
              <a:ext uri="{FF2B5EF4-FFF2-40B4-BE49-F238E27FC236}">
                <a16:creationId xmlns:a16="http://schemas.microsoft.com/office/drawing/2014/main" id="{995966A2-7AF8-0647-A905-21F11B35A6C4}"/>
              </a:ext>
            </a:extLst>
          </p:cNvPr>
          <p:cNvSpPr txBox="1"/>
          <p:nvPr/>
        </p:nvSpPr>
        <p:spPr>
          <a:xfrm>
            <a:off x="15727680" y="11118649"/>
            <a:ext cx="6614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Lorem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ipsum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dolor sit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consectetuer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500" dirty="0" err="1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4" name="Grafikk 3" descr="Linjal">
            <a:extLst>
              <a:ext uri="{FF2B5EF4-FFF2-40B4-BE49-F238E27FC236}">
                <a16:creationId xmlns:a16="http://schemas.microsoft.com/office/drawing/2014/main" id="{DC715C87-2D21-354C-BD33-AD219488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485" y="7182000"/>
            <a:ext cx="1860074" cy="1860074"/>
          </a:xfrm>
          <a:prstGeom prst="rect">
            <a:avLst/>
          </a:prstGeom>
        </p:spPr>
      </p:pic>
      <p:pic>
        <p:nvPicPr>
          <p:cNvPr id="14" name="Grafikk 13" descr="Ryggsekk">
            <a:extLst>
              <a:ext uri="{FF2B5EF4-FFF2-40B4-BE49-F238E27FC236}">
                <a16:creationId xmlns:a16="http://schemas.microsoft.com/office/drawing/2014/main" id="{069C202B-72A5-DE40-9043-BBE2C6DEA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25932" y="6968640"/>
            <a:ext cx="2286794" cy="2286794"/>
          </a:xfrm>
          <a:prstGeom prst="rect">
            <a:avLst/>
          </a:prstGeom>
        </p:spPr>
      </p:pic>
      <p:pic>
        <p:nvPicPr>
          <p:cNvPr id="19" name="Grafikk 18" descr="Saks">
            <a:extLst>
              <a:ext uri="{FF2B5EF4-FFF2-40B4-BE49-F238E27FC236}">
                <a16:creationId xmlns:a16="http://schemas.microsoft.com/office/drawing/2014/main" id="{F3CE27A5-9170-E24D-A417-C64765566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5781" y="7083064"/>
            <a:ext cx="2042954" cy="2042954"/>
          </a:xfrm>
          <a:prstGeom prst="rect">
            <a:avLst/>
          </a:prstGeom>
        </p:spPr>
      </p:pic>
      <p:pic>
        <p:nvPicPr>
          <p:cNvPr id="21" name="Grafikk 20" descr="Bøker">
            <a:extLst>
              <a:ext uri="{FF2B5EF4-FFF2-40B4-BE49-F238E27FC236}">
                <a16:creationId xmlns:a16="http://schemas.microsoft.com/office/drawing/2014/main" id="{217A9D7F-297B-AB48-94CC-566355C00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8168" y="7190538"/>
            <a:ext cx="1878877" cy="1878877"/>
          </a:xfrm>
          <a:prstGeom prst="rect">
            <a:avLst/>
          </a:prstGeom>
        </p:spPr>
      </p:pic>
      <p:pic>
        <p:nvPicPr>
          <p:cNvPr id="23" name="Grafikk 22" descr="Blyant">
            <a:extLst>
              <a:ext uri="{FF2B5EF4-FFF2-40B4-BE49-F238E27FC236}">
                <a16:creationId xmlns:a16="http://schemas.microsoft.com/office/drawing/2014/main" id="{A707F5BE-901A-794F-9A1A-51959160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229913" y="7285993"/>
            <a:ext cx="1586797" cy="1586797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B36977FB-A4D7-CC4B-A7E7-A18A18812FDF}"/>
              </a:ext>
            </a:extLst>
          </p:cNvPr>
          <p:cNvSpPr txBox="1"/>
          <p:nvPr/>
        </p:nvSpPr>
        <p:spPr>
          <a:xfrm>
            <a:off x="-1" y="1546520"/>
            <a:ext cx="2438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heading here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DEFAA702-91E2-2D4C-BF0C-D8830048D6F5}"/>
              </a:ext>
            </a:extLst>
          </p:cNvPr>
          <p:cNvSpPr txBox="1"/>
          <p:nvPr/>
        </p:nvSpPr>
        <p:spPr>
          <a:xfrm>
            <a:off x="-1" y="2852086"/>
            <a:ext cx="24382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600" dirty="0">
                <a:solidFill>
                  <a:srgbClr val="0070C0"/>
                </a:solidFill>
              </a:rPr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85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Isosceles Triangle 26">
            <a:extLst>
              <a:ext uri="{FF2B5EF4-FFF2-40B4-BE49-F238E27FC236}">
                <a16:creationId xmlns:a16="http://schemas.microsoft.com/office/drawing/2014/main" id="{FEBC6B48-73FD-4842-929F-A4A7025618C2}"/>
              </a:ext>
            </a:extLst>
          </p:cNvPr>
          <p:cNvSpPr/>
          <p:nvPr/>
        </p:nvSpPr>
        <p:spPr bwMode="auto">
          <a:xfrm rot="6082212">
            <a:off x="3174620" y="1335400"/>
            <a:ext cx="8978317" cy="11228810"/>
          </a:xfrm>
          <a:custGeom>
            <a:avLst/>
            <a:gdLst/>
            <a:ahLst/>
            <a:cxnLst/>
            <a:rect l="l" t="t" r="r" b="b"/>
            <a:pathLst>
              <a:path w="2743873" h="3431649">
                <a:moveTo>
                  <a:pt x="45554" y="2408992"/>
                </a:moveTo>
                <a:cubicBezTo>
                  <a:pt x="-147348" y="1676451"/>
                  <a:pt x="290116" y="926232"/>
                  <a:pt x="1022657" y="733330"/>
                </a:cubicBezTo>
                <a:cubicBezTo>
                  <a:pt x="1214475" y="682818"/>
                  <a:pt x="1407505" y="675528"/>
                  <a:pt x="1591263" y="706428"/>
                </a:cubicBezTo>
                <a:cubicBezTo>
                  <a:pt x="1664167" y="581774"/>
                  <a:pt x="1685726" y="375370"/>
                  <a:pt x="1603475" y="0"/>
                </a:cubicBezTo>
                <a:cubicBezTo>
                  <a:pt x="1899475" y="295711"/>
                  <a:pt x="2063677" y="628536"/>
                  <a:pt x="2147481" y="929757"/>
                </a:cubicBezTo>
                <a:cubicBezTo>
                  <a:pt x="2410002" y="1108405"/>
                  <a:pt x="2611112" y="1379265"/>
                  <a:pt x="2698319" y="1710432"/>
                </a:cubicBezTo>
                <a:cubicBezTo>
                  <a:pt x="2891221" y="2442973"/>
                  <a:pt x="2453758" y="3193192"/>
                  <a:pt x="1721217" y="3386095"/>
                </a:cubicBezTo>
                <a:cubicBezTo>
                  <a:pt x="988676" y="3578997"/>
                  <a:pt x="238456" y="3141533"/>
                  <a:pt x="45554" y="24089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>
              <a:solidFill>
                <a:srgbClr val="0070C0"/>
              </a:solidFill>
            </a:endParaRPr>
          </a:p>
        </p:txBody>
      </p:sp>
      <p:sp>
        <p:nvSpPr>
          <p:cNvPr id="195" name="TekstSylinder 194">
            <a:extLst>
              <a:ext uri="{FF2B5EF4-FFF2-40B4-BE49-F238E27FC236}">
                <a16:creationId xmlns:a16="http://schemas.microsoft.com/office/drawing/2014/main" id="{5C09FB08-3936-774D-8F65-4A0BB774CA76}"/>
              </a:ext>
            </a:extLst>
          </p:cNvPr>
          <p:cNvSpPr txBox="1"/>
          <p:nvPr/>
        </p:nvSpPr>
        <p:spPr>
          <a:xfrm>
            <a:off x="3454537" y="4291312"/>
            <a:ext cx="6126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0" dirty="0">
                <a:solidFill>
                  <a:schemeClr val="bg1"/>
                </a:solidFill>
              </a:rPr>
              <a:t>«</a:t>
            </a:r>
            <a:r>
              <a:rPr lang="nb-NO" sz="9000" dirty="0" err="1">
                <a:solidFill>
                  <a:schemeClr val="bg1"/>
                </a:solidFill>
              </a:rPr>
              <a:t>your</a:t>
            </a:r>
            <a:r>
              <a:rPr lang="nb-NO" sz="9000" dirty="0">
                <a:solidFill>
                  <a:schemeClr val="bg1"/>
                </a:solidFill>
              </a:rPr>
              <a:t> heading</a:t>
            </a:r>
          </a:p>
          <a:p>
            <a:pPr algn="ctr"/>
            <a:r>
              <a:rPr lang="nb-NO" sz="9000" dirty="0">
                <a:solidFill>
                  <a:schemeClr val="bg1"/>
                </a:solidFill>
              </a:rPr>
              <a:t>Here»</a:t>
            </a:r>
            <a:endParaRPr sz="9000" dirty="0">
              <a:solidFill>
                <a:schemeClr val="bg1"/>
              </a:solidFill>
            </a:endParaRPr>
          </a:p>
        </p:txBody>
      </p:sp>
      <p:sp>
        <p:nvSpPr>
          <p:cNvPr id="200" name="Rectangle 16">
            <a:extLst>
              <a:ext uri="{FF2B5EF4-FFF2-40B4-BE49-F238E27FC236}">
                <a16:creationId xmlns:a16="http://schemas.microsoft.com/office/drawing/2014/main" id="{94D7CAC8-2A05-1340-90DF-51EC060C1540}"/>
              </a:ext>
            </a:extLst>
          </p:cNvPr>
          <p:cNvSpPr/>
          <p:nvPr/>
        </p:nvSpPr>
        <p:spPr>
          <a:xfrm>
            <a:off x="13700806" y="8416709"/>
            <a:ext cx="7080256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Lorem ipsum dolor sit amet,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lacus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na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lela ac netus nibh aliquet, porttitor ligula justo libero vivamus porttitor dolor, conubia mollit. Sapien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nam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suspen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disse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, tincidunt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eget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an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te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tincidunt.</a:t>
            </a:r>
          </a:p>
        </p:txBody>
      </p:sp>
      <p:sp>
        <p:nvSpPr>
          <p:cNvPr id="201" name="Rectangle 18">
            <a:extLst>
              <a:ext uri="{FF2B5EF4-FFF2-40B4-BE49-F238E27FC236}">
                <a16:creationId xmlns:a16="http://schemas.microsoft.com/office/drawing/2014/main" id="{D941E6B7-64FA-5D43-85F8-E90D5DDA93FD}"/>
              </a:ext>
            </a:extLst>
          </p:cNvPr>
          <p:cNvSpPr/>
          <p:nvPr/>
        </p:nvSpPr>
        <p:spPr>
          <a:xfrm>
            <a:off x="13700806" y="2812234"/>
            <a:ext cx="7352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pc="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Subtitle</a:t>
            </a:r>
            <a:r>
              <a:rPr lang="id-ID" sz="2800" b="1" spc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2800" b="1" spc="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here</a:t>
            </a:r>
            <a:endParaRPr lang="id-ID" sz="2800" b="1" spc="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Lato Black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202" name="Subtitle 2">
            <a:extLst>
              <a:ext uri="{FF2B5EF4-FFF2-40B4-BE49-F238E27FC236}">
                <a16:creationId xmlns:a16="http://schemas.microsoft.com/office/drawing/2014/main" id="{BA563921-97C5-D74E-9F42-575456B6FA8D}"/>
              </a:ext>
            </a:extLst>
          </p:cNvPr>
          <p:cNvSpPr txBox="1">
            <a:spLocks/>
          </p:cNvSpPr>
          <p:nvPr/>
        </p:nvSpPr>
        <p:spPr>
          <a:xfrm>
            <a:off x="13700806" y="3844113"/>
            <a:ext cx="5960897" cy="3789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9599" b="1" dirty="0" err="1">
                <a:solidFill>
                  <a:srgbClr val="111111"/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Your</a:t>
            </a:r>
            <a:endParaRPr lang="id-ID" sz="9599" b="1" dirty="0">
              <a:solidFill>
                <a:srgbClr val="111111"/>
              </a:solidFill>
              <a:latin typeface="Calibri" panose="020F0502020204030204" pitchFamily="34" charset="0"/>
              <a:ea typeface="Lato Black" panose="020F050202020403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d-ID" sz="9599" b="1" dirty="0">
                <a:solidFill>
                  <a:srgbClr val="0070C0"/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HEADING</a:t>
            </a:r>
          </a:p>
          <a:p>
            <a:pPr marL="0" indent="0">
              <a:buNone/>
            </a:pPr>
            <a:r>
              <a:rPr lang="id-ID" sz="9599" b="1" dirty="0" err="1">
                <a:solidFill>
                  <a:srgbClr val="111111"/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here</a:t>
            </a:r>
            <a:endParaRPr lang="id-ID" sz="9599" b="1" dirty="0">
              <a:solidFill>
                <a:srgbClr val="111111"/>
              </a:solidFill>
              <a:latin typeface="Calibri" panose="020F0502020204030204" pitchFamily="34" charset="0"/>
              <a:ea typeface="Lato Black" panose="020F050202020403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77B79B3A-1DCA-C246-B545-A231417EEB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r="21774"/>
          <a:stretch>
            <a:fillRect/>
          </a:stretch>
        </p:blipFill>
        <p:spPr/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512F861E-E1B3-DA4F-8E29-9DE0FF49718F}"/>
              </a:ext>
            </a:extLst>
          </p:cNvPr>
          <p:cNvSpPr/>
          <p:nvPr/>
        </p:nvSpPr>
        <p:spPr>
          <a:xfrm>
            <a:off x="1478326" y="8561243"/>
            <a:ext cx="7080256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3000" b="1" dirty="0">
                <a:solidFill>
                  <a:schemeClr val="bg1">
                    <a:lumMod val="50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Lorem ipsum dolor sit amet,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lacus ac netus nibh aliquet, porttitor ligula justo libero vivamus porttitor dolor, conubia mollit. Sapien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nam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suspen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disse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tincidunt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eget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an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te</a:t>
            </a:r>
            <a:r>
              <a:rPr lang="id-ID" sz="3000" dirty="0">
                <a:solidFill>
                  <a:schemeClr val="bg1">
                    <a:lumMod val="5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tincidunt.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C3CC247-652A-CD47-B62E-07CFEE24BB9C}"/>
              </a:ext>
            </a:extLst>
          </p:cNvPr>
          <p:cNvSpPr/>
          <p:nvPr/>
        </p:nvSpPr>
        <p:spPr>
          <a:xfrm>
            <a:off x="1478326" y="2964634"/>
            <a:ext cx="7352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pc="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Your</a:t>
            </a:r>
            <a:r>
              <a:rPr lang="id-ID" sz="2800" b="1" spc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2800" b="1" spc="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text</a:t>
            </a:r>
            <a:r>
              <a:rPr lang="id-ID" sz="2800" b="1" spc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2800" b="1" spc="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here</a:t>
            </a:r>
            <a:endParaRPr lang="id-ID" sz="2800" b="1" spc="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Lato Black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D9A1AB-5CD9-AC4F-80D0-C4E05571EA8F}"/>
              </a:ext>
            </a:extLst>
          </p:cNvPr>
          <p:cNvSpPr txBox="1">
            <a:spLocks/>
          </p:cNvSpPr>
          <p:nvPr/>
        </p:nvSpPr>
        <p:spPr>
          <a:xfrm>
            <a:off x="1478326" y="3996513"/>
            <a:ext cx="5960897" cy="3789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9599" b="1" dirty="0" err="1">
                <a:solidFill>
                  <a:srgbClr val="11111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Your</a:t>
            </a:r>
            <a:endParaRPr lang="id-ID" sz="9599" b="1" dirty="0">
              <a:solidFill>
                <a:srgbClr val="11111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r>
              <a:rPr lang="id-ID" sz="9599" b="1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</a:p>
          <a:p>
            <a:pPr marL="0" indent="0">
              <a:buNone/>
            </a:pPr>
            <a:r>
              <a:rPr lang="id-ID" sz="9599" b="1" dirty="0" err="1">
                <a:solidFill>
                  <a:srgbClr val="11111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here</a:t>
            </a:r>
            <a:endParaRPr lang="id-ID" sz="9599" b="1" dirty="0">
              <a:solidFill>
                <a:srgbClr val="11111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76B84FE-4550-6B4A-8525-B1923930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38" y="5237013"/>
            <a:ext cx="2549117" cy="2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066BDA1-325B-8E43-9EE2-391C34E3A501}"/>
              </a:ext>
            </a:extLst>
          </p:cNvPr>
          <p:cNvSpPr>
            <a:spLocks/>
          </p:cNvSpPr>
          <p:nvPr/>
        </p:nvSpPr>
        <p:spPr bwMode="auto">
          <a:xfrm>
            <a:off x="4609174" y="5989878"/>
            <a:ext cx="2582445" cy="1757416"/>
          </a:xfrm>
          <a:custGeom>
            <a:avLst/>
            <a:gdLst>
              <a:gd name="T0" fmla="*/ 0 w 457"/>
              <a:gd name="T1" fmla="*/ 0 h 311"/>
              <a:gd name="T2" fmla="*/ 2 w 457"/>
              <a:gd name="T3" fmla="*/ 1 h 311"/>
              <a:gd name="T4" fmla="*/ 9 w 457"/>
              <a:gd name="T5" fmla="*/ 5 h 311"/>
              <a:gd name="T6" fmla="*/ 19 w 457"/>
              <a:gd name="T7" fmla="*/ 10 h 311"/>
              <a:gd name="T8" fmla="*/ 34 w 457"/>
              <a:gd name="T9" fmla="*/ 16 h 311"/>
              <a:gd name="T10" fmla="*/ 52 w 457"/>
              <a:gd name="T11" fmla="*/ 24 h 311"/>
              <a:gd name="T12" fmla="*/ 75 w 457"/>
              <a:gd name="T13" fmla="*/ 31 h 311"/>
              <a:gd name="T14" fmla="*/ 101 w 457"/>
              <a:gd name="T15" fmla="*/ 38 h 311"/>
              <a:gd name="T16" fmla="*/ 130 w 457"/>
              <a:gd name="T17" fmla="*/ 44 h 311"/>
              <a:gd name="T18" fmla="*/ 162 w 457"/>
              <a:gd name="T19" fmla="*/ 49 h 311"/>
              <a:gd name="T20" fmla="*/ 197 w 457"/>
              <a:gd name="T21" fmla="*/ 52 h 311"/>
              <a:gd name="T22" fmla="*/ 234 w 457"/>
              <a:gd name="T23" fmla="*/ 52 h 311"/>
              <a:gd name="T24" fmla="*/ 274 w 457"/>
              <a:gd name="T25" fmla="*/ 50 h 311"/>
              <a:gd name="T26" fmla="*/ 316 w 457"/>
              <a:gd name="T27" fmla="*/ 44 h 311"/>
              <a:gd name="T28" fmla="*/ 362 w 457"/>
              <a:gd name="T29" fmla="*/ 34 h 311"/>
              <a:gd name="T30" fmla="*/ 408 w 457"/>
              <a:gd name="T31" fmla="*/ 19 h 311"/>
              <a:gd name="T32" fmla="*/ 457 w 457"/>
              <a:gd name="T33" fmla="*/ 0 h 311"/>
              <a:gd name="T34" fmla="*/ 457 w 457"/>
              <a:gd name="T35" fmla="*/ 311 h 311"/>
              <a:gd name="T36" fmla="*/ 408 w 457"/>
              <a:gd name="T37" fmla="*/ 292 h 311"/>
              <a:gd name="T38" fmla="*/ 362 w 457"/>
              <a:gd name="T39" fmla="*/ 277 h 311"/>
              <a:gd name="T40" fmla="*/ 316 w 457"/>
              <a:gd name="T41" fmla="*/ 267 h 311"/>
              <a:gd name="T42" fmla="*/ 274 w 457"/>
              <a:gd name="T43" fmla="*/ 261 h 311"/>
              <a:gd name="T44" fmla="*/ 234 w 457"/>
              <a:gd name="T45" fmla="*/ 259 h 311"/>
              <a:gd name="T46" fmla="*/ 197 w 457"/>
              <a:gd name="T47" fmla="*/ 259 h 311"/>
              <a:gd name="T48" fmla="*/ 162 w 457"/>
              <a:gd name="T49" fmla="*/ 262 h 311"/>
              <a:gd name="T50" fmla="*/ 130 w 457"/>
              <a:gd name="T51" fmla="*/ 267 h 311"/>
              <a:gd name="T52" fmla="*/ 101 w 457"/>
              <a:gd name="T53" fmla="*/ 272 h 311"/>
              <a:gd name="T54" fmla="*/ 75 w 457"/>
              <a:gd name="T55" fmla="*/ 279 h 311"/>
              <a:gd name="T56" fmla="*/ 52 w 457"/>
              <a:gd name="T57" fmla="*/ 287 h 311"/>
              <a:gd name="T58" fmla="*/ 34 w 457"/>
              <a:gd name="T59" fmla="*/ 294 h 311"/>
              <a:gd name="T60" fmla="*/ 19 w 457"/>
              <a:gd name="T61" fmla="*/ 301 h 311"/>
              <a:gd name="T62" fmla="*/ 9 w 457"/>
              <a:gd name="T63" fmla="*/ 306 h 311"/>
              <a:gd name="T64" fmla="*/ 2 w 457"/>
              <a:gd name="T65" fmla="*/ 309 h 311"/>
              <a:gd name="T66" fmla="*/ 0 w 457"/>
              <a:gd name="T67" fmla="*/ 311 h 311"/>
              <a:gd name="T68" fmla="*/ 0 w 457"/>
              <a:gd name="T6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7" h="311">
                <a:moveTo>
                  <a:pt x="0" y="0"/>
                </a:moveTo>
                <a:lnTo>
                  <a:pt x="2" y="1"/>
                </a:lnTo>
                <a:lnTo>
                  <a:pt x="9" y="5"/>
                </a:lnTo>
                <a:lnTo>
                  <a:pt x="19" y="10"/>
                </a:lnTo>
                <a:lnTo>
                  <a:pt x="34" y="16"/>
                </a:lnTo>
                <a:lnTo>
                  <a:pt x="52" y="24"/>
                </a:lnTo>
                <a:lnTo>
                  <a:pt x="75" y="31"/>
                </a:lnTo>
                <a:lnTo>
                  <a:pt x="101" y="38"/>
                </a:lnTo>
                <a:lnTo>
                  <a:pt x="130" y="44"/>
                </a:lnTo>
                <a:lnTo>
                  <a:pt x="162" y="49"/>
                </a:lnTo>
                <a:lnTo>
                  <a:pt x="197" y="52"/>
                </a:lnTo>
                <a:lnTo>
                  <a:pt x="234" y="52"/>
                </a:lnTo>
                <a:lnTo>
                  <a:pt x="274" y="50"/>
                </a:lnTo>
                <a:lnTo>
                  <a:pt x="316" y="44"/>
                </a:lnTo>
                <a:lnTo>
                  <a:pt x="362" y="34"/>
                </a:lnTo>
                <a:lnTo>
                  <a:pt x="408" y="19"/>
                </a:lnTo>
                <a:lnTo>
                  <a:pt x="457" y="0"/>
                </a:lnTo>
                <a:lnTo>
                  <a:pt x="457" y="311"/>
                </a:lnTo>
                <a:lnTo>
                  <a:pt x="408" y="292"/>
                </a:lnTo>
                <a:lnTo>
                  <a:pt x="362" y="277"/>
                </a:lnTo>
                <a:lnTo>
                  <a:pt x="316" y="267"/>
                </a:lnTo>
                <a:lnTo>
                  <a:pt x="274" y="261"/>
                </a:lnTo>
                <a:lnTo>
                  <a:pt x="234" y="259"/>
                </a:lnTo>
                <a:lnTo>
                  <a:pt x="197" y="259"/>
                </a:lnTo>
                <a:lnTo>
                  <a:pt x="162" y="262"/>
                </a:lnTo>
                <a:lnTo>
                  <a:pt x="130" y="267"/>
                </a:lnTo>
                <a:lnTo>
                  <a:pt x="101" y="272"/>
                </a:lnTo>
                <a:lnTo>
                  <a:pt x="75" y="279"/>
                </a:lnTo>
                <a:lnTo>
                  <a:pt x="52" y="287"/>
                </a:lnTo>
                <a:lnTo>
                  <a:pt x="34" y="294"/>
                </a:lnTo>
                <a:lnTo>
                  <a:pt x="19" y="301"/>
                </a:lnTo>
                <a:lnTo>
                  <a:pt x="9" y="306"/>
                </a:lnTo>
                <a:lnTo>
                  <a:pt x="2" y="309"/>
                </a:lnTo>
                <a:lnTo>
                  <a:pt x="0" y="3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AFEE4BEF-A3DF-4E49-A237-2823644304C0}"/>
              </a:ext>
            </a:extLst>
          </p:cNvPr>
          <p:cNvSpPr>
            <a:spLocks/>
          </p:cNvSpPr>
          <p:nvPr/>
        </p:nvSpPr>
        <p:spPr bwMode="auto">
          <a:xfrm>
            <a:off x="8796459" y="5989878"/>
            <a:ext cx="2582445" cy="1757416"/>
          </a:xfrm>
          <a:custGeom>
            <a:avLst/>
            <a:gdLst>
              <a:gd name="T0" fmla="*/ 0 w 457"/>
              <a:gd name="T1" fmla="*/ 0 h 311"/>
              <a:gd name="T2" fmla="*/ 2 w 457"/>
              <a:gd name="T3" fmla="*/ 1 h 311"/>
              <a:gd name="T4" fmla="*/ 9 w 457"/>
              <a:gd name="T5" fmla="*/ 5 h 311"/>
              <a:gd name="T6" fmla="*/ 19 w 457"/>
              <a:gd name="T7" fmla="*/ 10 h 311"/>
              <a:gd name="T8" fmla="*/ 34 w 457"/>
              <a:gd name="T9" fmla="*/ 16 h 311"/>
              <a:gd name="T10" fmla="*/ 53 w 457"/>
              <a:gd name="T11" fmla="*/ 24 h 311"/>
              <a:gd name="T12" fmla="*/ 75 w 457"/>
              <a:gd name="T13" fmla="*/ 31 h 311"/>
              <a:gd name="T14" fmla="*/ 100 w 457"/>
              <a:gd name="T15" fmla="*/ 38 h 311"/>
              <a:gd name="T16" fmla="*/ 129 w 457"/>
              <a:gd name="T17" fmla="*/ 44 h 311"/>
              <a:gd name="T18" fmla="*/ 161 w 457"/>
              <a:gd name="T19" fmla="*/ 49 h 311"/>
              <a:gd name="T20" fmla="*/ 196 w 457"/>
              <a:gd name="T21" fmla="*/ 52 h 311"/>
              <a:gd name="T22" fmla="*/ 233 w 457"/>
              <a:gd name="T23" fmla="*/ 52 h 311"/>
              <a:gd name="T24" fmla="*/ 274 w 457"/>
              <a:gd name="T25" fmla="*/ 50 h 311"/>
              <a:gd name="T26" fmla="*/ 317 w 457"/>
              <a:gd name="T27" fmla="*/ 44 h 311"/>
              <a:gd name="T28" fmla="*/ 361 w 457"/>
              <a:gd name="T29" fmla="*/ 34 h 311"/>
              <a:gd name="T30" fmla="*/ 408 w 457"/>
              <a:gd name="T31" fmla="*/ 19 h 311"/>
              <a:gd name="T32" fmla="*/ 457 w 457"/>
              <a:gd name="T33" fmla="*/ 0 h 311"/>
              <a:gd name="T34" fmla="*/ 457 w 457"/>
              <a:gd name="T35" fmla="*/ 311 h 311"/>
              <a:gd name="T36" fmla="*/ 408 w 457"/>
              <a:gd name="T37" fmla="*/ 292 h 311"/>
              <a:gd name="T38" fmla="*/ 361 w 457"/>
              <a:gd name="T39" fmla="*/ 277 h 311"/>
              <a:gd name="T40" fmla="*/ 317 w 457"/>
              <a:gd name="T41" fmla="*/ 267 h 311"/>
              <a:gd name="T42" fmla="*/ 274 w 457"/>
              <a:gd name="T43" fmla="*/ 261 h 311"/>
              <a:gd name="T44" fmla="*/ 233 w 457"/>
              <a:gd name="T45" fmla="*/ 259 h 311"/>
              <a:gd name="T46" fmla="*/ 196 w 457"/>
              <a:gd name="T47" fmla="*/ 259 h 311"/>
              <a:gd name="T48" fmla="*/ 161 w 457"/>
              <a:gd name="T49" fmla="*/ 262 h 311"/>
              <a:gd name="T50" fmla="*/ 129 w 457"/>
              <a:gd name="T51" fmla="*/ 267 h 311"/>
              <a:gd name="T52" fmla="*/ 100 w 457"/>
              <a:gd name="T53" fmla="*/ 272 h 311"/>
              <a:gd name="T54" fmla="*/ 75 w 457"/>
              <a:gd name="T55" fmla="*/ 279 h 311"/>
              <a:gd name="T56" fmla="*/ 53 w 457"/>
              <a:gd name="T57" fmla="*/ 287 h 311"/>
              <a:gd name="T58" fmla="*/ 34 w 457"/>
              <a:gd name="T59" fmla="*/ 294 h 311"/>
              <a:gd name="T60" fmla="*/ 19 w 457"/>
              <a:gd name="T61" fmla="*/ 301 h 311"/>
              <a:gd name="T62" fmla="*/ 9 w 457"/>
              <a:gd name="T63" fmla="*/ 306 h 311"/>
              <a:gd name="T64" fmla="*/ 2 w 457"/>
              <a:gd name="T65" fmla="*/ 309 h 311"/>
              <a:gd name="T66" fmla="*/ 0 w 457"/>
              <a:gd name="T67" fmla="*/ 311 h 311"/>
              <a:gd name="T68" fmla="*/ 0 w 457"/>
              <a:gd name="T6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7" h="311">
                <a:moveTo>
                  <a:pt x="0" y="0"/>
                </a:moveTo>
                <a:lnTo>
                  <a:pt x="2" y="1"/>
                </a:lnTo>
                <a:lnTo>
                  <a:pt x="9" y="5"/>
                </a:lnTo>
                <a:lnTo>
                  <a:pt x="19" y="10"/>
                </a:lnTo>
                <a:lnTo>
                  <a:pt x="34" y="16"/>
                </a:lnTo>
                <a:lnTo>
                  <a:pt x="53" y="24"/>
                </a:lnTo>
                <a:lnTo>
                  <a:pt x="75" y="31"/>
                </a:lnTo>
                <a:lnTo>
                  <a:pt x="100" y="38"/>
                </a:lnTo>
                <a:lnTo>
                  <a:pt x="129" y="44"/>
                </a:lnTo>
                <a:lnTo>
                  <a:pt x="161" y="49"/>
                </a:lnTo>
                <a:lnTo>
                  <a:pt x="196" y="52"/>
                </a:lnTo>
                <a:lnTo>
                  <a:pt x="233" y="52"/>
                </a:lnTo>
                <a:lnTo>
                  <a:pt x="274" y="50"/>
                </a:lnTo>
                <a:lnTo>
                  <a:pt x="317" y="44"/>
                </a:lnTo>
                <a:lnTo>
                  <a:pt x="361" y="34"/>
                </a:lnTo>
                <a:lnTo>
                  <a:pt x="408" y="19"/>
                </a:lnTo>
                <a:lnTo>
                  <a:pt x="457" y="0"/>
                </a:lnTo>
                <a:lnTo>
                  <a:pt x="457" y="311"/>
                </a:lnTo>
                <a:lnTo>
                  <a:pt x="408" y="292"/>
                </a:lnTo>
                <a:lnTo>
                  <a:pt x="361" y="277"/>
                </a:lnTo>
                <a:lnTo>
                  <a:pt x="317" y="267"/>
                </a:lnTo>
                <a:lnTo>
                  <a:pt x="274" y="261"/>
                </a:lnTo>
                <a:lnTo>
                  <a:pt x="233" y="259"/>
                </a:lnTo>
                <a:lnTo>
                  <a:pt x="196" y="259"/>
                </a:lnTo>
                <a:lnTo>
                  <a:pt x="161" y="262"/>
                </a:lnTo>
                <a:lnTo>
                  <a:pt x="129" y="267"/>
                </a:lnTo>
                <a:lnTo>
                  <a:pt x="100" y="272"/>
                </a:lnTo>
                <a:lnTo>
                  <a:pt x="75" y="279"/>
                </a:lnTo>
                <a:lnTo>
                  <a:pt x="53" y="287"/>
                </a:lnTo>
                <a:lnTo>
                  <a:pt x="34" y="294"/>
                </a:lnTo>
                <a:lnTo>
                  <a:pt x="19" y="301"/>
                </a:lnTo>
                <a:lnTo>
                  <a:pt x="9" y="306"/>
                </a:lnTo>
                <a:lnTo>
                  <a:pt x="2" y="309"/>
                </a:lnTo>
                <a:lnTo>
                  <a:pt x="0" y="3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FC14682-9E0D-DC4C-B9DB-3C32DD709C71}"/>
              </a:ext>
            </a:extLst>
          </p:cNvPr>
          <p:cNvSpPr>
            <a:spLocks/>
          </p:cNvSpPr>
          <p:nvPr/>
        </p:nvSpPr>
        <p:spPr bwMode="auto">
          <a:xfrm>
            <a:off x="13017654" y="5989878"/>
            <a:ext cx="2582445" cy="1757416"/>
          </a:xfrm>
          <a:custGeom>
            <a:avLst/>
            <a:gdLst>
              <a:gd name="T0" fmla="*/ 0 w 457"/>
              <a:gd name="T1" fmla="*/ 0 h 311"/>
              <a:gd name="T2" fmla="*/ 2 w 457"/>
              <a:gd name="T3" fmla="*/ 1 h 311"/>
              <a:gd name="T4" fmla="*/ 8 w 457"/>
              <a:gd name="T5" fmla="*/ 5 h 311"/>
              <a:gd name="T6" fmla="*/ 20 w 457"/>
              <a:gd name="T7" fmla="*/ 10 h 311"/>
              <a:gd name="T8" fmla="*/ 34 w 457"/>
              <a:gd name="T9" fmla="*/ 16 h 311"/>
              <a:gd name="T10" fmla="*/ 53 w 457"/>
              <a:gd name="T11" fmla="*/ 24 h 311"/>
              <a:gd name="T12" fmla="*/ 74 w 457"/>
              <a:gd name="T13" fmla="*/ 31 h 311"/>
              <a:gd name="T14" fmla="*/ 100 w 457"/>
              <a:gd name="T15" fmla="*/ 38 h 311"/>
              <a:gd name="T16" fmla="*/ 129 w 457"/>
              <a:gd name="T17" fmla="*/ 44 h 311"/>
              <a:gd name="T18" fmla="*/ 161 w 457"/>
              <a:gd name="T19" fmla="*/ 49 h 311"/>
              <a:gd name="T20" fmla="*/ 196 w 457"/>
              <a:gd name="T21" fmla="*/ 52 h 311"/>
              <a:gd name="T22" fmla="*/ 233 w 457"/>
              <a:gd name="T23" fmla="*/ 52 h 311"/>
              <a:gd name="T24" fmla="*/ 273 w 457"/>
              <a:gd name="T25" fmla="*/ 50 h 311"/>
              <a:gd name="T26" fmla="*/ 317 w 457"/>
              <a:gd name="T27" fmla="*/ 44 h 311"/>
              <a:gd name="T28" fmla="*/ 361 w 457"/>
              <a:gd name="T29" fmla="*/ 34 h 311"/>
              <a:gd name="T30" fmla="*/ 407 w 457"/>
              <a:gd name="T31" fmla="*/ 19 h 311"/>
              <a:gd name="T32" fmla="*/ 457 w 457"/>
              <a:gd name="T33" fmla="*/ 0 h 311"/>
              <a:gd name="T34" fmla="*/ 457 w 457"/>
              <a:gd name="T35" fmla="*/ 311 h 311"/>
              <a:gd name="T36" fmla="*/ 407 w 457"/>
              <a:gd name="T37" fmla="*/ 292 h 311"/>
              <a:gd name="T38" fmla="*/ 361 w 457"/>
              <a:gd name="T39" fmla="*/ 277 h 311"/>
              <a:gd name="T40" fmla="*/ 317 w 457"/>
              <a:gd name="T41" fmla="*/ 267 h 311"/>
              <a:gd name="T42" fmla="*/ 273 w 457"/>
              <a:gd name="T43" fmla="*/ 261 h 311"/>
              <a:gd name="T44" fmla="*/ 233 w 457"/>
              <a:gd name="T45" fmla="*/ 259 h 311"/>
              <a:gd name="T46" fmla="*/ 196 w 457"/>
              <a:gd name="T47" fmla="*/ 259 h 311"/>
              <a:gd name="T48" fmla="*/ 161 w 457"/>
              <a:gd name="T49" fmla="*/ 262 h 311"/>
              <a:gd name="T50" fmla="*/ 129 w 457"/>
              <a:gd name="T51" fmla="*/ 267 h 311"/>
              <a:gd name="T52" fmla="*/ 100 w 457"/>
              <a:gd name="T53" fmla="*/ 272 h 311"/>
              <a:gd name="T54" fmla="*/ 74 w 457"/>
              <a:gd name="T55" fmla="*/ 279 h 311"/>
              <a:gd name="T56" fmla="*/ 53 w 457"/>
              <a:gd name="T57" fmla="*/ 287 h 311"/>
              <a:gd name="T58" fmla="*/ 34 w 457"/>
              <a:gd name="T59" fmla="*/ 294 h 311"/>
              <a:gd name="T60" fmla="*/ 20 w 457"/>
              <a:gd name="T61" fmla="*/ 301 h 311"/>
              <a:gd name="T62" fmla="*/ 8 w 457"/>
              <a:gd name="T63" fmla="*/ 306 h 311"/>
              <a:gd name="T64" fmla="*/ 2 w 457"/>
              <a:gd name="T65" fmla="*/ 309 h 311"/>
              <a:gd name="T66" fmla="*/ 0 w 457"/>
              <a:gd name="T67" fmla="*/ 311 h 311"/>
              <a:gd name="T68" fmla="*/ 0 w 457"/>
              <a:gd name="T6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7" h="311">
                <a:moveTo>
                  <a:pt x="0" y="0"/>
                </a:moveTo>
                <a:lnTo>
                  <a:pt x="2" y="1"/>
                </a:lnTo>
                <a:lnTo>
                  <a:pt x="8" y="5"/>
                </a:lnTo>
                <a:lnTo>
                  <a:pt x="20" y="10"/>
                </a:lnTo>
                <a:lnTo>
                  <a:pt x="34" y="16"/>
                </a:lnTo>
                <a:lnTo>
                  <a:pt x="53" y="24"/>
                </a:lnTo>
                <a:lnTo>
                  <a:pt x="74" y="31"/>
                </a:lnTo>
                <a:lnTo>
                  <a:pt x="100" y="38"/>
                </a:lnTo>
                <a:lnTo>
                  <a:pt x="129" y="44"/>
                </a:lnTo>
                <a:lnTo>
                  <a:pt x="161" y="49"/>
                </a:lnTo>
                <a:lnTo>
                  <a:pt x="196" y="52"/>
                </a:lnTo>
                <a:lnTo>
                  <a:pt x="233" y="52"/>
                </a:lnTo>
                <a:lnTo>
                  <a:pt x="273" y="50"/>
                </a:lnTo>
                <a:lnTo>
                  <a:pt x="317" y="44"/>
                </a:lnTo>
                <a:lnTo>
                  <a:pt x="361" y="34"/>
                </a:lnTo>
                <a:lnTo>
                  <a:pt x="407" y="19"/>
                </a:lnTo>
                <a:lnTo>
                  <a:pt x="457" y="0"/>
                </a:lnTo>
                <a:lnTo>
                  <a:pt x="457" y="311"/>
                </a:lnTo>
                <a:lnTo>
                  <a:pt x="407" y="292"/>
                </a:lnTo>
                <a:lnTo>
                  <a:pt x="361" y="277"/>
                </a:lnTo>
                <a:lnTo>
                  <a:pt x="317" y="267"/>
                </a:lnTo>
                <a:lnTo>
                  <a:pt x="273" y="261"/>
                </a:lnTo>
                <a:lnTo>
                  <a:pt x="233" y="259"/>
                </a:lnTo>
                <a:lnTo>
                  <a:pt x="196" y="259"/>
                </a:lnTo>
                <a:lnTo>
                  <a:pt x="161" y="262"/>
                </a:lnTo>
                <a:lnTo>
                  <a:pt x="129" y="267"/>
                </a:lnTo>
                <a:lnTo>
                  <a:pt x="100" y="272"/>
                </a:lnTo>
                <a:lnTo>
                  <a:pt x="74" y="279"/>
                </a:lnTo>
                <a:lnTo>
                  <a:pt x="53" y="287"/>
                </a:lnTo>
                <a:lnTo>
                  <a:pt x="34" y="294"/>
                </a:lnTo>
                <a:lnTo>
                  <a:pt x="20" y="301"/>
                </a:lnTo>
                <a:lnTo>
                  <a:pt x="8" y="306"/>
                </a:lnTo>
                <a:lnTo>
                  <a:pt x="2" y="309"/>
                </a:lnTo>
                <a:lnTo>
                  <a:pt x="0" y="3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F8C08FE-B61D-824E-9999-F9922AAE00E0}"/>
              </a:ext>
            </a:extLst>
          </p:cNvPr>
          <p:cNvSpPr>
            <a:spLocks/>
          </p:cNvSpPr>
          <p:nvPr/>
        </p:nvSpPr>
        <p:spPr bwMode="auto">
          <a:xfrm>
            <a:off x="17199288" y="5989878"/>
            <a:ext cx="2582445" cy="1757416"/>
          </a:xfrm>
          <a:custGeom>
            <a:avLst/>
            <a:gdLst>
              <a:gd name="T0" fmla="*/ 0 w 457"/>
              <a:gd name="T1" fmla="*/ 0 h 311"/>
              <a:gd name="T2" fmla="*/ 2 w 457"/>
              <a:gd name="T3" fmla="*/ 1 h 311"/>
              <a:gd name="T4" fmla="*/ 9 w 457"/>
              <a:gd name="T5" fmla="*/ 5 h 311"/>
              <a:gd name="T6" fmla="*/ 20 w 457"/>
              <a:gd name="T7" fmla="*/ 10 h 311"/>
              <a:gd name="T8" fmla="*/ 34 w 457"/>
              <a:gd name="T9" fmla="*/ 16 h 311"/>
              <a:gd name="T10" fmla="*/ 53 w 457"/>
              <a:gd name="T11" fmla="*/ 24 h 311"/>
              <a:gd name="T12" fmla="*/ 75 w 457"/>
              <a:gd name="T13" fmla="*/ 31 h 311"/>
              <a:gd name="T14" fmla="*/ 100 w 457"/>
              <a:gd name="T15" fmla="*/ 38 h 311"/>
              <a:gd name="T16" fmla="*/ 129 w 457"/>
              <a:gd name="T17" fmla="*/ 44 h 311"/>
              <a:gd name="T18" fmla="*/ 161 w 457"/>
              <a:gd name="T19" fmla="*/ 49 h 311"/>
              <a:gd name="T20" fmla="*/ 196 w 457"/>
              <a:gd name="T21" fmla="*/ 52 h 311"/>
              <a:gd name="T22" fmla="*/ 234 w 457"/>
              <a:gd name="T23" fmla="*/ 52 h 311"/>
              <a:gd name="T24" fmla="*/ 275 w 457"/>
              <a:gd name="T25" fmla="*/ 50 h 311"/>
              <a:gd name="T26" fmla="*/ 317 w 457"/>
              <a:gd name="T27" fmla="*/ 44 h 311"/>
              <a:gd name="T28" fmla="*/ 361 w 457"/>
              <a:gd name="T29" fmla="*/ 34 h 311"/>
              <a:gd name="T30" fmla="*/ 409 w 457"/>
              <a:gd name="T31" fmla="*/ 19 h 311"/>
              <a:gd name="T32" fmla="*/ 457 w 457"/>
              <a:gd name="T33" fmla="*/ 0 h 311"/>
              <a:gd name="T34" fmla="*/ 457 w 457"/>
              <a:gd name="T35" fmla="*/ 311 h 311"/>
              <a:gd name="T36" fmla="*/ 409 w 457"/>
              <a:gd name="T37" fmla="*/ 292 h 311"/>
              <a:gd name="T38" fmla="*/ 361 w 457"/>
              <a:gd name="T39" fmla="*/ 277 h 311"/>
              <a:gd name="T40" fmla="*/ 317 w 457"/>
              <a:gd name="T41" fmla="*/ 267 h 311"/>
              <a:gd name="T42" fmla="*/ 275 w 457"/>
              <a:gd name="T43" fmla="*/ 261 h 311"/>
              <a:gd name="T44" fmla="*/ 234 w 457"/>
              <a:gd name="T45" fmla="*/ 259 h 311"/>
              <a:gd name="T46" fmla="*/ 196 w 457"/>
              <a:gd name="T47" fmla="*/ 259 h 311"/>
              <a:gd name="T48" fmla="*/ 161 w 457"/>
              <a:gd name="T49" fmla="*/ 262 h 311"/>
              <a:gd name="T50" fmla="*/ 129 w 457"/>
              <a:gd name="T51" fmla="*/ 267 h 311"/>
              <a:gd name="T52" fmla="*/ 100 w 457"/>
              <a:gd name="T53" fmla="*/ 272 h 311"/>
              <a:gd name="T54" fmla="*/ 75 w 457"/>
              <a:gd name="T55" fmla="*/ 279 h 311"/>
              <a:gd name="T56" fmla="*/ 53 w 457"/>
              <a:gd name="T57" fmla="*/ 287 h 311"/>
              <a:gd name="T58" fmla="*/ 34 w 457"/>
              <a:gd name="T59" fmla="*/ 294 h 311"/>
              <a:gd name="T60" fmla="*/ 20 w 457"/>
              <a:gd name="T61" fmla="*/ 301 h 311"/>
              <a:gd name="T62" fmla="*/ 9 w 457"/>
              <a:gd name="T63" fmla="*/ 306 h 311"/>
              <a:gd name="T64" fmla="*/ 2 w 457"/>
              <a:gd name="T65" fmla="*/ 309 h 311"/>
              <a:gd name="T66" fmla="*/ 0 w 457"/>
              <a:gd name="T67" fmla="*/ 311 h 311"/>
              <a:gd name="T68" fmla="*/ 0 w 457"/>
              <a:gd name="T6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7" h="311">
                <a:moveTo>
                  <a:pt x="0" y="0"/>
                </a:moveTo>
                <a:lnTo>
                  <a:pt x="2" y="1"/>
                </a:lnTo>
                <a:lnTo>
                  <a:pt x="9" y="5"/>
                </a:lnTo>
                <a:lnTo>
                  <a:pt x="20" y="10"/>
                </a:lnTo>
                <a:lnTo>
                  <a:pt x="34" y="16"/>
                </a:lnTo>
                <a:lnTo>
                  <a:pt x="53" y="24"/>
                </a:lnTo>
                <a:lnTo>
                  <a:pt x="75" y="31"/>
                </a:lnTo>
                <a:lnTo>
                  <a:pt x="100" y="38"/>
                </a:lnTo>
                <a:lnTo>
                  <a:pt x="129" y="44"/>
                </a:lnTo>
                <a:lnTo>
                  <a:pt x="161" y="49"/>
                </a:lnTo>
                <a:lnTo>
                  <a:pt x="196" y="52"/>
                </a:lnTo>
                <a:lnTo>
                  <a:pt x="234" y="52"/>
                </a:lnTo>
                <a:lnTo>
                  <a:pt x="275" y="50"/>
                </a:lnTo>
                <a:lnTo>
                  <a:pt x="317" y="44"/>
                </a:lnTo>
                <a:lnTo>
                  <a:pt x="361" y="34"/>
                </a:lnTo>
                <a:lnTo>
                  <a:pt x="409" y="19"/>
                </a:lnTo>
                <a:lnTo>
                  <a:pt x="457" y="0"/>
                </a:lnTo>
                <a:lnTo>
                  <a:pt x="457" y="311"/>
                </a:lnTo>
                <a:lnTo>
                  <a:pt x="409" y="292"/>
                </a:lnTo>
                <a:lnTo>
                  <a:pt x="361" y="277"/>
                </a:lnTo>
                <a:lnTo>
                  <a:pt x="317" y="267"/>
                </a:lnTo>
                <a:lnTo>
                  <a:pt x="275" y="261"/>
                </a:lnTo>
                <a:lnTo>
                  <a:pt x="234" y="259"/>
                </a:lnTo>
                <a:lnTo>
                  <a:pt x="196" y="259"/>
                </a:lnTo>
                <a:lnTo>
                  <a:pt x="161" y="262"/>
                </a:lnTo>
                <a:lnTo>
                  <a:pt x="129" y="267"/>
                </a:lnTo>
                <a:lnTo>
                  <a:pt x="100" y="272"/>
                </a:lnTo>
                <a:lnTo>
                  <a:pt x="75" y="279"/>
                </a:lnTo>
                <a:lnTo>
                  <a:pt x="53" y="287"/>
                </a:lnTo>
                <a:lnTo>
                  <a:pt x="34" y="294"/>
                </a:lnTo>
                <a:lnTo>
                  <a:pt x="20" y="301"/>
                </a:lnTo>
                <a:lnTo>
                  <a:pt x="9" y="306"/>
                </a:lnTo>
                <a:lnTo>
                  <a:pt x="2" y="309"/>
                </a:lnTo>
                <a:lnTo>
                  <a:pt x="0" y="3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E7CE2AD-B2E0-674D-85F1-C13F75EEFA61}"/>
              </a:ext>
            </a:extLst>
          </p:cNvPr>
          <p:cNvSpPr>
            <a:spLocks/>
          </p:cNvSpPr>
          <p:nvPr/>
        </p:nvSpPr>
        <p:spPr bwMode="auto">
          <a:xfrm>
            <a:off x="2580516" y="5662128"/>
            <a:ext cx="2412918" cy="2412915"/>
          </a:xfrm>
          <a:custGeom>
            <a:avLst/>
            <a:gdLst>
              <a:gd name="T0" fmla="*/ 213 w 427"/>
              <a:gd name="T1" fmla="*/ 0 h 427"/>
              <a:gd name="T2" fmla="*/ 247 w 427"/>
              <a:gd name="T3" fmla="*/ 3 h 427"/>
              <a:gd name="T4" fmla="*/ 280 w 427"/>
              <a:gd name="T5" fmla="*/ 11 h 427"/>
              <a:gd name="T6" fmla="*/ 311 w 427"/>
              <a:gd name="T7" fmla="*/ 24 h 427"/>
              <a:gd name="T8" fmla="*/ 339 w 427"/>
              <a:gd name="T9" fmla="*/ 41 h 427"/>
              <a:gd name="T10" fmla="*/ 364 w 427"/>
              <a:gd name="T11" fmla="*/ 63 h 427"/>
              <a:gd name="T12" fmla="*/ 386 w 427"/>
              <a:gd name="T13" fmla="*/ 88 h 427"/>
              <a:gd name="T14" fmla="*/ 403 w 427"/>
              <a:gd name="T15" fmla="*/ 116 h 427"/>
              <a:gd name="T16" fmla="*/ 416 w 427"/>
              <a:gd name="T17" fmla="*/ 146 h 427"/>
              <a:gd name="T18" fmla="*/ 424 w 427"/>
              <a:gd name="T19" fmla="*/ 179 h 427"/>
              <a:gd name="T20" fmla="*/ 427 w 427"/>
              <a:gd name="T21" fmla="*/ 214 h 427"/>
              <a:gd name="T22" fmla="*/ 424 w 427"/>
              <a:gd name="T23" fmla="*/ 248 h 427"/>
              <a:gd name="T24" fmla="*/ 416 w 427"/>
              <a:gd name="T25" fmla="*/ 281 h 427"/>
              <a:gd name="T26" fmla="*/ 403 w 427"/>
              <a:gd name="T27" fmla="*/ 312 h 427"/>
              <a:gd name="T28" fmla="*/ 386 w 427"/>
              <a:gd name="T29" fmla="*/ 339 h 427"/>
              <a:gd name="T30" fmla="*/ 364 w 427"/>
              <a:gd name="T31" fmla="*/ 364 h 427"/>
              <a:gd name="T32" fmla="*/ 339 w 427"/>
              <a:gd name="T33" fmla="*/ 386 h 427"/>
              <a:gd name="T34" fmla="*/ 311 w 427"/>
              <a:gd name="T35" fmla="*/ 403 h 427"/>
              <a:gd name="T36" fmla="*/ 280 w 427"/>
              <a:gd name="T37" fmla="*/ 416 h 427"/>
              <a:gd name="T38" fmla="*/ 247 w 427"/>
              <a:gd name="T39" fmla="*/ 424 h 427"/>
              <a:gd name="T40" fmla="*/ 213 w 427"/>
              <a:gd name="T41" fmla="*/ 427 h 427"/>
              <a:gd name="T42" fmla="*/ 178 w 427"/>
              <a:gd name="T43" fmla="*/ 424 h 427"/>
              <a:gd name="T44" fmla="*/ 145 w 427"/>
              <a:gd name="T45" fmla="*/ 416 h 427"/>
              <a:gd name="T46" fmla="*/ 115 w 427"/>
              <a:gd name="T47" fmla="*/ 403 h 427"/>
              <a:gd name="T48" fmla="*/ 88 w 427"/>
              <a:gd name="T49" fmla="*/ 386 h 427"/>
              <a:gd name="T50" fmla="*/ 63 w 427"/>
              <a:gd name="T51" fmla="*/ 364 h 427"/>
              <a:gd name="T52" fmla="*/ 41 w 427"/>
              <a:gd name="T53" fmla="*/ 339 h 427"/>
              <a:gd name="T54" fmla="*/ 24 w 427"/>
              <a:gd name="T55" fmla="*/ 312 h 427"/>
              <a:gd name="T56" fmla="*/ 11 w 427"/>
              <a:gd name="T57" fmla="*/ 281 h 427"/>
              <a:gd name="T58" fmla="*/ 3 w 427"/>
              <a:gd name="T59" fmla="*/ 248 h 427"/>
              <a:gd name="T60" fmla="*/ 0 w 427"/>
              <a:gd name="T61" fmla="*/ 214 h 427"/>
              <a:gd name="T62" fmla="*/ 3 w 427"/>
              <a:gd name="T63" fmla="*/ 179 h 427"/>
              <a:gd name="T64" fmla="*/ 11 w 427"/>
              <a:gd name="T65" fmla="*/ 146 h 427"/>
              <a:gd name="T66" fmla="*/ 24 w 427"/>
              <a:gd name="T67" fmla="*/ 116 h 427"/>
              <a:gd name="T68" fmla="*/ 41 w 427"/>
              <a:gd name="T69" fmla="*/ 88 h 427"/>
              <a:gd name="T70" fmla="*/ 63 w 427"/>
              <a:gd name="T71" fmla="*/ 63 h 427"/>
              <a:gd name="T72" fmla="*/ 88 w 427"/>
              <a:gd name="T73" fmla="*/ 41 h 427"/>
              <a:gd name="T74" fmla="*/ 115 w 427"/>
              <a:gd name="T75" fmla="*/ 24 h 427"/>
              <a:gd name="T76" fmla="*/ 145 w 427"/>
              <a:gd name="T77" fmla="*/ 11 h 427"/>
              <a:gd name="T78" fmla="*/ 178 w 427"/>
              <a:gd name="T79" fmla="*/ 3 h 427"/>
              <a:gd name="T80" fmla="*/ 213 w 427"/>
              <a:gd name="T8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7" h="427">
                <a:moveTo>
                  <a:pt x="213" y="0"/>
                </a:moveTo>
                <a:lnTo>
                  <a:pt x="247" y="3"/>
                </a:lnTo>
                <a:lnTo>
                  <a:pt x="280" y="11"/>
                </a:lnTo>
                <a:lnTo>
                  <a:pt x="311" y="24"/>
                </a:lnTo>
                <a:lnTo>
                  <a:pt x="339" y="41"/>
                </a:lnTo>
                <a:lnTo>
                  <a:pt x="364" y="63"/>
                </a:lnTo>
                <a:lnTo>
                  <a:pt x="386" y="88"/>
                </a:lnTo>
                <a:lnTo>
                  <a:pt x="403" y="116"/>
                </a:lnTo>
                <a:lnTo>
                  <a:pt x="416" y="146"/>
                </a:lnTo>
                <a:lnTo>
                  <a:pt x="424" y="179"/>
                </a:lnTo>
                <a:lnTo>
                  <a:pt x="427" y="214"/>
                </a:lnTo>
                <a:lnTo>
                  <a:pt x="424" y="248"/>
                </a:lnTo>
                <a:lnTo>
                  <a:pt x="416" y="281"/>
                </a:lnTo>
                <a:lnTo>
                  <a:pt x="403" y="312"/>
                </a:lnTo>
                <a:lnTo>
                  <a:pt x="386" y="339"/>
                </a:lnTo>
                <a:lnTo>
                  <a:pt x="364" y="364"/>
                </a:lnTo>
                <a:lnTo>
                  <a:pt x="339" y="386"/>
                </a:lnTo>
                <a:lnTo>
                  <a:pt x="311" y="403"/>
                </a:lnTo>
                <a:lnTo>
                  <a:pt x="280" y="416"/>
                </a:lnTo>
                <a:lnTo>
                  <a:pt x="247" y="424"/>
                </a:lnTo>
                <a:lnTo>
                  <a:pt x="213" y="427"/>
                </a:lnTo>
                <a:lnTo>
                  <a:pt x="178" y="424"/>
                </a:lnTo>
                <a:lnTo>
                  <a:pt x="145" y="416"/>
                </a:lnTo>
                <a:lnTo>
                  <a:pt x="115" y="403"/>
                </a:lnTo>
                <a:lnTo>
                  <a:pt x="88" y="386"/>
                </a:lnTo>
                <a:lnTo>
                  <a:pt x="63" y="364"/>
                </a:lnTo>
                <a:lnTo>
                  <a:pt x="41" y="339"/>
                </a:lnTo>
                <a:lnTo>
                  <a:pt x="24" y="312"/>
                </a:lnTo>
                <a:lnTo>
                  <a:pt x="11" y="281"/>
                </a:lnTo>
                <a:lnTo>
                  <a:pt x="3" y="248"/>
                </a:lnTo>
                <a:lnTo>
                  <a:pt x="0" y="214"/>
                </a:lnTo>
                <a:lnTo>
                  <a:pt x="3" y="179"/>
                </a:lnTo>
                <a:lnTo>
                  <a:pt x="11" y="146"/>
                </a:lnTo>
                <a:lnTo>
                  <a:pt x="24" y="116"/>
                </a:lnTo>
                <a:lnTo>
                  <a:pt x="41" y="88"/>
                </a:lnTo>
                <a:lnTo>
                  <a:pt x="63" y="63"/>
                </a:lnTo>
                <a:lnTo>
                  <a:pt x="88" y="41"/>
                </a:lnTo>
                <a:lnTo>
                  <a:pt x="115" y="24"/>
                </a:lnTo>
                <a:lnTo>
                  <a:pt x="145" y="11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C54ADBF-ECFE-A149-9982-D0D8C290F852}"/>
              </a:ext>
            </a:extLst>
          </p:cNvPr>
          <p:cNvSpPr>
            <a:spLocks/>
          </p:cNvSpPr>
          <p:nvPr/>
        </p:nvSpPr>
        <p:spPr bwMode="auto">
          <a:xfrm>
            <a:off x="2795249" y="5876861"/>
            <a:ext cx="1983452" cy="1983450"/>
          </a:xfrm>
          <a:custGeom>
            <a:avLst/>
            <a:gdLst>
              <a:gd name="T0" fmla="*/ 175 w 351"/>
              <a:gd name="T1" fmla="*/ 0 h 351"/>
              <a:gd name="T2" fmla="*/ 206 w 351"/>
              <a:gd name="T3" fmla="*/ 3 h 351"/>
              <a:gd name="T4" fmla="*/ 236 w 351"/>
              <a:gd name="T5" fmla="*/ 11 h 351"/>
              <a:gd name="T6" fmla="*/ 264 w 351"/>
              <a:gd name="T7" fmla="*/ 24 h 351"/>
              <a:gd name="T8" fmla="*/ 288 w 351"/>
              <a:gd name="T9" fmla="*/ 42 h 351"/>
              <a:gd name="T10" fmla="*/ 310 w 351"/>
              <a:gd name="T11" fmla="*/ 62 h 351"/>
              <a:gd name="T12" fmla="*/ 327 w 351"/>
              <a:gd name="T13" fmla="*/ 87 h 351"/>
              <a:gd name="T14" fmla="*/ 339 w 351"/>
              <a:gd name="T15" fmla="*/ 115 h 351"/>
              <a:gd name="T16" fmla="*/ 348 w 351"/>
              <a:gd name="T17" fmla="*/ 144 h 351"/>
              <a:gd name="T18" fmla="*/ 351 w 351"/>
              <a:gd name="T19" fmla="*/ 176 h 351"/>
              <a:gd name="T20" fmla="*/ 348 w 351"/>
              <a:gd name="T21" fmla="*/ 207 h 351"/>
              <a:gd name="T22" fmla="*/ 339 w 351"/>
              <a:gd name="T23" fmla="*/ 236 h 351"/>
              <a:gd name="T24" fmla="*/ 327 w 351"/>
              <a:gd name="T25" fmla="*/ 264 h 351"/>
              <a:gd name="T26" fmla="*/ 310 w 351"/>
              <a:gd name="T27" fmla="*/ 288 h 351"/>
              <a:gd name="T28" fmla="*/ 288 w 351"/>
              <a:gd name="T29" fmla="*/ 310 h 351"/>
              <a:gd name="T30" fmla="*/ 264 w 351"/>
              <a:gd name="T31" fmla="*/ 327 h 351"/>
              <a:gd name="T32" fmla="*/ 236 w 351"/>
              <a:gd name="T33" fmla="*/ 340 h 351"/>
              <a:gd name="T34" fmla="*/ 206 w 351"/>
              <a:gd name="T35" fmla="*/ 348 h 351"/>
              <a:gd name="T36" fmla="*/ 175 w 351"/>
              <a:gd name="T37" fmla="*/ 351 h 351"/>
              <a:gd name="T38" fmla="*/ 143 w 351"/>
              <a:gd name="T39" fmla="*/ 348 h 351"/>
              <a:gd name="T40" fmla="*/ 115 w 351"/>
              <a:gd name="T41" fmla="*/ 340 h 351"/>
              <a:gd name="T42" fmla="*/ 87 w 351"/>
              <a:gd name="T43" fmla="*/ 327 h 351"/>
              <a:gd name="T44" fmla="*/ 62 w 351"/>
              <a:gd name="T45" fmla="*/ 310 h 351"/>
              <a:gd name="T46" fmla="*/ 41 w 351"/>
              <a:gd name="T47" fmla="*/ 288 h 351"/>
              <a:gd name="T48" fmla="*/ 24 w 351"/>
              <a:gd name="T49" fmla="*/ 264 h 351"/>
              <a:gd name="T50" fmla="*/ 10 w 351"/>
              <a:gd name="T51" fmla="*/ 236 h 351"/>
              <a:gd name="T52" fmla="*/ 3 w 351"/>
              <a:gd name="T53" fmla="*/ 207 h 351"/>
              <a:gd name="T54" fmla="*/ 0 w 351"/>
              <a:gd name="T55" fmla="*/ 176 h 351"/>
              <a:gd name="T56" fmla="*/ 3 w 351"/>
              <a:gd name="T57" fmla="*/ 144 h 351"/>
              <a:gd name="T58" fmla="*/ 10 w 351"/>
              <a:gd name="T59" fmla="*/ 115 h 351"/>
              <a:gd name="T60" fmla="*/ 24 w 351"/>
              <a:gd name="T61" fmla="*/ 87 h 351"/>
              <a:gd name="T62" fmla="*/ 41 w 351"/>
              <a:gd name="T63" fmla="*/ 62 h 351"/>
              <a:gd name="T64" fmla="*/ 62 w 351"/>
              <a:gd name="T65" fmla="*/ 42 h 351"/>
              <a:gd name="T66" fmla="*/ 87 w 351"/>
              <a:gd name="T67" fmla="*/ 24 h 351"/>
              <a:gd name="T68" fmla="*/ 115 w 351"/>
              <a:gd name="T69" fmla="*/ 11 h 351"/>
              <a:gd name="T70" fmla="*/ 143 w 351"/>
              <a:gd name="T71" fmla="*/ 3 h 351"/>
              <a:gd name="T72" fmla="*/ 175 w 351"/>
              <a:gd name="T73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1" h="351">
                <a:moveTo>
                  <a:pt x="175" y="0"/>
                </a:moveTo>
                <a:lnTo>
                  <a:pt x="206" y="3"/>
                </a:lnTo>
                <a:lnTo>
                  <a:pt x="236" y="11"/>
                </a:lnTo>
                <a:lnTo>
                  <a:pt x="264" y="24"/>
                </a:lnTo>
                <a:lnTo>
                  <a:pt x="288" y="42"/>
                </a:lnTo>
                <a:lnTo>
                  <a:pt x="310" y="62"/>
                </a:lnTo>
                <a:lnTo>
                  <a:pt x="327" y="87"/>
                </a:lnTo>
                <a:lnTo>
                  <a:pt x="339" y="115"/>
                </a:lnTo>
                <a:lnTo>
                  <a:pt x="348" y="144"/>
                </a:lnTo>
                <a:lnTo>
                  <a:pt x="351" y="176"/>
                </a:lnTo>
                <a:lnTo>
                  <a:pt x="348" y="207"/>
                </a:lnTo>
                <a:lnTo>
                  <a:pt x="339" y="236"/>
                </a:lnTo>
                <a:lnTo>
                  <a:pt x="327" y="264"/>
                </a:lnTo>
                <a:lnTo>
                  <a:pt x="310" y="288"/>
                </a:lnTo>
                <a:lnTo>
                  <a:pt x="288" y="310"/>
                </a:lnTo>
                <a:lnTo>
                  <a:pt x="264" y="327"/>
                </a:lnTo>
                <a:lnTo>
                  <a:pt x="236" y="340"/>
                </a:lnTo>
                <a:lnTo>
                  <a:pt x="206" y="348"/>
                </a:lnTo>
                <a:lnTo>
                  <a:pt x="175" y="351"/>
                </a:lnTo>
                <a:lnTo>
                  <a:pt x="143" y="348"/>
                </a:lnTo>
                <a:lnTo>
                  <a:pt x="115" y="340"/>
                </a:lnTo>
                <a:lnTo>
                  <a:pt x="87" y="327"/>
                </a:lnTo>
                <a:lnTo>
                  <a:pt x="62" y="310"/>
                </a:lnTo>
                <a:lnTo>
                  <a:pt x="41" y="288"/>
                </a:lnTo>
                <a:lnTo>
                  <a:pt x="24" y="264"/>
                </a:lnTo>
                <a:lnTo>
                  <a:pt x="10" y="236"/>
                </a:lnTo>
                <a:lnTo>
                  <a:pt x="3" y="207"/>
                </a:lnTo>
                <a:lnTo>
                  <a:pt x="0" y="176"/>
                </a:lnTo>
                <a:lnTo>
                  <a:pt x="3" y="144"/>
                </a:lnTo>
                <a:lnTo>
                  <a:pt x="10" y="115"/>
                </a:lnTo>
                <a:lnTo>
                  <a:pt x="24" y="87"/>
                </a:lnTo>
                <a:lnTo>
                  <a:pt x="41" y="62"/>
                </a:lnTo>
                <a:lnTo>
                  <a:pt x="62" y="42"/>
                </a:lnTo>
                <a:lnTo>
                  <a:pt x="87" y="24"/>
                </a:lnTo>
                <a:lnTo>
                  <a:pt x="115" y="11"/>
                </a:lnTo>
                <a:lnTo>
                  <a:pt x="143" y="3"/>
                </a:lnTo>
                <a:lnTo>
                  <a:pt x="1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innerShdw blurRad="114300" dist="50800">
              <a:prstClr val="black">
                <a:alpha val="18000"/>
              </a:prstClr>
            </a:innerShdw>
          </a:effectLst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8E9D58A-4C59-F244-8EAC-54440DD635F7}"/>
              </a:ext>
            </a:extLst>
          </p:cNvPr>
          <p:cNvSpPr>
            <a:spLocks/>
          </p:cNvSpPr>
          <p:nvPr/>
        </p:nvSpPr>
        <p:spPr bwMode="auto">
          <a:xfrm>
            <a:off x="6784754" y="5662128"/>
            <a:ext cx="2407265" cy="2412915"/>
          </a:xfrm>
          <a:custGeom>
            <a:avLst/>
            <a:gdLst>
              <a:gd name="T0" fmla="*/ 213 w 426"/>
              <a:gd name="T1" fmla="*/ 0 h 427"/>
              <a:gd name="T2" fmla="*/ 247 w 426"/>
              <a:gd name="T3" fmla="*/ 3 h 427"/>
              <a:gd name="T4" fmla="*/ 280 w 426"/>
              <a:gd name="T5" fmla="*/ 11 h 427"/>
              <a:gd name="T6" fmla="*/ 311 w 426"/>
              <a:gd name="T7" fmla="*/ 24 h 427"/>
              <a:gd name="T8" fmla="*/ 339 w 426"/>
              <a:gd name="T9" fmla="*/ 41 h 427"/>
              <a:gd name="T10" fmla="*/ 364 w 426"/>
              <a:gd name="T11" fmla="*/ 63 h 427"/>
              <a:gd name="T12" fmla="*/ 385 w 426"/>
              <a:gd name="T13" fmla="*/ 88 h 427"/>
              <a:gd name="T14" fmla="*/ 402 w 426"/>
              <a:gd name="T15" fmla="*/ 116 h 427"/>
              <a:gd name="T16" fmla="*/ 415 w 426"/>
              <a:gd name="T17" fmla="*/ 146 h 427"/>
              <a:gd name="T18" fmla="*/ 423 w 426"/>
              <a:gd name="T19" fmla="*/ 179 h 427"/>
              <a:gd name="T20" fmla="*/ 426 w 426"/>
              <a:gd name="T21" fmla="*/ 214 h 427"/>
              <a:gd name="T22" fmla="*/ 423 w 426"/>
              <a:gd name="T23" fmla="*/ 248 h 427"/>
              <a:gd name="T24" fmla="*/ 415 w 426"/>
              <a:gd name="T25" fmla="*/ 281 h 427"/>
              <a:gd name="T26" fmla="*/ 402 w 426"/>
              <a:gd name="T27" fmla="*/ 312 h 427"/>
              <a:gd name="T28" fmla="*/ 385 w 426"/>
              <a:gd name="T29" fmla="*/ 339 h 427"/>
              <a:gd name="T30" fmla="*/ 364 w 426"/>
              <a:gd name="T31" fmla="*/ 364 h 427"/>
              <a:gd name="T32" fmla="*/ 339 w 426"/>
              <a:gd name="T33" fmla="*/ 386 h 427"/>
              <a:gd name="T34" fmla="*/ 311 w 426"/>
              <a:gd name="T35" fmla="*/ 403 h 427"/>
              <a:gd name="T36" fmla="*/ 280 w 426"/>
              <a:gd name="T37" fmla="*/ 416 h 427"/>
              <a:gd name="T38" fmla="*/ 247 w 426"/>
              <a:gd name="T39" fmla="*/ 424 h 427"/>
              <a:gd name="T40" fmla="*/ 213 w 426"/>
              <a:gd name="T41" fmla="*/ 427 h 427"/>
              <a:gd name="T42" fmla="*/ 178 w 426"/>
              <a:gd name="T43" fmla="*/ 424 h 427"/>
              <a:gd name="T44" fmla="*/ 145 w 426"/>
              <a:gd name="T45" fmla="*/ 416 h 427"/>
              <a:gd name="T46" fmla="*/ 115 w 426"/>
              <a:gd name="T47" fmla="*/ 403 h 427"/>
              <a:gd name="T48" fmla="*/ 87 w 426"/>
              <a:gd name="T49" fmla="*/ 386 h 427"/>
              <a:gd name="T50" fmla="*/ 61 w 426"/>
              <a:gd name="T51" fmla="*/ 364 h 427"/>
              <a:gd name="T52" fmla="*/ 41 w 426"/>
              <a:gd name="T53" fmla="*/ 339 h 427"/>
              <a:gd name="T54" fmla="*/ 23 w 426"/>
              <a:gd name="T55" fmla="*/ 312 h 427"/>
              <a:gd name="T56" fmla="*/ 10 w 426"/>
              <a:gd name="T57" fmla="*/ 281 h 427"/>
              <a:gd name="T58" fmla="*/ 3 w 426"/>
              <a:gd name="T59" fmla="*/ 248 h 427"/>
              <a:gd name="T60" fmla="*/ 0 w 426"/>
              <a:gd name="T61" fmla="*/ 214 h 427"/>
              <a:gd name="T62" fmla="*/ 3 w 426"/>
              <a:gd name="T63" fmla="*/ 179 h 427"/>
              <a:gd name="T64" fmla="*/ 10 w 426"/>
              <a:gd name="T65" fmla="*/ 146 h 427"/>
              <a:gd name="T66" fmla="*/ 23 w 426"/>
              <a:gd name="T67" fmla="*/ 116 h 427"/>
              <a:gd name="T68" fmla="*/ 41 w 426"/>
              <a:gd name="T69" fmla="*/ 88 h 427"/>
              <a:gd name="T70" fmla="*/ 61 w 426"/>
              <a:gd name="T71" fmla="*/ 63 h 427"/>
              <a:gd name="T72" fmla="*/ 87 w 426"/>
              <a:gd name="T73" fmla="*/ 41 h 427"/>
              <a:gd name="T74" fmla="*/ 115 w 426"/>
              <a:gd name="T75" fmla="*/ 24 h 427"/>
              <a:gd name="T76" fmla="*/ 145 w 426"/>
              <a:gd name="T77" fmla="*/ 11 h 427"/>
              <a:gd name="T78" fmla="*/ 178 w 426"/>
              <a:gd name="T79" fmla="*/ 3 h 427"/>
              <a:gd name="T80" fmla="*/ 213 w 426"/>
              <a:gd name="T8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6" h="427">
                <a:moveTo>
                  <a:pt x="213" y="0"/>
                </a:moveTo>
                <a:lnTo>
                  <a:pt x="247" y="3"/>
                </a:lnTo>
                <a:lnTo>
                  <a:pt x="280" y="11"/>
                </a:lnTo>
                <a:lnTo>
                  <a:pt x="311" y="24"/>
                </a:lnTo>
                <a:lnTo>
                  <a:pt x="339" y="41"/>
                </a:lnTo>
                <a:lnTo>
                  <a:pt x="364" y="63"/>
                </a:lnTo>
                <a:lnTo>
                  <a:pt x="385" y="88"/>
                </a:lnTo>
                <a:lnTo>
                  <a:pt x="402" y="116"/>
                </a:lnTo>
                <a:lnTo>
                  <a:pt x="415" y="146"/>
                </a:lnTo>
                <a:lnTo>
                  <a:pt x="423" y="179"/>
                </a:lnTo>
                <a:lnTo>
                  <a:pt x="426" y="214"/>
                </a:lnTo>
                <a:lnTo>
                  <a:pt x="423" y="248"/>
                </a:lnTo>
                <a:lnTo>
                  <a:pt x="415" y="281"/>
                </a:lnTo>
                <a:lnTo>
                  <a:pt x="402" y="312"/>
                </a:lnTo>
                <a:lnTo>
                  <a:pt x="385" y="339"/>
                </a:lnTo>
                <a:lnTo>
                  <a:pt x="364" y="364"/>
                </a:lnTo>
                <a:lnTo>
                  <a:pt x="339" y="386"/>
                </a:lnTo>
                <a:lnTo>
                  <a:pt x="311" y="403"/>
                </a:lnTo>
                <a:lnTo>
                  <a:pt x="280" y="416"/>
                </a:lnTo>
                <a:lnTo>
                  <a:pt x="247" y="424"/>
                </a:lnTo>
                <a:lnTo>
                  <a:pt x="213" y="427"/>
                </a:lnTo>
                <a:lnTo>
                  <a:pt x="178" y="424"/>
                </a:lnTo>
                <a:lnTo>
                  <a:pt x="145" y="416"/>
                </a:lnTo>
                <a:lnTo>
                  <a:pt x="115" y="403"/>
                </a:lnTo>
                <a:lnTo>
                  <a:pt x="87" y="386"/>
                </a:lnTo>
                <a:lnTo>
                  <a:pt x="61" y="364"/>
                </a:lnTo>
                <a:lnTo>
                  <a:pt x="41" y="339"/>
                </a:lnTo>
                <a:lnTo>
                  <a:pt x="23" y="312"/>
                </a:lnTo>
                <a:lnTo>
                  <a:pt x="10" y="281"/>
                </a:lnTo>
                <a:lnTo>
                  <a:pt x="3" y="248"/>
                </a:lnTo>
                <a:lnTo>
                  <a:pt x="0" y="214"/>
                </a:lnTo>
                <a:lnTo>
                  <a:pt x="3" y="179"/>
                </a:lnTo>
                <a:lnTo>
                  <a:pt x="10" y="146"/>
                </a:lnTo>
                <a:lnTo>
                  <a:pt x="23" y="116"/>
                </a:lnTo>
                <a:lnTo>
                  <a:pt x="41" y="88"/>
                </a:lnTo>
                <a:lnTo>
                  <a:pt x="61" y="63"/>
                </a:lnTo>
                <a:lnTo>
                  <a:pt x="87" y="41"/>
                </a:lnTo>
                <a:lnTo>
                  <a:pt x="115" y="24"/>
                </a:lnTo>
                <a:lnTo>
                  <a:pt x="145" y="11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03D1AB1-7150-524B-8E13-DDACEC9DE300}"/>
              </a:ext>
            </a:extLst>
          </p:cNvPr>
          <p:cNvSpPr>
            <a:spLocks/>
          </p:cNvSpPr>
          <p:nvPr/>
        </p:nvSpPr>
        <p:spPr bwMode="auto">
          <a:xfrm>
            <a:off x="6999485" y="5876861"/>
            <a:ext cx="1977802" cy="1983450"/>
          </a:xfrm>
          <a:custGeom>
            <a:avLst/>
            <a:gdLst>
              <a:gd name="T0" fmla="*/ 175 w 350"/>
              <a:gd name="T1" fmla="*/ 0 h 351"/>
              <a:gd name="T2" fmla="*/ 206 w 350"/>
              <a:gd name="T3" fmla="*/ 3 h 351"/>
              <a:gd name="T4" fmla="*/ 236 w 350"/>
              <a:gd name="T5" fmla="*/ 11 h 351"/>
              <a:gd name="T6" fmla="*/ 264 w 350"/>
              <a:gd name="T7" fmla="*/ 24 h 351"/>
              <a:gd name="T8" fmla="*/ 287 w 350"/>
              <a:gd name="T9" fmla="*/ 42 h 351"/>
              <a:gd name="T10" fmla="*/ 309 w 350"/>
              <a:gd name="T11" fmla="*/ 62 h 351"/>
              <a:gd name="T12" fmla="*/ 326 w 350"/>
              <a:gd name="T13" fmla="*/ 87 h 351"/>
              <a:gd name="T14" fmla="*/ 339 w 350"/>
              <a:gd name="T15" fmla="*/ 115 h 351"/>
              <a:gd name="T16" fmla="*/ 347 w 350"/>
              <a:gd name="T17" fmla="*/ 144 h 351"/>
              <a:gd name="T18" fmla="*/ 350 w 350"/>
              <a:gd name="T19" fmla="*/ 176 h 351"/>
              <a:gd name="T20" fmla="*/ 347 w 350"/>
              <a:gd name="T21" fmla="*/ 207 h 351"/>
              <a:gd name="T22" fmla="*/ 339 w 350"/>
              <a:gd name="T23" fmla="*/ 236 h 351"/>
              <a:gd name="T24" fmla="*/ 326 w 350"/>
              <a:gd name="T25" fmla="*/ 264 h 351"/>
              <a:gd name="T26" fmla="*/ 309 w 350"/>
              <a:gd name="T27" fmla="*/ 288 h 351"/>
              <a:gd name="T28" fmla="*/ 287 w 350"/>
              <a:gd name="T29" fmla="*/ 310 h 351"/>
              <a:gd name="T30" fmla="*/ 264 w 350"/>
              <a:gd name="T31" fmla="*/ 327 h 351"/>
              <a:gd name="T32" fmla="*/ 236 w 350"/>
              <a:gd name="T33" fmla="*/ 340 h 351"/>
              <a:gd name="T34" fmla="*/ 206 w 350"/>
              <a:gd name="T35" fmla="*/ 348 h 351"/>
              <a:gd name="T36" fmla="*/ 175 w 350"/>
              <a:gd name="T37" fmla="*/ 351 h 351"/>
              <a:gd name="T38" fmla="*/ 143 w 350"/>
              <a:gd name="T39" fmla="*/ 348 h 351"/>
              <a:gd name="T40" fmla="*/ 113 w 350"/>
              <a:gd name="T41" fmla="*/ 340 h 351"/>
              <a:gd name="T42" fmla="*/ 86 w 350"/>
              <a:gd name="T43" fmla="*/ 327 h 351"/>
              <a:gd name="T44" fmla="*/ 62 w 350"/>
              <a:gd name="T45" fmla="*/ 310 h 351"/>
              <a:gd name="T46" fmla="*/ 41 w 350"/>
              <a:gd name="T47" fmla="*/ 288 h 351"/>
              <a:gd name="T48" fmla="*/ 23 w 350"/>
              <a:gd name="T49" fmla="*/ 264 h 351"/>
              <a:gd name="T50" fmla="*/ 10 w 350"/>
              <a:gd name="T51" fmla="*/ 236 h 351"/>
              <a:gd name="T52" fmla="*/ 3 w 350"/>
              <a:gd name="T53" fmla="*/ 207 h 351"/>
              <a:gd name="T54" fmla="*/ 0 w 350"/>
              <a:gd name="T55" fmla="*/ 176 h 351"/>
              <a:gd name="T56" fmla="*/ 3 w 350"/>
              <a:gd name="T57" fmla="*/ 144 h 351"/>
              <a:gd name="T58" fmla="*/ 10 w 350"/>
              <a:gd name="T59" fmla="*/ 115 h 351"/>
              <a:gd name="T60" fmla="*/ 23 w 350"/>
              <a:gd name="T61" fmla="*/ 87 h 351"/>
              <a:gd name="T62" fmla="*/ 41 w 350"/>
              <a:gd name="T63" fmla="*/ 62 h 351"/>
              <a:gd name="T64" fmla="*/ 62 w 350"/>
              <a:gd name="T65" fmla="*/ 42 h 351"/>
              <a:gd name="T66" fmla="*/ 86 w 350"/>
              <a:gd name="T67" fmla="*/ 24 h 351"/>
              <a:gd name="T68" fmla="*/ 113 w 350"/>
              <a:gd name="T69" fmla="*/ 11 h 351"/>
              <a:gd name="T70" fmla="*/ 143 w 350"/>
              <a:gd name="T71" fmla="*/ 3 h 351"/>
              <a:gd name="T72" fmla="*/ 175 w 350"/>
              <a:gd name="T73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51">
                <a:moveTo>
                  <a:pt x="175" y="0"/>
                </a:moveTo>
                <a:lnTo>
                  <a:pt x="206" y="3"/>
                </a:lnTo>
                <a:lnTo>
                  <a:pt x="236" y="11"/>
                </a:lnTo>
                <a:lnTo>
                  <a:pt x="264" y="24"/>
                </a:lnTo>
                <a:lnTo>
                  <a:pt x="287" y="42"/>
                </a:lnTo>
                <a:lnTo>
                  <a:pt x="309" y="62"/>
                </a:lnTo>
                <a:lnTo>
                  <a:pt x="326" y="87"/>
                </a:lnTo>
                <a:lnTo>
                  <a:pt x="339" y="115"/>
                </a:lnTo>
                <a:lnTo>
                  <a:pt x="347" y="144"/>
                </a:lnTo>
                <a:lnTo>
                  <a:pt x="350" y="176"/>
                </a:lnTo>
                <a:lnTo>
                  <a:pt x="347" y="207"/>
                </a:lnTo>
                <a:lnTo>
                  <a:pt x="339" y="236"/>
                </a:lnTo>
                <a:lnTo>
                  <a:pt x="326" y="264"/>
                </a:lnTo>
                <a:lnTo>
                  <a:pt x="309" y="288"/>
                </a:lnTo>
                <a:lnTo>
                  <a:pt x="287" y="310"/>
                </a:lnTo>
                <a:lnTo>
                  <a:pt x="264" y="327"/>
                </a:lnTo>
                <a:lnTo>
                  <a:pt x="236" y="340"/>
                </a:lnTo>
                <a:lnTo>
                  <a:pt x="206" y="348"/>
                </a:lnTo>
                <a:lnTo>
                  <a:pt x="175" y="351"/>
                </a:lnTo>
                <a:lnTo>
                  <a:pt x="143" y="348"/>
                </a:lnTo>
                <a:lnTo>
                  <a:pt x="113" y="340"/>
                </a:lnTo>
                <a:lnTo>
                  <a:pt x="86" y="327"/>
                </a:lnTo>
                <a:lnTo>
                  <a:pt x="62" y="310"/>
                </a:lnTo>
                <a:lnTo>
                  <a:pt x="41" y="288"/>
                </a:lnTo>
                <a:lnTo>
                  <a:pt x="23" y="264"/>
                </a:lnTo>
                <a:lnTo>
                  <a:pt x="10" y="236"/>
                </a:lnTo>
                <a:lnTo>
                  <a:pt x="3" y="207"/>
                </a:lnTo>
                <a:lnTo>
                  <a:pt x="0" y="176"/>
                </a:lnTo>
                <a:lnTo>
                  <a:pt x="3" y="144"/>
                </a:lnTo>
                <a:lnTo>
                  <a:pt x="10" y="115"/>
                </a:lnTo>
                <a:lnTo>
                  <a:pt x="23" y="87"/>
                </a:lnTo>
                <a:lnTo>
                  <a:pt x="41" y="62"/>
                </a:lnTo>
                <a:lnTo>
                  <a:pt x="62" y="42"/>
                </a:lnTo>
                <a:lnTo>
                  <a:pt x="86" y="24"/>
                </a:lnTo>
                <a:lnTo>
                  <a:pt x="113" y="11"/>
                </a:lnTo>
                <a:lnTo>
                  <a:pt x="143" y="3"/>
                </a:lnTo>
                <a:lnTo>
                  <a:pt x="1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innerShdw blurRad="114300" dist="50800">
              <a:prstClr val="black">
                <a:alpha val="18000"/>
              </a:prstClr>
            </a:innerShdw>
          </a:effectLst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D5F00802-9FE3-9441-85F3-8DAF74E33EF2}"/>
              </a:ext>
            </a:extLst>
          </p:cNvPr>
          <p:cNvSpPr>
            <a:spLocks/>
          </p:cNvSpPr>
          <p:nvPr/>
        </p:nvSpPr>
        <p:spPr bwMode="auto">
          <a:xfrm>
            <a:off x="10983344" y="5662128"/>
            <a:ext cx="2407265" cy="2412915"/>
          </a:xfrm>
          <a:custGeom>
            <a:avLst/>
            <a:gdLst>
              <a:gd name="T0" fmla="*/ 213 w 426"/>
              <a:gd name="T1" fmla="*/ 0 h 427"/>
              <a:gd name="T2" fmla="*/ 248 w 426"/>
              <a:gd name="T3" fmla="*/ 3 h 427"/>
              <a:gd name="T4" fmla="*/ 281 w 426"/>
              <a:gd name="T5" fmla="*/ 11 h 427"/>
              <a:gd name="T6" fmla="*/ 311 w 426"/>
              <a:gd name="T7" fmla="*/ 24 h 427"/>
              <a:gd name="T8" fmla="*/ 339 w 426"/>
              <a:gd name="T9" fmla="*/ 41 h 427"/>
              <a:gd name="T10" fmla="*/ 364 w 426"/>
              <a:gd name="T11" fmla="*/ 63 h 427"/>
              <a:gd name="T12" fmla="*/ 386 w 426"/>
              <a:gd name="T13" fmla="*/ 88 h 427"/>
              <a:gd name="T14" fmla="*/ 402 w 426"/>
              <a:gd name="T15" fmla="*/ 116 h 427"/>
              <a:gd name="T16" fmla="*/ 416 w 426"/>
              <a:gd name="T17" fmla="*/ 146 h 427"/>
              <a:gd name="T18" fmla="*/ 424 w 426"/>
              <a:gd name="T19" fmla="*/ 179 h 427"/>
              <a:gd name="T20" fmla="*/ 426 w 426"/>
              <a:gd name="T21" fmla="*/ 214 h 427"/>
              <a:gd name="T22" fmla="*/ 424 w 426"/>
              <a:gd name="T23" fmla="*/ 248 h 427"/>
              <a:gd name="T24" fmla="*/ 416 w 426"/>
              <a:gd name="T25" fmla="*/ 281 h 427"/>
              <a:gd name="T26" fmla="*/ 402 w 426"/>
              <a:gd name="T27" fmla="*/ 312 h 427"/>
              <a:gd name="T28" fmla="*/ 386 w 426"/>
              <a:gd name="T29" fmla="*/ 339 h 427"/>
              <a:gd name="T30" fmla="*/ 364 w 426"/>
              <a:gd name="T31" fmla="*/ 364 h 427"/>
              <a:gd name="T32" fmla="*/ 339 w 426"/>
              <a:gd name="T33" fmla="*/ 386 h 427"/>
              <a:gd name="T34" fmla="*/ 311 w 426"/>
              <a:gd name="T35" fmla="*/ 403 h 427"/>
              <a:gd name="T36" fmla="*/ 281 w 426"/>
              <a:gd name="T37" fmla="*/ 416 h 427"/>
              <a:gd name="T38" fmla="*/ 248 w 426"/>
              <a:gd name="T39" fmla="*/ 424 h 427"/>
              <a:gd name="T40" fmla="*/ 213 w 426"/>
              <a:gd name="T41" fmla="*/ 427 h 427"/>
              <a:gd name="T42" fmla="*/ 178 w 426"/>
              <a:gd name="T43" fmla="*/ 424 h 427"/>
              <a:gd name="T44" fmla="*/ 145 w 426"/>
              <a:gd name="T45" fmla="*/ 416 h 427"/>
              <a:gd name="T46" fmla="*/ 116 w 426"/>
              <a:gd name="T47" fmla="*/ 403 h 427"/>
              <a:gd name="T48" fmla="*/ 87 w 426"/>
              <a:gd name="T49" fmla="*/ 386 h 427"/>
              <a:gd name="T50" fmla="*/ 62 w 426"/>
              <a:gd name="T51" fmla="*/ 364 h 427"/>
              <a:gd name="T52" fmla="*/ 41 w 426"/>
              <a:gd name="T53" fmla="*/ 339 h 427"/>
              <a:gd name="T54" fmla="*/ 24 w 426"/>
              <a:gd name="T55" fmla="*/ 312 h 427"/>
              <a:gd name="T56" fmla="*/ 10 w 426"/>
              <a:gd name="T57" fmla="*/ 281 h 427"/>
              <a:gd name="T58" fmla="*/ 3 w 426"/>
              <a:gd name="T59" fmla="*/ 248 h 427"/>
              <a:gd name="T60" fmla="*/ 0 w 426"/>
              <a:gd name="T61" fmla="*/ 214 h 427"/>
              <a:gd name="T62" fmla="*/ 3 w 426"/>
              <a:gd name="T63" fmla="*/ 179 h 427"/>
              <a:gd name="T64" fmla="*/ 10 w 426"/>
              <a:gd name="T65" fmla="*/ 146 h 427"/>
              <a:gd name="T66" fmla="*/ 24 w 426"/>
              <a:gd name="T67" fmla="*/ 116 h 427"/>
              <a:gd name="T68" fmla="*/ 41 w 426"/>
              <a:gd name="T69" fmla="*/ 88 h 427"/>
              <a:gd name="T70" fmla="*/ 62 w 426"/>
              <a:gd name="T71" fmla="*/ 63 h 427"/>
              <a:gd name="T72" fmla="*/ 87 w 426"/>
              <a:gd name="T73" fmla="*/ 41 h 427"/>
              <a:gd name="T74" fmla="*/ 116 w 426"/>
              <a:gd name="T75" fmla="*/ 24 h 427"/>
              <a:gd name="T76" fmla="*/ 145 w 426"/>
              <a:gd name="T77" fmla="*/ 11 h 427"/>
              <a:gd name="T78" fmla="*/ 178 w 426"/>
              <a:gd name="T79" fmla="*/ 3 h 427"/>
              <a:gd name="T80" fmla="*/ 213 w 426"/>
              <a:gd name="T8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6" h="427">
                <a:moveTo>
                  <a:pt x="213" y="0"/>
                </a:moveTo>
                <a:lnTo>
                  <a:pt x="248" y="3"/>
                </a:lnTo>
                <a:lnTo>
                  <a:pt x="281" y="11"/>
                </a:lnTo>
                <a:lnTo>
                  <a:pt x="311" y="24"/>
                </a:lnTo>
                <a:lnTo>
                  <a:pt x="339" y="41"/>
                </a:lnTo>
                <a:lnTo>
                  <a:pt x="364" y="63"/>
                </a:lnTo>
                <a:lnTo>
                  <a:pt x="386" y="88"/>
                </a:lnTo>
                <a:lnTo>
                  <a:pt x="402" y="116"/>
                </a:lnTo>
                <a:lnTo>
                  <a:pt x="416" y="146"/>
                </a:lnTo>
                <a:lnTo>
                  <a:pt x="424" y="179"/>
                </a:lnTo>
                <a:lnTo>
                  <a:pt x="426" y="214"/>
                </a:lnTo>
                <a:lnTo>
                  <a:pt x="424" y="248"/>
                </a:lnTo>
                <a:lnTo>
                  <a:pt x="416" y="281"/>
                </a:lnTo>
                <a:lnTo>
                  <a:pt x="402" y="312"/>
                </a:lnTo>
                <a:lnTo>
                  <a:pt x="386" y="339"/>
                </a:lnTo>
                <a:lnTo>
                  <a:pt x="364" y="364"/>
                </a:lnTo>
                <a:lnTo>
                  <a:pt x="339" y="386"/>
                </a:lnTo>
                <a:lnTo>
                  <a:pt x="311" y="403"/>
                </a:lnTo>
                <a:lnTo>
                  <a:pt x="281" y="416"/>
                </a:lnTo>
                <a:lnTo>
                  <a:pt x="248" y="424"/>
                </a:lnTo>
                <a:lnTo>
                  <a:pt x="213" y="427"/>
                </a:lnTo>
                <a:lnTo>
                  <a:pt x="178" y="424"/>
                </a:lnTo>
                <a:lnTo>
                  <a:pt x="145" y="416"/>
                </a:lnTo>
                <a:lnTo>
                  <a:pt x="116" y="403"/>
                </a:lnTo>
                <a:lnTo>
                  <a:pt x="87" y="386"/>
                </a:lnTo>
                <a:lnTo>
                  <a:pt x="62" y="364"/>
                </a:lnTo>
                <a:lnTo>
                  <a:pt x="41" y="339"/>
                </a:lnTo>
                <a:lnTo>
                  <a:pt x="24" y="312"/>
                </a:lnTo>
                <a:lnTo>
                  <a:pt x="10" y="281"/>
                </a:lnTo>
                <a:lnTo>
                  <a:pt x="3" y="248"/>
                </a:lnTo>
                <a:lnTo>
                  <a:pt x="0" y="214"/>
                </a:lnTo>
                <a:lnTo>
                  <a:pt x="3" y="179"/>
                </a:lnTo>
                <a:lnTo>
                  <a:pt x="10" y="146"/>
                </a:lnTo>
                <a:lnTo>
                  <a:pt x="24" y="116"/>
                </a:lnTo>
                <a:lnTo>
                  <a:pt x="41" y="88"/>
                </a:lnTo>
                <a:lnTo>
                  <a:pt x="62" y="63"/>
                </a:lnTo>
                <a:lnTo>
                  <a:pt x="87" y="41"/>
                </a:lnTo>
                <a:lnTo>
                  <a:pt x="116" y="24"/>
                </a:lnTo>
                <a:lnTo>
                  <a:pt x="145" y="11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2F47A752-C5A9-FC49-8AA9-1850D189CF6D}"/>
              </a:ext>
            </a:extLst>
          </p:cNvPr>
          <p:cNvSpPr>
            <a:spLocks/>
          </p:cNvSpPr>
          <p:nvPr/>
        </p:nvSpPr>
        <p:spPr bwMode="auto">
          <a:xfrm>
            <a:off x="11198077" y="5876861"/>
            <a:ext cx="1983452" cy="1983450"/>
          </a:xfrm>
          <a:custGeom>
            <a:avLst/>
            <a:gdLst>
              <a:gd name="T0" fmla="*/ 175 w 351"/>
              <a:gd name="T1" fmla="*/ 0 h 351"/>
              <a:gd name="T2" fmla="*/ 206 w 351"/>
              <a:gd name="T3" fmla="*/ 3 h 351"/>
              <a:gd name="T4" fmla="*/ 236 w 351"/>
              <a:gd name="T5" fmla="*/ 11 h 351"/>
              <a:gd name="T6" fmla="*/ 263 w 351"/>
              <a:gd name="T7" fmla="*/ 24 h 351"/>
              <a:gd name="T8" fmla="*/ 288 w 351"/>
              <a:gd name="T9" fmla="*/ 42 h 351"/>
              <a:gd name="T10" fmla="*/ 310 w 351"/>
              <a:gd name="T11" fmla="*/ 62 h 351"/>
              <a:gd name="T12" fmla="*/ 326 w 351"/>
              <a:gd name="T13" fmla="*/ 87 h 351"/>
              <a:gd name="T14" fmla="*/ 339 w 351"/>
              <a:gd name="T15" fmla="*/ 115 h 351"/>
              <a:gd name="T16" fmla="*/ 348 w 351"/>
              <a:gd name="T17" fmla="*/ 144 h 351"/>
              <a:gd name="T18" fmla="*/ 351 w 351"/>
              <a:gd name="T19" fmla="*/ 176 h 351"/>
              <a:gd name="T20" fmla="*/ 348 w 351"/>
              <a:gd name="T21" fmla="*/ 207 h 351"/>
              <a:gd name="T22" fmla="*/ 339 w 351"/>
              <a:gd name="T23" fmla="*/ 236 h 351"/>
              <a:gd name="T24" fmla="*/ 326 w 351"/>
              <a:gd name="T25" fmla="*/ 264 h 351"/>
              <a:gd name="T26" fmla="*/ 310 w 351"/>
              <a:gd name="T27" fmla="*/ 288 h 351"/>
              <a:gd name="T28" fmla="*/ 288 w 351"/>
              <a:gd name="T29" fmla="*/ 310 h 351"/>
              <a:gd name="T30" fmla="*/ 263 w 351"/>
              <a:gd name="T31" fmla="*/ 327 h 351"/>
              <a:gd name="T32" fmla="*/ 236 w 351"/>
              <a:gd name="T33" fmla="*/ 340 h 351"/>
              <a:gd name="T34" fmla="*/ 206 w 351"/>
              <a:gd name="T35" fmla="*/ 348 h 351"/>
              <a:gd name="T36" fmla="*/ 175 w 351"/>
              <a:gd name="T37" fmla="*/ 351 h 351"/>
              <a:gd name="T38" fmla="*/ 144 w 351"/>
              <a:gd name="T39" fmla="*/ 348 h 351"/>
              <a:gd name="T40" fmla="*/ 114 w 351"/>
              <a:gd name="T41" fmla="*/ 340 h 351"/>
              <a:gd name="T42" fmla="*/ 87 w 351"/>
              <a:gd name="T43" fmla="*/ 327 h 351"/>
              <a:gd name="T44" fmla="*/ 62 w 351"/>
              <a:gd name="T45" fmla="*/ 310 h 351"/>
              <a:gd name="T46" fmla="*/ 41 w 351"/>
              <a:gd name="T47" fmla="*/ 288 h 351"/>
              <a:gd name="T48" fmla="*/ 24 w 351"/>
              <a:gd name="T49" fmla="*/ 264 h 351"/>
              <a:gd name="T50" fmla="*/ 10 w 351"/>
              <a:gd name="T51" fmla="*/ 236 h 351"/>
              <a:gd name="T52" fmla="*/ 2 w 351"/>
              <a:gd name="T53" fmla="*/ 207 h 351"/>
              <a:gd name="T54" fmla="*/ 0 w 351"/>
              <a:gd name="T55" fmla="*/ 176 h 351"/>
              <a:gd name="T56" fmla="*/ 2 w 351"/>
              <a:gd name="T57" fmla="*/ 144 h 351"/>
              <a:gd name="T58" fmla="*/ 10 w 351"/>
              <a:gd name="T59" fmla="*/ 115 h 351"/>
              <a:gd name="T60" fmla="*/ 24 w 351"/>
              <a:gd name="T61" fmla="*/ 87 h 351"/>
              <a:gd name="T62" fmla="*/ 41 w 351"/>
              <a:gd name="T63" fmla="*/ 62 h 351"/>
              <a:gd name="T64" fmla="*/ 62 w 351"/>
              <a:gd name="T65" fmla="*/ 42 h 351"/>
              <a:gd name="T66" fmla="*/ 87 w 351"/>
              <a:gd name="T67" fmla="*/ 24 h 351"/>
              <a:gd name="T68" fmla="*/ 114 w 351"/>
              <a:gd name="T69" fmla="*/ 11 h 351"/>
              <a:gd name="T70" fmla="*/ 144 w 351"/>
              <a:gd name="T71" fmla="*/ 3 h 351"/>
              <a:gd name="T72" fmla="*/ 175 w 351"/>
              <a:gd name="T73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1" h="351">
                <a:moveTo>
                  <a:pt x="175" y="0"/>
                </a:moveTo>
                <a:lnTo>
                  <a:pt x="206" y="3"/>
                </a:lnTo>
                <a:lnTo>
                  <a:pt x="236" y="11"/>
                </a:lnTo>
                <a:lnTo>
                  <a:pt x="263" y="24"/>
                </a:lnTo>
                <a:lnTo>
                  <a:pt x="288" y="42"/>
                </a:lnTo>
                <a:lnTo>
                  <a:pt x="310" y="62"/>
                </a:lnTo>
                <a:lnTo>
                  <a:pt x="326" y="87"/>
                </a:lnTo>
                <a:lnTo>
                  <a:pt x="339" y="115"/>
                </a:lnTo>
                <a:lnTo>
                  <a:pt x="348" y="144"/>
                </a:lnTo>
                <a:lnTo>
                  <a:pt x="351" y="176"/>
                </a:lnTo>
                <a:lnTo>
                  <a:pt x="348" y="207"/>
                </a:lnTo>
                <a:lnTo>
                  <a:pt x="339" y="236"/>
                </a:lnTo>
                <a:lnTo>
                  <a:pt x="326" y="264"/>
                </a:lnTo>
                <a:lnTo>
                  <a:pt x="310" y="288"/>
                </a:lnTo>
                <a:lnTo>
                  <a:pt x="288" y="310"/>
                </a:lnTo>
                <a:lnTo>
                  <a:pt x="263" y="327"/>
                </a:lnTo>
                <a:lnTo>
                  <a:pt x="236" y="340"/>
                </a:lnTo>
                <a:lnTo>
                  <a:pt x="206" y="348"/>
                </a:lnTo>
                <a:lnTo>
                  <a:pt x="175" y="351"/>
                </a:lnTo>
                <a:lnTo>
                  <a:pt x="144" y="348"/>
                </a:lnTo>
                <a:lnTo>
                  <a:pt x="114" y="340"/>
                </a:lnTo>
                <a:lnTo>
                  <a:pt x="87" y="327"/>
                </a:lnTo>
                <a:lnTo>
                  <a:pt x="62" y="310"/>
                </a:lnTo>
                <a:lnTo>
                  <a:pt x="41" y="288"/>
                </a:lnTo>
                <a:lnTo>
                  <a:pt x="24" y="264"/>
                </a:lnTo>
                <a:lnTo>
                  <a:pt x="10" y="236"/>
                </a:lnTo>
                <a:lnTo>
                  <a:pt x="2" y="207"/>
                </a:lnTo>
                <a:lnTo>
                  <a:pt x="0" y="176"/>
                </a:lnTo>
                <a:lnTo>
                  <a:pt x="2" y="144"/>
                </a:lnTo>
                <a:lnTo>
                  <a:pt x="10" y="115"/>
                </a:lnTo>
                <a:lnTo>
                  <a:pt x="24" y="87"/>
                </a:lnTo>
                <a:lnTo>
                  <a:pt x="41" y="62"/>
                </a:lnTo>
                <a:lnTo>
                  <a:pt x="62" y="42"/>
                </a:lnTo>
                <a:lnTo>
                  <a:pt x="87" y="24"/>
                </a:lnTo>
                <a:lnTo>
                  <a:pt x="114" y="11"/>
                </a:lnTo>
                <a:lnTo>
                  <a:pt x="144" y="3"/>
                </a:lnTo>
                <a:lnTo>
                  <a:pt x="1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innerShdw blurRad="114300" dist="50800">
              <a:prstClr val="black">
                <a:alpha val="18000"/>
              </a:prstClr>
            </a:innerShdw>
          </a:effectLst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F18C82C3-D03A-C74D-AA66-962CE4569C26}"/>
              </a:ext>
            </a:extLst>
          </p:cNvPr>
          <p:cNvSpPr>
            <a:spLocks/>
          </p:cNvSpPr>
          <p:nvPr/>
        </p:nvSpPr>
        <p:spPr bwMode="auto">
          <a:xfrm>
            <a:off x="15187583" y="5662128"/>
            <a:ext cx="2401617" cy="2412915"/>
          </a:xfrm>
          <a:custGeom>
            <a:avLst/>
            <a:gdLst>
              <a:gd name="T0" fmla="*/ 213 w 425"/>
              <a:gd name="T1" fmla="*/ 0 h 427"/>
              <a:gd name="T2" fmla="*/ 247 w 425"/>
              <a:gd name="T3" fmla="*/ 3 h 427"/>
              <a:gd name="T4" fmla="*/ 280 w 425"/>
              <a:gd name="T5" fmla="*/ 11 h 427"/>
              <a:gd name="T6" fmla="*/ 311 w 425"/>
              <a:gd name="T7" fmla="*/ 24 h 427"/>
              <a:gd name="T8" fmla="*/ 339 w 425"/>
              <a:gd name="T9" fmla="*/ 41 h 427"/>
              <a:gd name="T10" fmla="*/ 364 w 425"/>
              <a:gd name="T11" fmla="*/ 63 h 427"/>
              <a:gd name="T12" fmla="*/ 384 w 425"/>
              <a:gd name="T13" fmla="*/ 88 h 427"/>
              <a:gd name="T14" fmla="*/ 402 w 425"/>
              <a:gd name="T15" fmla="*/ 116 h 427"/>
              <a:gd name="T16" fmla="*/ 415 w 425"/>
              <a:gd name="T17" fmla="*/ 146 h 427"/>
              <a:gd name="T18" fmla="*/ 423 w 425"/>
              <a:gd name="T19" fmla="*/ 179 h 427"/>
              <a:gd name="T20" fmla="*/ 425 w 425"/>
              <a:gd name="T21" fmla="*/ 214 h 427"/>
              <a:gd name="T22" fmla="*/ 423 w 425"/>
              <a:gd name="T23" fmla="*/ 248 h 427"/>
              <a:gd name="T24" fmla="*/ 415 w 425"/>
              <a:gd name="T25" fmla="*/ 281 h 427"/>
              <a:gd name="T26" fmla="*/ 402 w 425"/>
              <a:gd name="T27" fmla="*/ 312 h 427"/>
              <a:gd name="T28" fmla="*/ 384 w 425"/>
              <a:gd name="T29" fmla="*/ 339 h 427"/>
              <a:gd name="T30" fmla="*/ 364 w 425"/>
              <a:gd name="T31" fmla="*/ 364 h 427"/>
              <a:gd name="T32" fmla="*/ 339 w 425"/>
              <a:gd name="T33" fmla="*/ 386 h 427"/>
              <a:gd name="T34" fmla="*/ 311 w 425"/>
              <a:gd name="T35" fmla="*/ 403 h 427"/>
              <a:gd name="T36" fmla="*/ 280 w 425"/>
              <a:gd name="T37" fmla="*/ 416 h 427"/>
              <a:gd name="T38" fmla="*/ 247 w 425"/>
              <a:gd name="T39" fmla="*/ 424 h 427"/>
              <a:gd name="T40" fmla="*/ 213 w 425"/>
              <a:gd name="T41" fmla="*/ 427 h 427"/>
              <a:gd name="T42" fmla="*/ 178 w 425"/>
              <a:gd name="T43" fmla="*/ 424 h 427"/>
              <a:gd name="T44" fmla="*/ 145 w 425"/>
              <a:gd name="T45" fmla="*/ 416 h 427"/>
              <a:gd name="T46" fmla="*/ 114 w 425"/>
              <a:gd name="T47" fmla="*/ 403 h 427"/>
              <a:gd name="T48" fmla="*/ 86 w 425"/>
              <a:gd name="T49" fmla="*/ 386 h 427"/>
              <a:gd name="T50" fmla="*/ 61 w 425"/>
              <a:gd name="T51" fmla="*/ 364 h 427"/>
              <a:gd name="T52" fmla="*/ 41 w 425"/>
              <a:gd name="T53" fmla="*/ 339 h 427"/>
              <a:gd name="T54" fmla="*/ 23 w 425"/>
              <a:gd name="T55" fmla="*/ 312 h 427"/>
              <a:gd name="T56" fmla="*/ 10 w 425"/>
              <a:gd name="T57" fmla="*/ 281 h 427"/>
              <a:gd name="T58" fmla="*/ 2 w 425"/>
              <a:gd name="T59" fmla="*/ 248 h 427"/>
              <a:gd name="T60" fmla="*/ 0 w 425"/>
              <a:gd name="T61" fmla="*/ 214 h 427"/>
              <a:gd name="T62" fmla="*/ 2 w 425"/>
              <a:gd name="T63" fmla="*/ 179 h 427"/>
              <a:gd name="T64" fmla="*/ 10 w 425"/>
              <a:gd name="T65" fmla="*/ 146 h 427"/>
              <a:gd name="T66" fmla="*/ 23 w 425"/>
              <a:gd name="T67" fmla="*/ 116 h 427"/>
              <a:gd name="T68" fmla="*/ 41 w 425"/>
              <a:gd name="T69" fmla="*/ 88 h 427"/>
              <a:gd name="T70" fmla="*/ 61 w 425"/>
              <a:gd name="T71" fmla="*/ 63 h 427"/>
              <a:gd name="T72" fmla="*/ 86 w 425"/>
              <a:gd name="T73" fmla="*/ 41 h 427"/>
              <a:gd name="T74" fmla="*/ 114 w 425"/>
              <a:gd name="T75" fmla="*/ 24 h 427"/>
              <a:gd name="T76" fmla="*/ 145 w 425"/>
              <a:gd name="T77" fmla="*/ 11 h 427"/>
              <a:gd name="T78" fmla="*/ 178 w 425"/>
              <a:gd name="T79" fmla="*/ 3 h 427"/>
              <a:gd name="T80" fmla="*/ 213 w 425"/>
              <a:gd name="T8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5" h="427">
                <a:moveTo>
                  <a:pt x="213" y="0"/>
                </a:moveTo>
                <a:lnTo>
                  <a:pt x="247" y="3"/>
                </a:lnTo>
                <a:lnTo>
                  <a:pt x="280" y="11"/>
                </a:lnTo>
                <a:lnTo>
                  <a:pt x="311" y="24"/>
                </a:lnTo>
                <a:lnTo>
                  <a:pt x="339" y="41"/>
                </a:lnTo>
                <a:lnTo>
                  <a:pt x="364" y="63"/>
                </a:lnTo>
                <a:lnTo>
                  <a:pt x="384" y="88"/>
                </a:lnTo>
                <a:lnTo>
                  <a:pt x="402" y="116"/>
                </a:lnTo>
                <a:lnTo>
                  <a:pt x="415" y="146"/>
                </a:lnTo>
                <a:lnTo>
                  <a:pt x="423" y="179"/>
                </a:lnTo>
                <a:lnTo>
                  <a:pt x="425" y="214"/>
                </a:lnTo>
                <a:lnTo>
                  <a:pt x="423" y="248"/>
                </a:lnTo>
                <a:lnTo>
                  <a:pt x="415" y="281"/>
                </a:lnTo>
                <a:lnTo>
                  <a:pt x="402" y="312"/>
                </a:lnTo>
                <a:lnTo>
                  <a:pt x="384" y="339"/>
                </a:lnTo>
                <a:lnTo>
                  <a:pt x="364" y="364"/>
                </a:lnTo>
                <a:lnTo>
                  <a:pt x="339" y="386"/>
                </a:lnTo>
                <a:lnTo>
                  <a:pt x="311" y="403"/>
                </a:lnTo>
                <a:lnTo>
                  <a:pt x="280" y="416"/>
                </a:lnTo>
                <a:lnTo>
                  <a:pt x="247" y="424"/>
                </a:lnTo>
                <a:lnTo>
                  <a:pt x="213" y="427"/>
                </a:lnTo>
                <a:lnTo>
                  <a:pt x="178" y="424"/>
                </a:lnTo>
                <a:lnTo>
                  <a:pt x="145" y="416"/>
                </a:lnTo>
                <a:lnTo>
                  <a:pt x="114" y="403"/>
                </a:lnTo>
                <a:lnTo>
                  <a:pt x="86" y="386"/>
                </a:lnTo>
                <a:lnTo>
                  <a:pt x="61" y="364"/>
                </a:lnTo>
                <a:lnTo>
                  <a:pt x="41" y="339"/>
                </a:lnTo>
                <a:lnTo>
                  <a:pt x="23" y="312"/>
                </a:lnTo>
                <a:lnTo>
                  <a:pt x="10" y="281"/>
                </a:lnTo>
                <a:lnTo>
                  <a:pt x="2" y="248"/>
                </a:lnTo>
                <a:lnTo>
                  <a:pt x="0" y="214"/>
                </a:lnTo>
                <a:lnTo>
                  <a:pt x="2" y="179"/>
                </a:lnTo>
                <a:lnTo>
                  <a:pt x="10" y="146"/>
                </a:lnTo>
                <a:lnTo>
                  <a:pt x="23" y="116"/>
                </a:lnTo>
                <a:lnTo>
                  <a:pt x="41" y="88"/>
                </a:lnTo>
                <a:lnTo>
                  <a:pt x="61" y="63"/>
                </a:lnTo>
                <a:lnTo>
                  <a:pt x="86" y="41"/>
                </a:lnTo>
                <a:lnTo>
                  <a:pt x="114" y="24"/>
                </a:lnTo>
                <a:lnTo>
                  <a:pt x="145" y="11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C2F56E-B425-0943-A713-242C7F223405}"/>
              </a:ext>
            </a:extLst>
          </p:cNvPr>
          <p:cNvSpPr>
            <a:spLocks/>
          </p:cNvSpPr>
          <p:nvPr/>
        </p:nvSpPr>
        <p:spPr bwMode="auto">
          <a:xfrm>
            <a:off x="15402314" y="5876861"/>
            <a:ext cx="1977802" cy="1983450"/>
          </a:xfrm>
          <a:custGeom>
            <a:avLst/>
            <a:gdLst>
              <a:gd name="T0" fmla="*/ 175 w 350"/>
              <a:gd name="T1" fmla="*/ 0 h 351"/>
              <a:gd name="T2" fmla="*/ 206 w 350"/>
              <a:gd name="T3" fmla="*/ 3 h 351"/>
              <a:gd name="T4" fmla="*/ 236 w 350"/>
              <a:gd name="T5" fmla="*/ 11 h 351"/>
              <a:gd name="T6" fmla="*/ 263 w 350"/>
              <a:gd name="T7" fmla="*/ 24 h 351"/>
              <a:gd name="T8" fmla="*/ 287 w 350"/>
              <a:gd name="T9" fmla="*/ 42 h 351"/>
              <a:gd name="T10" fmla="*/ 309 w 350"/>
              <a:gd name="T11" fmla="*/ 62 h 351"/>
              <a:gd name="T12" fmla="*/ 326 w 350"/>
              <a:gd name="T13" fmla="*/ 87 h 351"/>
              <a:gd name="T14" fmla="*/ 339 w 350"/>
              <a:gd name="T15" fmla="*/ 115 h 351"/>
              <a:gd name="T16" fmla="*/ 347 w 350"/>
              <a:gd name="T17" fmla="*/ 144 h 351"/>
              <a:gd name="T18" fmla="*/ 350 w 350"/>
              <a:gd name="T19" fmla="*/ 176 h 351"/>
              <a:gd name="T20" fmla="*/ 347 w 350"/>
              <a:gd name="T21" fmla="*/ 207 h 351"/>
              <a:gd name="T22" fmla="*/ 339 w 350"/>
              <a:gd name="T23" fmla="*/ 236 h 351"/>
              <a:gd name="T24" fmla="*/ 326 w 350"/>
              <a:gd name="T25" fmla="*/ 264 h 351"/>
              <a:gd name="T26" fmla="*/ 309 w 350"/>
              <a:gd name="T27" fmla="*/ 288 h 351"/>
              <a:gd name="T28" fmla="*/ 287 w 350"/>
              <a:gd name="T29" fmla="*/ 310 h 351"/>
              <a:gd name="T30" fmla="*/ 263 w 350"/>
              <a:gd name="T31" fmla="*/ 327 h 351"/>
              <a:gd name="T32" fmla="*/ 236 w 350"/>
              <a:gd name="T33" fmla="*/ 340 h 351"/>
              <a:gd name="T34" fmla="*/ 206 w 350"/>
              <a:gd name="T35" fmla="*/ 348 h 351"/>
              <a:gd name="T36" fmla="*/ 175 w 350"/>
              <a:gd name="T37" fmla="*/ 351 h 351"/>
              <a:gd name="T38" fmla="*/ 143 w 350"/>
              <a:gd name="T39" fmla="*/ 348 h 351"/>
              <a:gd name="T40" fmla="*/ 113 w 350"/>
              <a:gd name="T41" fmla="*/ 340 h 351"/>
              <a:gd name="T42" fmla="*/ 86 w 350"/>
              <a:gd name="T43" fmla="*/ 327 h 351"/>
              <a:gd name="T44" fmla="*/ 62 w 350"/>
              <a:gd name="T45" fmla="*/ 310 h 351"/>
              <a:gd name="T46" fmla="*/ 41 w 350"/>
              <a:gd name="T47" fmla="*/ 288 h 351"/>
              <a:gd name="T48" fmla="*/ 23 w 350"/>
              <a:gd name="T49" fmla="*/ 264 h 351"/>
              <a:gd name="T50" fmla="*/ 10 w 350"/>
              <a:gd name="T51" fmla="*/ 236 h 351"/>
              <a:gd name="T52" fmla="*/ 2 w 350"/>
              <a:gd name="T53" fmla="*/ 207 h 351"/>
              <a:gd name="T54" fmla="*/ 0 w 350"/>
              <a:gd name="T55" fmla="*/ 176 h 351"/>
              <a:gd name="T56" fmla="*/ 2 w 350"/>
              <a:gd name="T57" fmla="*/ 144 h 351"/>
              <a:gd name="T58" fmla="*/ 10 w 350"/>
              <a:gd name="T59" fmla="*/ 115 h 351"/>
              <a:gd name="T60" fmla="*/ 23 w 350"/>
              <a:gd name="T61" fmla="*/ 87 h 351"/>
              <a:gd name="T62" fmla="*/ 41 w 350"/>
              <a:gd name="T63" fmla="*/ 62 h 351"/>
              <a:gd name="T64" fmla="*/ 62 w 350"/>
              <a:gd name="T65" fmla="*/ 42 h 351"/>
              <a:gd name="T66" fmla="*/ 86 w 350"/>
              <a:gd name="T67" fmla="*/ 24 h 351"/>
              <a:gd name="T68" fmla="*/ 113 w 350"/>
              <a:gd name="T69" fmla="*/ 11 h 351"/>
              <a:gd name="T70" fmla="*/ 143 w 350"/>
              <a:gd name="T71" fmla="*/ 3 h 351"/>
              <a:gd name="T72" fmla="*/ 175 w 350"/>
              <a:gd name="T73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51">
                <a:moveTo>
                  <a:pt x="175" y="0"/>
                </a:moveTo>
                <a:lnTo>
                  <a:pt x="206" y="3"/>
                </a:lnTo>
                <a:lnTo>
                  <a:pt x="236" y="11"/>
                </a:lnTo>
                <a:lnTo>
                  <a:pt x="263" y="24"/>
                </a:lnTo>
                <a:lnTo>
                  <a:pt x="287" y="42"/>
                </a:lnTo>
                <a:lnTo>
                  <a:pt x="309" y="62"/>
                </a:lnTo>
                <a:lnTo>
                  <a:pt x="326" y="87"/>
                </a:lnTo>
                <a:lnTo>
                  <a:pt x="339" y="115"/>
                </a:lnTo>
                <a:lnTo>
                  <a:pt x="347" y="144"/>
                </a:lnTo>
                <a:lnTo>
                  <a:pt x="350" y="176"/>
                </a:lnTo>
                <a:lnTo>
                  <a:pt x="347" y="207"/>
                </a:lnTo>
                <a:lnTo>
                  <a:pt x="339" y="236"/>
                </a:lnTo>
                <a:lnTo>
                  <a:pt x="326" y="264"/>
                </a:lnTo>
                <a:lnTo>
                  <a:pt x="309" y="288"/>
                </a:lnTo>
                <a:lnTo>
                  <a:pt x="287" y="310"/>
                </a:lnTo>
                <a:lnTo>
                  <a:pt x="263" y="327"/>
                </a:lnTo>
                <a:lnTo>
                  <a:pt x="236" y="340"/>
                </a:lnTo>
                <a:lnTo>
                  <a:pt x="206" y="348"/>
                </a:lnTo>
                <a:lnTo>
                  <a:pt x="175" y="351"/>
                </a:lnTo>
                <a:lnTo>
                  <a:pt x="143" y="348"/>
                </a:lnTo>
                <a:lnTo>
                  <a:pt x="113" y="340"/>
                </a:lnTo>
                <a:lnTo>
                  <a:pt x="86" y="327"/>
                </a:lnTo>
                <a:lnTo>
                  <a:pt x="62" y="310"/>
                </a:lnTo>
                <a:lnTo>
                  <a:pt x="41" y="288"/>
                </a:lnTo>
                <a:lnTo>
                  <a:pt x="23" y="264"/>
                </a:lnTo>
                <a:lnTo>
                  <a:pt x="10" y="236"/>
                </a:lnTo>
                <a:lnTo>
                  <a:pt x="2" y="207"/>
                </a:lnTo>
                <a:lnTo>
                  <a:pt x="0" y="176"/>
                </a:lnTo>
                <a:lnTo>
                  <a:pt x="2" y="144"/>
                </a:lnTo>
                <a:lnTo>
                  <a:pt x="10" y="115"/>
                </a:lnTo>
                <a:lnTo>
                  <a:pt x="23" y="87"/>
                </a:lnTo>
                <a:lnTo>
                  <a:pt x="41" y="62"/>
                </a:lnTo>
                <a:lnTo>
                  <a:pt x="62" y="42"/>
                </a:lnTo>
                <a:lnTo>
                  <a:pt x="86" y="24"/>
                </a:lnTo>
                <a:lnTo>
                  <a:pt x="113" y="11"/>
                </a:lnTo>
                <a:lnTo>
                  <a:pt x="143" y="3"/>
                </a:lnTo>
                <a:lnTo>
                  <a:pt x="1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innerShdw blurRad="114300" dist="50800">
              <a:prstClr val="black">
                <a:alpha val="18000"/>
              </a:prstClr>
            </a:innerShdw>
          </a:effectLst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C1429B07-6116-A744-AB10-D291448F192E}"/>
              </a:ext>
            </a:extLst>
          </p:cNvPr>
          <p:cNvSpPr>
            <a:spLocks/>
          </p:cNvSpPr>
          <p:nvPr/>
        </p:nvSpPr>
        <p:spPr bwMode="auto">
          <a:xfrm>
            <a:off x="19386171" y="5662128"/>
            <a:ext cx="2407265" cy="2412915"/>
          </a:xfrm>
          <a:custGeom>
            <a:avLst/>
            <a:gdLst>
              <a:gd name="T0" fmla="*/ 212 w 426"/>
              <a:gd name="T1" fmla="*/ 0 h 427"/>
              <a:gd name="T2" fmla="*/ 248 w 426"/>
              <a:gd name="T3" fmla="*/ 3 h 427"/>
              <a:gd name="T4" fmla="*/ 281 w 426"/>
              <a:gd name="T5" fmla="*/ 11 h 427"/>
              <a:gd name="T6" fmla="*/ 310 w 426"/>
              <a:gd name="T7" fmla="*/ 24 h 427"/>
              <a:gd name="T8" fmla="*/ 339 w 426"/>
              <a:gd name="T9" fmla="*/ 41 h 427"/>
              <a:gd name="T10" fmla="*/ 364 w 426"/>
              <a:gd name="T11" fmla="*/ 63 h 427"/>
              <a:gd name="T12" fmla="*/ 385 w 426"/>
              <a:gd name="T13" fmla="*/ 88 h 427"/>
              <a:gd name="T14" fmla="*/ 402 w 426"/>
              <a:gd name="T15" fmla="*/ 116 h 427"/>
              <a:gd name="T16" fmla="*/ 416 w 426"/>
              <a:gd name="T17" fmla="*/ 146 h 427"/>
              <a:gd name="T18" fmla="*/ 424 w 426"/>
              <a:gd name="T19" fmla="*/ 179 h 427"/>
              <a:gd name="T20" fmla="*/ 426 w 426"/>
              <a:gd name="T21" fmla="*/ 214 h 427"/>
              <a:gd name="T22" fmla="*/ 424 w 426"/>
              <a:gd name="T23" fmla="*/ 248 h 427"/>
              <a:gd name="T24" fmla="*/ 416 w 426"/>
              <a:gd name="T25" fmla="*/ 281 h 427"/>
              <a:gd name="T26" fmla="*/ 402 w 426"/>
              <a:gd name="T27" fmla="*/ 312 h 427"/>
              <a:gd name="T28" fmla="*/ 385 w 426"/>
              <a:gd name="T29" fmla="*/ 339 h 427"/>
              <a:gd name="T30" fmla="*/ 364 w 426"/>
              <a:gd name="T31" fmla="*/ 364 h 427"/>
              <a:gd name="T32" fmla="*/ 339 w 426"/>
              <a:gd name="T33" fmla="*/ 386 h 427"/>
              <a:gd name="T34" fmla="*/ 310 w 426"/>
              <a:gd name="T35" fmla="*/ 403 h 427"/>
              <a:gd name="T36" fmla="*/ 281 w 426"/>
              <a:gd name="T37" fmla="*/ 416 h 427"/>
              <a:gd name="T38" fmla="*/ 248 w 426"/>
              <a:gd name="T39" fmla="*/ 424 h 427"/>
              <a:gd name="T40" fmla="*/ 212 w 426"/>
              <a:gd name="T41" fmla="*/ 427 h 427"/>
              <a:gd name="T42" fmla="*/ 178 w 426"/>
              <a:gd name="T43" fmla="*/ 424 h 427"/>
              <a:gd name="T44" fmla="*/ 145 w 426"/>
              <a:gd name="T45" fmla="*/ 416 h 427"/>
              <a:gd name="T46" fmla="*/ 115 w 426"/>
              <a:gd name="T47" fmla="*/ 403 h 427"/>
              <a:gd name="T48" fmla="*/ 87 w 426"/>
              <a:gd name="T49" fmla="*/ 386 h 427"/>
              <a:gd name="T50" fmla="*/ 62 w 426"/>
              <a:gd name="T51" fmla="*/ 364 h 427"/>
              <a:gd name="T52" fmla="*/ 41 w 426"/>
              <a:gd name="T53" fmla="*/ 339 h 427"/>
              <a:gd name="T54" fmla="*/ 24 w 426"/>
              <a:gd name="T55" fmla="*/ 312 h 427"/>
              <a:gd name="T56" fmla="*/ 10 w 426"/>
              <a:gd name="T57" fmla="*/ 281 h 427"/>
              <a:gd name="T58" fmla="*/ 2 w 426"/>
              <a:gd name="T59" fmla="*/ 248 h 427"/>
              <a:gd name="T60" fmla="*/ 0 w 426"/>
              <a:gd name="T61" fmla="*/ 214 h 427"/>
              <a:gd name="T62" fmla="*/ 2 w 426"/>
              <a:gd name="T63" fmla="*/ 179 h 427"/>
              <a:gd name="T64" fmla="*/ 10 w 426"/>
              <a:gd name="T65" fmla="*/ 146 h 427"/>
              <a:gd name="T66" fmla="*/ 24 w 426"/>
              <a:gd name="T67" fmla="*/ 116 h 427"/>
              <a:gd name="T68" fmla="*/ 41 w 426"/>
              <a:gd name="T69" fmla="*/ 88 h 427"/>
              <a:gd name="T70" fmla="*/ 62 w 426"/>
              <a:gd name="T71" fmla="*/ 63 h 427"/>
              <a:gd name="T72" fmla="*/ 87 w 426"/>
              <a:gd name="T73" fmla="*/ 41 h 427"/>
              <a:gd name="T74" fmla="*/ 115 w 426"/>
              <a:gd name="T75" fmla="*/ 24 h 427"/>
              <a:gd name="T76" fmla="*/ 145 w 426"/>
              <a:gd name="T77" fmla="*/ 11 h 427"/>
              <a:gd name="T78" fmla="*/ 178 w 426"/>
              <a:gd name="T79" fmla="*/ 3 h 427"/>
              <a:gd name="T80" fmla="*/ 212 w 426"/>
              <a:gd name="T8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6" h="427">
                <a:moveTo>
                  <a:pt x="212" y="0"/>
                </a:moveTo>
                <a:lnTo>
                  <a:pt x="248" y="3"/>
                </a:lnTo>
                <a:lnTo>
                  <a:pt x="281" y="11"/>
                </a:lnTo>
                <a:lnTo>
                  <a:pt x="310" y="24"/>
                </a:lnTo>
                <a:lnTo>
                  <a:pt x="339" y="41"/>
                </a:lnTo>
                <a:lnTo>
                  <a:pt x="364" y="63"/>
                </a:lnTo>
                <a:lnTo>
                  <a:pt x="385" y="88"/>
                </a:lnTo>
                <a:lnTo>
                  <a:pt x="402" y="116"/>
                </a:lnTo>
                <a:lnTo>
                  <a:pt x="416" y="146"/>
                </a:lnTo>
                <a:lnTo>
                  <a:pt x="424" y="179"/>
                </a:lnTo>
                <a:lnTo>
                  <a:pt x="426" y="214"/>
                </a:lnTo>
                <a:lnTo>
                  <a:pt x="424" y="248"/>
                </a:lnTo>
                <a:lnTo>
                  <a:pt x="416" y="281"/>
                </a:lnTo>
                <a:lnTo>
                  <a:pt x="402" y="312"/>
                </a:lnTo>
                <a:lnTo>
                  <a:pt x="385" y="339"/>
                </a:lnTo>
                <a:lnTo>
                  <a:pt x="364" y="364"/>
                </a:lnTo>
                <a:lnTo>
                  <a:pt x="339" y="386"/>
                </a:lnTo>
                <a:lnTo>
                  <a:pt x="310" y="403"/>
                </a:lnTo>
                <a:lnTo>
                  <a:pt x="281" y="416"/>
                </a:lnTo>
                <a:lnTo>
                  <a:pt x="248" y="424"/>
                </a:lnTo>
                <a:lnTo>
                  <a:pt x="212" y="427"/>
                </a:lnTo>
                <a:lnTo>
                  <a:pt x="178" y="424"/>
                </a:lnTo>
                <a:lnTo>
                  <a:pt x="145" y="416"/>
                </a:lnTo>
                <a:lnTo>
                  <a:pt x="115" y="403"/>
                </a:lnTo>
                <a:lnTo>
                  <a:pt x="87" y="386"/>
                </a:lnTo>
                <a:lnTo>
                  <a:pt x="62" y="364"/>
                </a:lnTo>
                <a:lnTo>
                  <a:pt x="41" y="339"/>
                </a:lnTo>
                <a:lnTo>
                  <a:pt x="24" y="312"/>
                </a:lnTo>
                <a:lnTo>
                  <a:pt x="10" y="281"/>
                </a:lnTo>
                <a:lnTo>
                  <a:pt x="2" y="248"/>
                </a:lnTo>
                <a:lnTo>
                  <a:pt x="0" y="214"/>
                </a:lnTo>
                <a:lnTo>
                  <a:pt x="2" y="179"/>
                </a:lnTo>
                <a:lnTo>
                  <a:pt x="10" y="146"/>
                </a:lnTo>
                <a:lnTo>
                  <a:pt x="24" y="116"/>
                </a:lnTo>
                <a:lnTo>
                  <a:pt x="41" y="88"/>
                </a:lnTo>
                <a:lnTo>
                  <a:pt x="62" y="63"/>
                </a:lnTo>
                <a:lnTo>
                  <a:pt x="87" y="41"/>
                </a:lnTo>
                <a:lnTo>
                  <a:pt x="115" y="24"/>
                </a:lnTo>
                <a:lnTo>
                  <a:pt x="145" y="11"/>
                </a:lnTo>
                <a:lnTo>
                  <a:pt x="178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BF3B1E5F-085B-D849-BF4E-B9B21BFB588F}"/>
              </a:ext>
            </a:extLst>
          </p:cNvPr>
          <p:cNvSpPr>
            <a:spLocks/>
          </p:cNvSpPr>
          <p:nvPr/>
        </p:nvSpPr>
        <p:spPr bwMode="auto">
          <a:xfrm>
            <a:off x="19595253" y="5876861"/>
            <a:ext cx="1983452" cy="1983450"/>
          </a:xfrm>
          <a:custGeom>
            <a:avLst/>
            <a:gdLst>
              <a:gd name="T0" fmla="*/ 175 w 351"/>
              <a:gd name="T1" fmla="*/ 0 h 351"/>
              <a:gd name="T2" fmla="*/ 207 w 351"/>
              <a:gd name="T3" fmla="*/ 3 h 351"/>
              <a:gd name="T4" fmla="*/ 237 w 351"/>
              <a:gd name="T5" fmla="*/ 11 h 351"/>
              <a:gd name="T6" fmla="*/ 264 w 351"/>
              <a:gd name="T7" fmla="*/ 24 h 351"/>
              <a:gd name="T8" fmla="*/ 289 w 351"/>
              <a:gd name="T9" fmla="*/ 42 h 351"/>
              <a:gd name="T10" fmla="*/ 310 w 351"/>
              <a:gd name="T11" fmla="*/ 62 h 351"/>
              <a:gd name="T12" fmla="*/ 327 w 351"/>
              <a:gd name="T13" fmla="*/ 87 h 351"/>
              <a:gd name="T14" fmla="*/ 340 w 351"/>
              <a:gd name="T15" fmla="*/ 115 h 351"/>
              <a:gd name="T16" fmla="*/ 349 w 351"/>
              <a:gd name="T17" fmla="*/ 144 h 351"/>
              <a:gd name="T18" fmla="*/ 351 w 351"/>
              <a:gd name="T19" fmla="*/ 176 h 351"/>
              <a:gd name="T20" fmla="*/ 349 w 351"/>
              <a:gd name="T21" fmla="*/ 207 h 351"/>
              <a:gd name="T22" fmla="*/ 340 w 351"/>
              <a:gd name="T23" fmla="*/ 236 h 351"/>
              <a:gd name="T24" fmla="*/ 327 w 351"/>
              <a:gd name="T25" fmla="*/ 264 h 351"/>
              <a:gd name="T26" fmla="*/ 310 w 351"/>
              <a:gd name="T27" fmla="*/ 288 h 351"/>
              <a:gd name="T28" fmla="*/ 289 w 351"/>
              <a:gd name="T29" fmla="*/ 310 h 351"/>
              <a:gd name="T30" fmla="*/ 264 w 351"/>
              <a:gd name="T31" fmla="*/ 327 h 351"/>
              <a:gd name="T32" fmla="*/ 237 w 351"/>
              <a:gd name="T33" fmla="*/ 340 h 351"/>
              <a:gd name="T34" fmla="*/ 207 w 351"/>
              <a:gd name="T35" fmla="*/ 348 h 351"/>
              <a:gd name="T36" fmla="*/ 175 w 351"/>
              <a:gd name="T37" fmla="*/ 351 h 351"/>
              <a:gd name="T38" fmla="*/ 145 w 351"/>
              <a:gd name="T39" fmla="*/ 348 h 351"/>
              <a:gd name="T40" fmla="*/ 115 w 351"/>
              <a:gd name="T41" fmla="*/ 340 h 351"/>
              <a:gd name="T42" fmla="*/ 88 w 351"/>
              <a:gd name="T43" fmla="*/ 327 h 351"/>
              <a:gd name="T44" fmla="*/ 63 w 351"/>
              <a:gd name="T45" fmla="*/ 310 h 351"/>
              <a:gd name="T46" fmla="*/ 41 w 351"/>
              <a:gd name="T47" fmla="*/ 288 h 351"/>
              <a:gd name="T48" fmla="*/ 25 w 351"/>
              <a:gd name="T49" fmla="*/ 264 h 351"/>
              <a:gd name="T50" fmla="*/ 12 w 351"/>
              <a:gd name="T51" fmla="*/ 236 h 351"/>
              <a:gd name="T52" fmla="*/ 3 w 351"/>
              <a:gd name="T53" fmla="*/ 207 h 351"/>
              <a:gd name="T54" fmla="*/ 0 w 351"/>
              <a:gd name="T55" fmla="*/ 176 h 351"/>
              <a:gd name="T56" fmla="*/ 3 w 351"/>
              <a:gd name="T57" fmla="*/ 144 h 351"/>
              <a:gd name="T58" fmla="*/ 12 w 351"/>
              <a:gd name="T59" fmla="*/ 115 h 351"/>
              <a:gd name="T60" fmla="*/ 25 w 351"/>
              <a:gd name="T61" fmla="*/ 87 h 351"/>
              <a:gd name="T62" fmla="*/ 41 w 351"/>
              <a:gd name="T63" fmla="*/ 62 h 351"/>
              <a:gd name="T64" fmla="*/ 63 w 351"/>
              <a:gd name="T65" fmla="*/ 42 h 351"/>
              <a:gd name="T66" fmla="*/ 88 w 351"/>
              <a:gd name="T67" fmla="*/ 24 h 351"/>
              <a:gd name="T68" fmla="*/ 115 w 351"/>
              <a:gd name="T69" fmla="*/ 11 h 351"/>
              <a:gd name="T70" fmla="*/ 145 w 351"/>
              <a:gd name="T71" fmla="*/ 3 h 351"/>
              <a:gd name="T72" fmla="*/ 175 w 351"/>
              <a:gd name="T73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1" h="351">
                <a:moveTo>
                  <a:pt x="175" y="0"/>
                </a:moveTo>
                <a:lnTo>
                  <a:pt x="207" y="3"/>
                </a:lnTo>
                <a:lnTo>
                  <a:pt x="237" y="11"/>
                </a:lnTo>
                <a:lnTo>
                  <a:pt x="264" y="24"/>
                </a:lnTo>
                <a:lnTo>
                  <a:pt x="289" y="42"/>
                </a:lnTo>
                <a:lnTo>
                  <a:pt x="310" y="62"/>
                </a:lnTo>
                <a:lnTo>
                  <a:pt x="327" y="87"/>
                </a:lnTo>
                <a:lnTo>
                  <a:pt x="340" y="115"/>
                </a:lnTo>
                <a:lnTo>
                  <a:pt x="349" y="144"/>
                </a:lnTo>
                <a:lnTo>
                  <a:pt x="351" y="176"/>
                </a:lnTo>
                <a:lnTo>
                  <a:pt x="349" y="207"/>
                </a:lnTo>
                <a:lnTo>
                  <a:pt x="340" y="236"/>
                </a:lnTo>
                <a:lnTo>
                  <a:pt x="327" y="264"/>
                </a:lnTo>
                <a:lnTo>
                  <a:pt x="310" y="288"/>
                </a:lnTo>
                <a:lnTo>
                  <a:pt x="289" y="310"/>
                </a:lnTo>
                <a:lnTo>
                  <a:pt x="264" y="327"/>
                </a:lnTo>
                <a:lnTo>
                  <a:pt x="237" y="340"/>
                </a:lnTo>
                <a:lnTo>
                  <a:pt x="207" y="348"/>
                </a:lnTo>
                <a:lnTo>
                  <a:pt x="175" y="351"/>
                </a:lnTo>
                <a:lnTo>
                  <a:pt x="145" y="348"/>
                </a:lnTo>
                <a:lnTo>
                  <a:pt x="115" y="340"/>
                </a:lnTo>
                <a:lnTo>
                  <a:pt x="88" y="327"/>
                </a:lnTo>
                <a:lnTo>
                  <a:pt x="63" y="310"/>
                </a:lnTo>
                <a:lnTo>
                  <a:pt x="41" y="288"/>
                </a:lnTo>
                <a:lnTo>
                  <a:pt x="25" y="264"/>
                </a:lnTo>
                <a:lnTo>
                  <a:pt x="12" y="236"/>
                </a:lnTo>
                <a:lnTo>
                  <a:pt x="3" y="207"/>
                </a:lnTo>
                <a:lnTo>
                  <a:pt x="0" y="176"/>
                </a:lnTo>
                <a:lnTo>
                  <a:pt x="3" y="144"/>
                </a:lnTo>
                <a:lnTo>
                  <a:pt x="12" y="115"/>
                </a:lnTo>
                <a:lnTo>
                  <a:pt x="25" y="87"/>
                </a:lnTo>
                <a:lnTo>
                  <a:pt x="41" y="62"/>
                </a:lnTo>
                <a:lnTo>
                  <a:pt x="63" y="42"/>
                </a:lnTo>
                <a:lnTo>
                  <a:pt x="88" y="24"/>
                </a:lnTo>
                <a:lnTo>
                  <a:pt x="115" y="11"/>
                </a:lnTo>
                <a:lnTo>
                  <a:pt x="145" y="3"/>
                </a:lnTo>
                <a:lnTo>
                  <a:pt x="1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  <a:effectLst>
            <a:innerShdw blurRad="114300" dist="50800">
              <a:prstClr val="black">
                <a:alpha val="18000"/>
              </a:prstClr>
            </a:innerShdw>
          </a:effectLst>
        </p:spPr>
        <p:txBody>
          <a:bodyPr vert="horz" wrap="square" lIns="243824" tIns="121912" rIns="243824" bIns="121912" numCol="1" anchor="t" anchorCtr="0" compatLnSpc="1">
            <a:prstTxWarp prst="textNoShape">
              <a:avLst/>
            </a:prstTxWarp>
          </a:bodyPr>
          <a:lstStyle/>
          <a:p>
            <a:endParaRPr lang="en-US" sz="12799"/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106D12B7-E499-1B4B-9375-7D9EB7C6CAD7}"/>
              </a:ext>
            </a:extLst>
          </p:cNvPr>
          <p:cNvGrpSpPr/>
          <p:nvPr/>
        </p:nvGrpSpPr>
        <p:grpSpPr>
          <a:xfrm>
            <a:off x="3364941" y="6375914"/>
            <a:ext cx="844062" cy="910197"/>
            <a:chOff x="1425575" y="2841625"/>
            <a:chExt cx="425451" cy="458788"/>
          </a:xfrm>
          <a:solidFill>
            <a:schemeClr val="bg2"/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EF6F15D-D3C2-9045-9C93-21A4C6D3A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650" y="2932113"/>
              <a:ext cx="239713" cy="368300"/>
            </a:xfrm>
            <a:custGeom>
              <a:avLst/>
              <a:gdLst>
                <a:gd name="T0" fmla="*/ 1060 w 1809"/>
                <a:gd name="T1" fmla="*/ 2658 h 2784"/>
                <a:gd name="T2" fmla="*/ 558 w 1809"/>
                <a:gd name="T3" fmla="*/ 2150 h 2784"/>
                <a:gd name="T4" fmla="*/ 1257 w 1809"/>
                <a:gd name="T5" fmla="*/ 2150 h 2784"/>
                <a:gd name="T6" fmla="*/ 859 w 1809"/>
                <a:gd name="T7" fmla="*/ 151 h 2784"/>
                <a:gd name="T8" fmla="*/ 657 w 1809"/>
                <a:gd name="T9" fmla="*/ 191 h 2784"/>
                <a:gd name="T10" fmla="*/ 477 w 1809"/>
                <a:gd name="T11" fmla="*/ 279 h 2784"/>
                <a:gd name="T12" fmla="*/ 326 w 1809"/>
                <a:gd name="T13" fmla="*/ 409 h 2784"/>
                <a:gd name="T14" fmla="*/ 214 w 1809"/>
                <a:gd name="T15" fmla="*/ 573 h 2784"/>
                <a:gd name="T16" fmla="*/ 145 w 1809"/>
                <a:gd name="T17" fmla="*/ 766 h 2784"/>
                <a:gd name="T18" fmla="*/ 133 w 1809"/>
                <a:gd name="T19" fmla="*/ 973 h 2784"/>
                <a:gd name="T20" fmla="*/ 173 w 1809"/>
                <a:gd name="T21" fmla="*/ 1169 h 2784"/>
                <a:gd name="T22" fmla="*/ 255 w 1809"/>
                <a:gd name="T23" fmla="*/ 1350 h 2784"/>
                <a:gd name="T24" fmla="*/ 375 w 1809"/>
                <a:gd name="T25" fmla="*/ 1510 h 2784"/>
                <a:gd name="T26" fmla="*/ 530 w 1809"/>
                <a:gd name="T27" fmla="*/ 1640 h 2784"/>
                <a:gd name="T28" fmla="*/ 556 w 1809"/>
                <a:gd name="T29" fmla="*/ 1678 h 2784"/>
                <a:gd name="T30" fmla="*/ 1257 w 1809"/>
                <a:gd name="T31" fmla="*/ 2024 h 2784"/>
                <a:gd name="T32" fmla="*/ 1265 w 1809"/>
                <a:gd name="T33" fmla="*/ 1667 h 2784"/>
                <a:gd name="T34" fmla="*/ 1286 w 1809"/>
                <a:gd name="T35" fmla="*/ 1641 h 2784"/>
                <a:gd name="T36" fmla="*/ 1441 w 1809"/>
                <a:gd name="T37" fmla="*/ 1511 h 2784"/>
                <a:gd name="T38" fmla="*/ 1561 w 1809"/>
                <a:gd name="T39" fmla="*/ 1351 h 2784"/>
                <a:gd name="T40" fmla="*/ 1643 w 1809"/>
                <a:gd name="T41" fmla="*/ 1170 h 2784"/>
                <a:gd name="T42" fmla="*/ 1683 w 1809"/>
                <a:gd name="T43" fmla="*/ 973 h 2784"/>
                <a:gd name="T44" fmla="*/ 1670 w 1809"/>
                <a:gd name="T45" fmla="*/ 764 h 2784"/>
                <a:gd name="T46" fmla="*/ 1599 w 1809"/>
                <a:gd name="T47" fmla="*/ 568 h 2784"/>
                <a:gd name="T48" fmla="*/ 1482 w 1809"/>
                <a:gd name="T49" fmla="*/ 402 h 2784"/>
                <a:gd name="T50" fmla="*/ 1326 w 1809"/>
                <a:gd name="T51" fmla="*/ 272 h 2784"/>
                <a:gd name="T52" fmla="*/ 1140 w 1809"/>
                <a:gd name="T53" fmla="*/ 184 h 2784"/>
                <a:gd name="T54" fmla="*/ 931 w 1809"/>
                <a:gd name="T55" fmla="*/ 150 h 2784"/>
                <a:gd name="T56" fmla="*/ 1061 w 1809"/>
                <a:gd name="T57" fmla="*/ 15 h 2784"/>
                <a:gd name="T58" fmla="*/ 1276 w 1809"/>
                <a:gd name="T59" fmla="*/ 81 h 2784"/>
                <a:gd name="T60" fmla="*/ 1463 w 1809"/>
                <a:gd name="T61" fmla="*/ 196 h 2784"/>
                <a:gd name="T62" fmla="*/ 1617 w 1809"/>
                <a:gd name="T63" fmla="*/ 350 h 2784"/>
                <a:gd name="T64" fmla="*/ 1731 w 1809"/>
                <a:gd name="T65" fmla="*/ 539 h 2784"/>
                <a:gd name="T66" fmla="*/ 1796 w 1809"/>
                <a:gd name="T67" fmla="*/ 753 h 2784"/>
                <a:gd name="T68" fmla="*/ 1805 w 1809"/>
                <a:gd name="T69" fmla="*/ 982 h 2784"/>
                <a:gd name="T70" fmla="*/ 1762 w 1809"/>
                <a:gd name="T71" fmla="*/ 1200 h 2784"/>
                <a:gd name="T72" fmla="*/ 1675 w 1809"/>
                <a:gd name="T73" fmla="*/ 1402 h 2784"/>
                <a:gd name="T74" fmla="*/ 1545 w 1809"/>
                <a:gd name="T75" fmla="*/ 1580 h 2784"/>
                <a:gd name="T76" fmla="*/ 1380 w 1809"/>
                <a:gd name="T77" fmla="*/ 1730 h 2784"/>
                <a:gd name="T78" fmla="*/ 1375 w 1809"/>
                <a:gd name="T79" fmla="*/ 2407 h 2784"/>
                <a:gd name="T80" fmla="*/ 1145 w 1809"/>
                <a:gd name="T81" fmla="*/ 2756 h 2784"/>
                <a:gd name="T82" fmla="*/ 1107 w 1809"/>
                <a:gd name="T83" fmla="*/ 2782 h 2784"/>
                <a:gd name="T84" fmla="*/ 701 w 1809"/>
                <a:gd name="T85" fmla="*/ 2782 h 2784"/>
                <a:gd name="T86" fmla="*/ 663 w 1809"/>
                <a:gd name="T87" fmla="*/ 2756 h 2784"/>
                <a:gd name="T88" fmla="*/ 434 w 1809"/>
                <a:gd name="T89" fmla="*/ 2407 h 2784"/>
                <a:gd name="T90" fmla="*/ 428 w 1809"/>
                <a:gd name="T91" fmla="*/ 1730 h 2784"/>
                <a:gd name="T92" fmla="*/ 262 w 1809"/>
                <a:gd name="T93" fmla="*/ 1580 h 2784"/>
                <a:gd name="T94" fmla="*/ 134 w 1809"/>
                <a:gd name="T95" fmla="*/ 1402 h 2784"/>
                <a:gd name="T96" fmla="*/ 46 w 1809"/>
                <a:gd name="T97" fmla="*/ 1200 h 2784"/>
                <a:gd name="T98" fmla="*/ 3 w 1809"/>
                <a:gd name="T99" fmla="*/ 982 h 2784"/>
                <a:gd name="T100" fmla="*/ 13 w 1809"/>
                <a:gd name="T101" fmla="*/ 752 h 2784"/>
                <a:gd name="T102" fmla="*/ 79 w 1809"/>
                <a:gd name="T103" fmla="*/ 538 h 2784"/>
                <a:gd name="T104" fmla="*/ 193 w 1809"/>
                <a:gd name="T105" fmla="*/ 348 h 2784"/>
                <a:gd name="T106" fmla="*/ 348 w 1809"/>
                <a:gd name="T107" fmla="*/ 193 h 2784"/>
                <a:gd name="T108" fmla="*/ 537 w 1809"/>
                <a:gd name="T109" fmla="*/ 79 h 2784"/>
                <a:gd name="T110" fmla="*/ 753 w 1809"/>
                <a:gd name="T111" fmla="*/ 14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9" h="2784">
                  <a:moveTo>
                    <a:pt x="614" y="2450"/>
                  </a:moveTo>
                  <a:lnTo>
                    <a:pt x="755" y="2658"/>
                  </a:lnTo>
                  <a:lnTo>
                    <a:pt x="1060" y="2658"/>
                  </a:lnTo>
                  <a:lnTo>
                    <a:pt x="1200" y="2450"/>
                  </a:lnTo>
                  <a:lnTo>
                    <a:pt x="614" y="2450"/>
                  </a:lnTo>
                  <a:close/>
                  <a:moveTo>
                    <a:pt x="558" y="2150"/>
                  </a:moveTo>
                  <a:lnTo>
                    <a:pt x="558" y="2320"/>
                  </a:lnTo>
                  <a:lnTo>
                    <a:pt x="1257" y="2320"/>
                  </a:lnTo>
                  <a:lnTo>
                    <a:pt x="1257" y="2150"/>
                  </a:lnTo>
                  <a:lnTo>
                    <a:pt x="558" y="2150"/>
                  </a:lnTo>
                  <a:close/>
                  <a:moveTo>
                    <a:pt x="931" y="150"/>
                  </a:moveTo>
                  <a:lnTo>
                    <a:pt x="859" y="151"/>
                  </a:lnTo>
                  <a:lnTo>
                    <a:pt x="790" y="158"/>
                  </a:lnTo>
                  <a:lnTo>
                    <a:pt x="722" y="172"/>
                  </a:lnTo>
                  <a:lnTo>
                    <a:pt x="657" y="191"/>
                  </a:lnTo>
                  <a:lnTo>
                    <a:pt x="594" y="215"/>
                  </a:lnTo>
                  <a:lnTo>
                    <a:pt x="534" y="244"/>
                  </a:lnTo>
                  <a:lnTo>
                    <a:pt x="477" y="279"/>
                  </a:lnTo>
                  <a:lnTo>
                    <a:pt x="423" y="318"/>
                  </a:lnTo>
                  <a:lnTo>
                    <a:pt x="373" y="362"/>
                  </a:lnTo>
                  <a:lnTo>
                    <a:pt x="326" y="409"/>
                  </a:lnTo>
                  <a:lnTo>
                    <a:pt x="284" y="461"/>
                  </a:lnTo>
                  <a:lnTo>
                    <a:pt x="246" y="515"/>
                  </a:lnTo>
                  <a:lnTo>
                    <a:pt x="214" y="573"/>
                  </a:lnTo>
                  <a:lnTo>
                    <a:pt x="185" y="635"/>
                  </a:lnTo>
                  <a:lnTo>
                    <a:pt x="163" y="699"/>
                  </a:lnTo>
                  <a:lnTo>
                    <a:pt x="145" y="766"/>
                  </a:lnTo>
                  <a:lnTo>
                    <a:pt x="135" y="834"/>
                  </a:lnTo>
                  <a:lnTo>
                    <a:pt x="130" y="904"/>
                  </a:lnTo>
                  <a:lnTo>
                    <a:pt x="133" y="973"/>
                  </a:lnTo>
                  <a:lnTo>
                    <a:pt x="141" y="1040"/>
                  </a:lnTo>
                  <a:lnTo>
                    <a:pt x="155" y="1105"/>
                  </a:lnTo>
                  <a:lnTo>
                    <a:pt x="173" y="1169"/>
                  </a:lnTo>
                  <a:lnTo>
                    <a:pt x="196" y="1231"/>
                  </a:lnTo>
                  <a:lnTo>
                    <a:pt x="223" y="1292"/>
                  </a:lnTo>
                  <a:lnTo>
                    <a:pt x="255" y="1350"/>
                  </a:lnTo>
                  <a:lnTo>
                    <a:pt x="291" y="1406"/>
                  </a:lnTo>
                  <a:lnTo>
                    <a:pt x="331" y="1459"/>
                  </a:lnTo>
                  <a:lnTo>
                    <a:pt x="375" y="1510"/>
                  </a:lnTo>
                  <a:lnTo>
                    <a:pt x="422" y="1556"/>
                  </a:lnTo>
                  <a:lnTo>
                    <a:pt x="474" y="1600"/>
                  </a:lnTo>
                  <a:lnTo>
                    <a:pt x="530" y="1640"/>
                  </a:lnTo>
                  <a:lnTo>
                    <a:pt x="541" y="1651"/>
                  </a:lnTo>
                  <a:lnTo>
                    <a:pt x="551" y="1663"/>
                  </a:lnTo>
                  <a:lnTo>
                    <a:pt x="556" y="1678"/>
                  </a:lnTo>
                  <a:lnTo>
                    <a:pt x="558" y="1694"/>
                  </a:lnTo>
                  <a:lnTo>
                    <a:pt x="558" y="2024"/>
                  </a:lnTo>
                  <a:lnTo>
                    <a:pt x="1257" y="2024"/>
                  </a:lnTo>
                  <a:lnTo>
                    <a:pt x="1257" y="1698"/>
                  </a:lnTo>
                  <a:lnTo>
                    <a:pt x="1259" y="1681"/>
                  </a:lnTo>
                  <a:lnTo>
                    <a:pt x="1265" y="1667"/>
                  </a:lnTo>
                  <a:lnTo>
                    <a:pt x="1274" y="1654"/>
                  </a:lnTo>
                  <a:lnTo>
                    <a:pt x="1286" y="1643"/>
                  </a:lnTo>
                  <a:lnTo>
                    <a:pt x="1286" y="1641"/>
                  </a:lnTo>
                  <a:lnTo>
                    <a:pt x="1341" y="1601"/>
                  </a:lnTo>
                  <a:lnTo>
                    <a:pt x="1393" y="1558"/>
                  </a:lnTo>
                  <a:lnTo>
                    <a:pt x="1441" y="1511"/>
                  </a:lnTo>
                  <a:lnTo>
                    <a:pt x="1485" y="1461"/>
                  </a:lnTo>
                  <a:lnTo>
                    <a:pt x="1525" y="1408"/>
                  </a:lnTo>
                  <a:lnTo>
                    <a:pt x="1561" y="1351"/>
                  </a:lnTo>
                  <a:lnTo>
                    <a:pt x="1593" y="1293"/>
                  </a:lnTo>
                  <a:lnTo>
                    <a:pt x="1620" y="1232"/>
                  </a:lnTo>
                  <a:lnTo>
                    <a:pt x="1643" y="1170"/>
                  </a:lnTo>
                  <a:lnTo>
                    <a:pt x="1661" y="1106"/>
                  </a:lnTo>
                  <a:lnTo>
                    <a:pt x="1675" y="1040"/>
                  </a:lnTo>
                  <a:lnTo>
                    <a:pt x="1683" y="973"/>
                  </a:lnTo>
                  <a:lnTo>
                    <a:pt x="1686" y="904"/>
                  </a:lnTo>
                  <a:lnTo>
                    <a:pt x="1681" y="833"/>
                  </a:lnTo>
                  <a:lnTo>
                    <a:pt x="1670" y="764"/>
                  </a:lnTo>
                  <a:lnTo>
                    <a:pt x="1652" y="695"/>
                  </a:lnTo>
                  <a:lnTo>
                    <a:pt x="1629" y="630"/>
                  </a:lnTo>
                  <a:lnTo>
                    <a:pt x="1599" y="568"/>
                  </a:lnTo>
                  <a:lnTo>
                    <a:pt x="1565" y="509"/>
                  </a:lnTo>
                  <a:lnTo>
                    <a:pt x="1525" y="453"/>
                  </a:lnTo>
                  <a:lnTo>
                    <a:pt x="1482" y="402"/>
                  </a:lnTo>
                  <a:lnTo>
                    <a:pt x="1434" y="354"/>
                  </a:lnTo>
                  <a:lnTo>
                    <a:pt x="1382" y="310"/>
                  </a:lnTo>
                  <a:lnTo>
                    <a:pt x="1326" y="272"/>
                  </a:lnTo>
                  <a:lnTo>
                    <a:pt x="1267" y="237"/>
                  </a:lnTo>
                  <a:lnTo>
                    <a:pt x="1205" y="207"/>
                  </a:lnTo>
                  <a:lnTo>
                    <a:pt x="1140" y="184"/>
                  </a:lnTo>
                  <a:lnTo>
                    <a:pt x="1072" y="166"/>
                  </a:lnTo>
                  <a:lnTo>
                    <a:pt x="1002" y="155"/>
                  </a:lnTo>
                  <a:lnTo>
                    <a:pt x="931" y="150"/>
                  </a:lnTo>
                  <a:close/>
                  <a:moveTo>
                    <a:pt x="907" y="0"/>
                  </a:moveTo>
                  <a:lnTo>
                    <a:pt x="985" y="5"/>
                  </a:lnTo>
                  <a:lnTo>
                    <a:pt x="1061" y="15"/>
                  </a:lnTo>
                  <a:lnTo>
                    <a:pt x="1135" y="31"/>
                  </a:lnTo>
                  <a:lnTo>
                    <a:pt x="1206" y="53"/>
                  </a:lnTo>
                  <a:lnTo>
                    <a:pt x="1276" y="81"/>
                  </a:lnTo>
                  <a:lnTo>
                    <a:pt x="1341" y="114"/>
                  </a:lnTo>
                  <a:lnTo>
                    <a:pt x="1404" y="153"/>
                  </a:lnTo>
                  <a:lnTo>
                    <a:pt x="1463" y="196"/>
                  </a:lnTo>
                  <a:lnTo>
                    <a:pt x="1519" y="243"/>
                  </a:lnTo>
                  <a:lnTo>
                    <a:pt x="1571" y="295"/>
                  </a:lnTo>
                  <a:lnTo>
                    <a:pt x="1617" y="350"/>
                  </a:lnTo>
                  <a:lnTo>
                    <a:pt x="1660" y="410"/>
                  </a:lnTo>
                  <a:lnTo>
                    <a:pt x="1698" y="472"/>
                  </a:lnTo>
                  <a:lnTo>
                    <a:pt x="1731" y="539"/>
                  </a:lnTo>
                  <a:lnTo>
                    <a:pt x="1758" y="608"/>
                  </a:lnTo>
                  <a:lnTo>
                    <a:pt x="1780" y="679"/>
                  </a:lnTo>
                  <a:lnTo>
                    <a:pt x="1796" y="753"/>
                  </a:lnTo>
                  <a:lnTo>
                    <a:pt x="1805" y="829"/>
                  </a:lnTo>
                  <a:lnTo>
                    <a:pt x="1809" y="907"/>
                  </a:lnTo>
                  <a:lnTo>
                    <a:pt x="1805" y="982"/>
                  </a:lnTo>
                  <a:lnTo>
                    <a:pt x="1796" y="1056"/>
                  </a:lnTo>
                  <a:lnTo>
                    <a:pt x="1781" y="1128"/>
                  </a:lnTo>
                  <a:lnTo>
                    <a:pt x="1762" y="1200"/>
                  </a:lnTo>
                  <a:lnTo>
                    <a:pt x="1738" y="1269"/>
                  </a:lnTo>
                  <a:lnTo>
                    <a:pt x="1709" y="1336"/>
                  </a:lnTo>
                  <a:lnTo>
                    <a:pt x="1675" y="1402"/>
                  </a:lnTo>
                  <a:lnTo>
                    <a:pt x="1636" y="1464"/>
                  </a:lnTo>
                  <a:lnTo>
                    <a:pt x="1593" y="1524"/>
                  </a:lnTo>
                  <a:lnTo>
                    <a:pt x="1545" y="1580"/>
                  </a:lnTo>
                  <a:lnTo>
                    <a:pt x="1495" y="1634"/>
                  </a:lnTo>
                  <a:lnTo>
                    <a:pt x="1439" y="1683"/>
                  </a:lnTo>
                  <a:lnTo>
                    <a:pt x="1380" y="1730"/>
                  </a:lnTo>
                  <a:lnTo>
                    <a:pt x="1380" y="2385"/>
                  </a:lnTo>
                  <a:lnTo>
                    <a:pt x="1378" y="2395"/>
                  </a:lnTo>
                  <a:lnTo>
                    <a:pt x="1375" y="2407"/>
                  </a:lnTo>
                  <a:lnTo>
                    <a:pt x="1375" y="2412"/>
                  </a:lnTo>
                  <a:lnTo>
                    <a:pt x="1372" y="2419"/>
                  </a:lnTo>
                  <a:lnTo>
                    <a:pt x="1145" y="2756"/>
                  </a:lnTo>
                  <a:lnTo>
                    <a:pt x="1135" y="2767"/>
                  </a:lnTo>
                  <a:lnTo>
                    <a:pt x="1121" y="2777"/>
                  </a:lnTo>
                  <a:lnTo>
                    <a:pt x="1107" y="2782"/>
                  </a:lnTo>
                  <a:lnTo>
                    <a:pt x="1092" y="2784"/>
                  </a:lnTo>
                  <a:lnTo>
                    <a:pt x="717" y="2784"/>
                  </a:lnTo>
                  <a:lnTo>
                    <a:pt x="701" y="2782"/>
                  </a:lnTo>
                  <a:lnTo>
                    <a:pt x="686" y="2777"/>
                  </a:lnTo>
                  <a:lnTo>
                    <a:pt x="674" y="2767"/>
                  </a:lnTo>
                  <a:lnTo>
                    <a:pt x="663" y="2756"/>
                  </a:lnTo>
                  <a:lnTo>
                    <a:pt x="437" y="2419"/>
                  </a:lnTo>
                  <a:lnTo>
                    <a:pt x="434" y="2412"/>
                  </a:lnTo>
                  <a:lnTo>
                    <a:pt x="434" y="2407"/>
                  </a:lnTo>
                  <a:lnTo>
                    <a:pt x="431" y="2395"/>
                  </a:lnTo>
                  <a:lnTo>
                    <a:pt x="428" y="2385"/>
                  </a:lnTo>
                  <a:lnTo>
                    <a:pt x="428" y="1730"/>
                  </a:lnTo>
                  <a:lnTo>
                    <a:pt x="370" y="1683"/>
                  </a:lnTo>
                  <a:lnTo>
                    <a:pt x="314" y="1634"/>
                  </a:lnTo>
                  <a:lnTo>
                    <a:pt x="262" y="1580"/>
                  </a:lnTo>
                  <a:lnTo>
                    <a:pt x="216" y="1524"/>
                  </a:lnTo>
                  <a:lnTo>
                    <a:pt x="173" y="1464"/>
                  </a:lnTo>
                  <a:lnTo>
                    <a:pt x="134" y="1402"/>
                  </a:lnTo>
                  <a:lnTo>
                    <a:pt x="100" y="1336"/>
                  </a:lnTo>
                  <a:lnTo>
                    <a:pt x="71" y="1269"/>
                  </a:lnTo>
                  <a:lnTo>
                    <a:pt x="46" y="1200"/>
                  </a:lnTo>
                  <a:lnTo>
                    <a:pt x="27" y="1128"/>
                  </a:lnTo>
                  <a:lnTo>
                    <a:pt x="13" y="1056"/>
                  </a:lnTo>
                  <a:lnTo>
                    <a:pt x="3" y="982"/>
                  </a:lnTo>
                  <a:lnTo>
                    <a:pt x="0" y="907"/>
                  </a:lnTo>
                  <a:lnTo>
                    <a:pt x="3" y="829"/>
                  </a:lnTo>
                  <a:lnTo>
                    <a:pt x="13" y="752"/>
                  </a:lnTo>
                  <a:lnTo>
                    <a:pt x="30" y="678"/>
                  </a:lnTo>
                  <a:lnTo>
                    <a:pt x="51" y="606"/>
                  </a:lnTo>
                  <a:lnTo>
                    <a:pt x="79" y="538"/>
                  </a:lnTo>
                  <a:lnTo>
                    <a:pt x="112" y="471"/>
                  </a:lnTo>
                  <a:lnTo>
                    <a:pt x="150" y="408"/>
                  </a:lnTo>
                  <a:lnTo>
                    <a:pt x="193" y="348"/>
                  </a:lnTo>
                  <a:lnTo>
                    <a:pt x="240" y="293"/>
                  </a:lnTo>
                  <a:lnTo>
                    <a:pt x="293" y="241"/>
                  </a:lnTo>
                  <a:lnTo>
                    <a:pt x="348" y="193"/>
                  </a:lnTo>
                  <a:lnTo>
                    <a:pt x="407" y="151"/>
                  </a:lnTo>
                  <a:lnTo>
                    <a:pt x="471" y="112"/>
                  </a:lnTo>
                  <a:lnTo>
                    <a:pt x="537" y="79"/>
                  </a:lnTo>
                  <a:lnTo>
                    <a:pt x="606" y="52"/>
                  </a:lnTo>
                  <a:lnTo>
                    <a:pt x="678" y="30"/>
                  </a:lnTo>
                  <a:lnTo>
                    <a:pt x="753" y="14"/>
                  </a:lnTo>
                  <a:lnTo>
                    <a:pt x="830" y="4"/>
                  </a:lnTo>
                  <a:lnTo>
                    <a:pt x="9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C4F1033-64C1-C046-A498-6948839FF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2970213"/>
              <a:ext cx="88900" cy="90488"/>
            </a:xfrm>
            <a:custGeom>
              <a:avLst/>
              <a:gdLst>
                <a:gd name="T0" fmla="*/ 64 w 677"/>
                <a:gd name="T1" fmla="*/ 0 h 675"/>
                <a:gd name="T2" fmla="*/ 127 w 677"/>
                <a:gd name="T3" fmla="*/ 3 h 675"/>
                <a:gd name="T4" fmla="*/ 188 w 677"/>
                <a:gd name="T5" fmla="*/ 12 h 675"/>
                <a:gd name="T6" fmla="*/ 247 w 677"/>
                <a:gd name="T7" fmla="*/ 27 h 675"/>
                <a:gd name="T8" fmla="*/ 303 w 677"/>
                <a:gd name="T9" fmla="*/ 48 h 675"/>
                <a:gd name="T10" fmla="*/ 356 w 677"/>
                <a:gd name="T11" fmla="*/ 73 h 675"/>
                <a:gd name="T12" fmla="*/ 407 w 677"/>
                <a:gd name="T13" fmla="*/ 105 h 675"/>
                <a:gd name="T14" fmla="*/ 454 w 677"/>
                <a:gd name="T15" fmla="*/ 139 h 675"/>
                <a:gd name="T16" fmla="*/ 497 w 677"/>
                <a:gd name="T17" fmla="*/ 179 h 675"/>
                <a:gd name="T18" fmla="*/ 537 w 677"/>
                <a:gd name="T19" fmla="*/ 222 h 675"/>
                <a:gd name="T20" fmla="*/ 572 w 677"/>
                <a:gd name="T21" fmla="*/ 270 h 675"/>
                <a:gd name="T22" fmla="*/ 603 w 677"/>
                <a:gd name="T23" fmla="*/ 320 h 675"/>
                <a:gd name="T24" fmla="*/ 629 w 677"/>
                <a:gd name="T25" fmla="*/ 374 h 675"/>
                <a:gd name="T26" fmla="*/ 650 w 677"/>
                <a:gd name="T27" fmla="*/ 429 h 675"/>
                <a:gd name="T28" fmla="*/ 665 w 677"/>
                <a:gd name="T29" fmla="*/ 488 h 675"/>
                <a:gd name="T30" fmla="*/ 674 w 677"/>
                <a:gd name="T31" fmla="*/ 549 h 675"/>
                <a:gd name="T32" fmla="*/ 677 w 677"/>
                <a:gd name="T33" fmla="*/ 611 h 675"/>
                <a:gd name="T34" fmla="*/ 675 w 677"/>
                <a:gd name="T35" fmla="*/ 629 h 675"/>
                <a:gd name="T36" fmla="*/ 668 w 677"/>
                <a:gd name="T37" fmla="*/ 644 h 675"/>
                <a:gd name="T38" fmla="*/ 659 w 677"/>
                <a:gd name="T39" fmla="*/ 657 h 675"/>
                <a:gd name="T40" fmla="*/ 646 w 677"/>
                <a:gd name="T41" fmla="*/ 667 h 675"/>
                <a:gd name="T42" fmla="*/ 630 w 677"/>
                <a:gd name="T43" fmla="*/ 673 h 675"/>
                <a:gd name="T44" fmla="*/ 613 w 677"/>
                <a:gd name="T45" fmla="*/ 675 h 675"/>
                <a:gd name="T46" fmla="*/ 595 w 677"/>
                <a:gd name="T47" fmla="*/ 673 h 675"/>
                <a:gd name="T48" fmla="*/ 581 w 677"/>
                <a:gd name="T49" fmla="*/ 667 h 675"/>
                <a:gd name="T50" fmla="*/ 568 w 677"/>
                <a:gd name="T51" fmla="*/ 657 h 675"/>
                <a:gd name="T52" fmla="*/ 557 w 677"/>
                <a:gd name="T53" fmla="*/ 644 h 675"/>
                <a:gd name="T54" fmla="*/ 551 w 677"/>
                <a:gd name="T55" fmla="*/ 629 h 675"/>
                <a:gd name="T56" fmla="*/ 549 w 677"/>
                <a:gd name="T57" fmla="*/ 611 h 675"/>
                <a:gd name="T58" fmla="*/ 545 w 677"/>
                <a:gd name="T59" fmla="*/ 556 h 675"/>
                <a:gd name="T60" fmla="*/ 535 w 677"/>
                <a:gd name="T61" fmla="*/ 501 h 675"/>
                <a:gd name="T62" fmla="*/ 521 w 677"/>
                <a:gd name="T63" fmla="*/ 448 h 675"/>
                <a:gd name="T64" fmla="*/ 500 w 677"/>
                <a:gd name="T65" fmla="*/ 399 h 675"/>
                <a:gd name="T66" fmla="*/ 473 w 677"/>
                <a:gd name="T67" fmla="*/ 353 h 675"/>
                <a:gd name="T68" fmla="*/ 442 w 677"/>
                <a:gd name="T69" fmla="*/ 310 h 675"/>
                <a:gd name="T70" fmla="*/ 407 w 677"/>
                <a:gd name="T71" fmla="*/ 270 h 675"/>
                <a:gd name="T72" fmla="*/ 367 w 677"/>
                <a:gd name="T73" fmla="*/ 234 h 675"/>
                <a:gd name="T74" fmla="*/ 324 w 677"/>
                <a:gd name="T75" fmla="*/ 203 h 675"/>
                <a:gd name="T76" fmla="*/ 277 w 677"/>
                <a:gd name="T77" fmla="*/ 177 h 675"/>
                <a:gd name="T78" fmla="*/ 228 w 677"/>
                <a:gd name="T79" fmla="*/ 156 h 675"/>
                <a:gd name="T80" fmla="*/ 175 w 677"/>
                <a:gd name="T81" fmla="*/ 140 h 675"/>
                <a:gd name="T82" fmla="*/ 121 w 677"/>
                <a:gd name="T83" fmla="*/ 131 h 675"/>
                <a:gd name="T84" fmla="*/ 64 w 677"/>
                <a:gd name="T85" fmla="*/ 128 h 675"/>
                <a:gd name="T86" fmla="*/ 47 w 677"/>
                <a:gd name="T87" fmla="*/ 126 h 675"/>
                <a:gd name="T88" fmla="*/ 32 w 677"/>
                <a:gd name="T89" fmla="*/ 119 h 675"/>
                <a:gd name="T90" fmla="*/ 18 w 677"/>
                <a:gd name="T91" fmla="*/ 109 h 675"/>
                <a:gd name="T92" fmla="*/ 9 w 677"/>
                <a:gd name="T93" fmla="*/ 96 h 675"/>
                <a:gd name="T94" fmla="*/ 3 w 677"/>
                <a:gd name="T95" fmla="*/ 80 h 675"/>
                <a:gd name="T96" fmla="*/ 0 w 677"/>
                <a:gd name="T97" fmla="*/ 64 h 675"/>
                <a:gd name="T98" fmla="*/ 3 w 677"/>
                <a:gd name="T99" fmla="*/ 47 h 675"/>
                <a:gd name="T100" fmla="*/ 9 w 677"/>
                <a:gd name="T101" fmla="*/ 31 h 675"/>
                <a:gd name="T102" fmla="*/ 18 w 677"/>
                <a:gd name="T103" fmla="*/ 18 h 675"/>
                <a:gd name="T104" fmla="*/ 32 w 677"/>
                <a:gd name="T105" fmla="*/ 8 h 675"/>
                <a:gd name="T106" fmla="*/ 47 w 677"/>
                <a:gd name="T107" fmla="*/ 2 h 675"/>
                <a:gd name="T108" fmla="*/ 64 w 677"/>
                <a:gd name="T10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7" h="675">
                  <a:moveTo>
                    <a:pt x="64" y="0"/>
                  </a:moveTo>
                  <a:lnTo>
                    <a:pt x="127" y="3"/>
                  </a:lnTo>
                  <a:lnTo>
                    <a:pt x="188" y="12"/>
                  </a:lnTo>
                  <a:lnTo>
                    <a:pt x="247" y="27"/>
                  </a:lnTo>
                  <a:lnTo>
                    <a:pt x="303" y="48"/>
                  </a:lnTo>
                  <a:lnTo>
                    <a:pt x="356" y="73"/>
                  </a:lnTo>
                  <a:lnTo>
                    <a:pt x="407" y="105"/>
                  </a:lnTo>
                  <a:lnTo>
                    <a:pt x="454" y="139"/>
                  </a:lnTo>
                  <a:lnTo>
                    <a:pt x="497" y="179"/>
                  </a:lnTo>
                  <a:lnTo>
                    <a:pt x="537" y="222"/>
                  </a:lnTo>
                  <a:lnTo>
                    <a:pt x="572" y="270"/>
                  </a:lnTo>
                  <a:lnTo>
                    <a:pt x="603" y="320"/>
                  </a:lnTo>
                  <a:lnTo>
                    <a:pt x="629" y="374"/>
                  </a:lnTo>
                  <a:lnTo>
                    <a:pt x="650" y="429"/>
                  </a:lnTo>
                  <a:lnTo>
                    <a:pt x="665" y="488"/>
                  </a:lnTo>
                  <a:lnTo>
                    <a:pt x="674" y="549"/>
                  </a:lnTo>
                  <a:lnTo>
                    <a:pt x="677" y="611"/>
                  </a:lnTo>
                  <a:lnTo>
                    <a:pt x="675" y="629"/>
                  </a:lnTo>
                  <a:lnTo>
                    <a:pt x="668" y="644"/>
                  </a:lnTo>
                  <a:lnTo>
                    <a:pt x="659" y="657"/>
                  </a:lnTo>
                  <a:lnTo>
                    <a:pt x="646" y="667"/>
                  </a:lnTo>
                  <a:lnTo>
                    <a:pt x="630" y="673"/>
                  </a:lnTo>
                  <a:lnTo>
                    <a:pt x="613" y="675"/>
                  </a:lnTo>
                  <a:lnTo>
                    <a:pt x="595" y="673"/>
                  </a:lnTo>
                  <a:lnTo>
                    <a:pt x="581" y="667"/>
                  </a:lnTo>
                  <a:lnTo>
                    <a:pt x="568" y="657"/>
                  </a:lnTo>
                  <a:lnTo>
                    <a:pt x="557" y="644"/>
                  </a:lnTo>
                  <a:lnTo>
                    <a:pt x="551" y="629"/>
                  </a:lnTo>
                  <a:lnTo>
                    <a:pt x="549" y="611"/>
                  </a:lnTo>
                  <a:lnTo>
                    <a:pt x="545" y="556"/>
                  </a:lnTo>
                  <a:lnTo>
                    <a:pt x="535" y="501"/>
                  </a:lnTo>
                  <a:lnTo>
                    <a:pt x="521" y="448"/>
                  </a:lnTo>
                  <a:lnTo>
                    <a:pt x="500" y="399"/>
                  </a:lnTo>
                  <a:lnTo>
                    <a:pt x="473" y="353"/>
                  </a:lnTo>
                  <a:lnTo>
                    <a:pt x="442" y="310"/>
                  </a:lnTo>
                  <a:lnTo>
                    <a:pt x="407" y="270"/>
                  </a:lnTo>
                  <a:lnTo>
                    <a:pt x="367" y="234"/>
                  </a:lnTo>
                  <a:lnTo>
                    <a:pt x="324" y="203"/>
                  </a:lnTo>
                  <a:lnTo>
                    <a:pt x="277" y="177"/>
                  </a:lnTo>
                  <a:lnTo>
                    <a:pt x="228" y="156"/>
                  </a:lnTo>
                  <a:lnTo>
                    <a:pt x="175" y="140"/>
                  </a:lnTo>
                  <a:lnTo>
                    <a:pt x="121" y="131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8" y="109"/>
                  </a:lnTo>
                  <a:lnTo>
                    <a:pt x="9" y="96"/>
                  </a:lnTo>
                  <a:lnTo>
                    <a:pt x="3" y="80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317DC0A2-66F7-9E46-9906-503A9061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3043238"/>
              <a:ext cx="77788" cy="17463"/>
            </a:xfrm>
            <a:custGeom>
              <a:avLst/>
              <a:gdLst>
                <a:gd name="T0" fmla="*/ 64 w 592"/>
                <a:gd name="T1" fmla="*/ 0 h 128"/>
                <a:gd name="T2" fmla="*/ 527 w 592"/>
                <a:gd name="T3" fmla="*/ 0 h 128"/>
                <a:gd name="T4" fmla="*/ 545 w 592"/>
                <a:gd name="T5" fmla="*/ 2 h 128"/>
                <a:gd name="T6" fmla="*/ 560 w 592"/>
                <a:gd name="T7" fmla="*/ 10 h 128"/>
                <a:gd name="T8" fmla="*/ 574 w 592"/>
                <a:gd name="T9" fmla="*/ 19 h 128"/>
                <a:gd name="T10" fmla="*/ 583 w 592"/>
                <a:gd name="T11" fmla="*/ 32 h 128"/>
                <a:gd name="T12" fmla="*/ 589 w 592"/>
                <a:gd name="T13" fmla="*/ 48 h 128"/>
                <a:gd name="T14" fmla="*/ 592 w 592"/>
                <a:gd name="T15" fmla="*/ 64 h 128"/>
                <a:gd name="T16" fmla="*/ 589 w 592"/>
                <a:gd name="T17" fmla="*/ 82 h 128"/>
                <a:gd name="T18" fmla="*/ 583 w 592"/>
                <a:gd name="T19" fmla="*/ 97 h 128"/>
                <a:gd name="T20" fmla="*/ 574 w 592"/>
                <a:gd name="T21" fmla="*/ 110 h 128"/>
                <a:gd name="T22" fmla="*/ 560 w 592"/>
                <a:gd name="T23" fmla="*/ 120 h 128"/>
                <a:gd name="T24" fmla="*/ 545 w 592"/>
                <a:gd name="T25" fmla="*/ 126 h 128"/>
                <a:gd name="T26" fmla="*/ 527 w 592"/>
                <a:gd name="T27" fmla="*/ 128 h 128"/>
                <a:gd name="T28" fmla="*/ 64 w 592"/>
                <a:gd name="T29" fmla="*/ 128 h 128"/>
                <a:gd name="T30" fmla="*/ 47 w 592"/>
                <a:gd name="T31" fmla="*/ 126 h 128"/>
                <a:gd name="T32" fmla="*/ 32 w 592"/>
                <a:gd name="T33" fmla="*/ 120 h 128"/>
                <a:gd name="T34" fmla="*/ 19 w 592"/>
                <a:gd name="T35" fmla="*/ 110 h 128"/>
                <a:gd name="T36" fmla="*/ 9 w 592"/>
                <a:gd name="T37" fmla="*/ 97 h 128"/>
                <a:gd name="T38" fmla="*/ 2 w 592"/>
                <a:gd name="T39" fmla="*/ 82 h 128"/>
                <a:gd name="T40" fmla="*/ 0 w 592"/>
                <a:gd name="T41" fmla="*/ 64 h 128"/>
                <a:gd name="T42" fmla="*/ 2 w 592"/>
                <a:gd name="T43" fmla="*/ 48 h 128"/>
                <a:gd name="T44" fmla="*/ 9 w 592"/>
                <a:gd name="T45" fmla="*/ 32 h 128"/>
                <a:gd name="T46" fmla="*/ 19 w 592"/>
                <a:gd name="T47" fmla="*/ 19 h 128"/>
                <a:gd name="T48" fmla="*/ 32 w 592"/>
                <a:gd name="T49" fmla="*/ 10 h 128"/>
                <a:gd name="T50" fmla="*/ 47 w 592"/>
                <a:gd name="T51" fmla="*/ 2 h 128"/>
                <a:gd name="T52" fmla="*/ 64 w 592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2" h="128">
                  <a:moveTo>
                    <a:pt x="64" y="0"/>
                  </a:moveTo>
                  <a:lnTo>
                    <a:pt x="527" y="0"/>
                  </a:lnTo>
                  <a:lnTo>
                    <a:pt x="545" y="2"/>
                  </a:lnTo>
                  <a:lnTo>
                    <a:pt x="560" y="10"/>
                  </a:lnTo>
                  <a:lnTo>
                    <a:pt x="574" y="19"/>
                  </a:lnTo>
                  <a:lnTo>
                    <a:pt x="583" y="32"/>
                  </a:lnTo>
                  <a:lnTo>
                    <a:pt x="589" y="48"/>
                  </a:lnTo>
                  <a:lnTo>
                    <a:pt x="592" y="64"/>
                  </a:lnTo>
                  <a:lnTo>
                    <a:pt x="589" y="82"/>
                  </a:lnTo>
                  <a:lnTo>
                    <a:pt x="583" y="97"/>
                  </a:lnTo>
                  <a:lnTo>
                    <a:pt x="574" y="110"/>
                  </a:lnTo>
                  <a:lnTo>
                    <a:pt x="560" y="120"/>
                  </a:lnTo>
                  <a:lnTo>
                    <a:pt x="545" y="126"/>
                  </a:lnTo>
                  <a:lnTo>
                    <a:pt x="52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20"/>
                  </a:lnTo>
                  <a:lnTo>
                    <a:pt x="19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594D213-00E4-8648-A8E9-F3F662DD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3043238"/>
              <a:ext cx="77788" cy="17463"/>
            </a:xfrm>
            <a:custGeom>
              <a:avLst/>
              <a:gdLst>
                <a:gd name="T0" fmla="*/ 65 w 592"/>
                <a:gd name="T1" fmla="*/ 0 h 128"/>
                <a:gd name="T2" fmla="*/ 528 w 592"/>
                <a:gd name="T3" fmla="*/ 0 h 128"/>
                <a:gd name="T4" fmla="*/ 545 w 592"/>
                <a:gd name="T5" fmla="*/ 2 h 128"/>
                <a:gd name="T6" fmla="*/ 560 w 592"/>
                <a:gd name="T7" fmla="*/ 10 h 128"/>
                <a:gd name="T8" fmla="*/ 573 w 592"/>
                <a:gd name="T9" fmla="*/ 19 h 128"/>
                <a:gd name="T10" fmla="*/ 583 w 592"/>
                <a:gd name="T11" fmla="*/ 32 h 128"/>
                <a:gd name="T12" fmla="*/ 590 w 592"/>
                <a:gd name="T13" fmla="*/ 48 h 128"/>
                <a:gd name="T14" fmla="*/ 592 w 592"/>
                <a:gd name="T15" fmla="*/ 64 h 128"/>
                <a:gd name="T16" fmla="*/ 590 w 592"/>
                <a:gd name="T17" fmla="*/ 82 h 128"/>
                <a:gd name="T18" fmla="*/ 583 w 592"/>
                <a:gd name="T19" fmla="*/ 97 h 128"/>
                <a:gd name="T20" fmla="*/ 573 w 592"/>
                <a:gd name="T21" fmla="*/ 110 h 128"/>
                <a:gd name="T22" fmla="*/ 560 w 592"/>
                <a:gd name="T23" fmla="*/ 120 h 128"/>
                <a:gd name="T24" fmla="*/ 545 w 592"/>
                <a:gd name="T25" fmla="*/ 126 h 128"/>
                <a:gd name="T26" fmla="*/ 528 w 592"/>
                <a:gd name="T27" fmla="*/ 128 h 128"/>
                <a:gd name="T28" fmla="*/ 65 w 592"/>
                <a:gd name="T29" fmla="*/ 128 h 128"/>
                <a:gd name="T30" fmla="*/ 47 w 592"/>
                <a:gd name="T31" fmla="*/ 126 h 128"/>
                <a:gd name="T32" fmla="*/ 32 w 592"/>
                <a:gd name="T33" fmla="*/ 120 h 128"/>
                <a:gd name="T34" fmla="*/ 18 w 592"/>
                <a:gd name="T35" fmla="*/ 110 h 128"/>
                <a:gd name="T36" fmla="*/ 9 w 592"/>
                <a:gd name="T37" fmla="*/ 97 h 128"/>
                <a:gd name="T38" fmla="*/ 2 w 592"/>
                <a:gd name="T39" fmla="*/ 82 h 128"/>
                <a:gd name="T40" fmla="*/ 0 w 592"/>
                <a:gd name="T41" fmla="*/ 64 h 128"/>
                <a:gd name="T42" fmla="*/ 2 w 592"/>
                <a:gd name="T43" fmla="*/ 48 h 128"/>
                <a:gd name="T44" fmla="*/ 9 w 592"/>
                <a:gd name="T45" fmla="*/ 32 h 128"/>
                <a:gd name="T46" fmla="*/ 18 w 592"/>
                <a:gd name="T47" fmla="*/ 19 h 128"/>
                <a:gd name="T48" fmla="*/ 32 w 592"/>
                <a:gd name="T49" fmla="*/ 10 h 128"/>
                <a:gd name="T50" fmla="*/ 47 w 592"/>
                <a:gd name="T51" fmla="*/ 2 h 128"/>
                <a:gd name="T52" fmla="*/ 65 w 592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2" h="128">
                  <a:moveTo>
                    <a:pt x="65" y="0"/>
                  </a:moveTo>
                  <a:lnTo>
                    <a:pt x="528" y="0"/>
                  </a:lnTo>
                  <a:lnTo>
                    <a:pt x="545" y="2"/>
                  </a:lnTo>
                  <a:lnTo>
                    <a:pt x="560" y="10"/>
                  </a:lnTo>
                  <a:lnTo>
                    <a:pt x="573" y="19"/>
                  </a:lnTo>
                  <a:lnTo>
                    <a:pt x="583" y="32"/>
                  </a:lnTo>
                  <a:lnTo>
                    <a:pt x="590" y="48"/>
                  </a:lnTo>
                  <a:lnTo>
                    <a:pt x="592" y="64"/>
                  </a:lnTo>
                  <a:lnTo>
                    <a:pt x="590" y="82"/>
                  </a:lnTo>
                  <a:lnTo>
                    <a:pt x="583" y="97"/>
                  </a:lnTo>
                  <a:lnTo>
                    <a:pt x="573" y="110"/>
                  </a:lnTo>
                  <a:lnTo>
                    <a:pt x="560" y="120"/>
                  </a:lnTo>
                  <a:lnTo>
                    <a:pt x="545" y="126"/>
                  </a:lnTo>
                  <a:lnTo>
                    <a:pt x="528" y="128"/>
                  </a:lnTo>
                  <a:lnTo>
                    <a:pt x="65" y="128"/>
                  </a:lnTo>
                  <a:lnTo>
                    <a:pt x="47" y="126"/>
                  </a:lnTo>
                  <a:lnTo>
                    <a:pt x="32" y="120"/>
                  </a:lnTo>
                  <a:lnTo>
                    <a:pt x="18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8" y="19"/>
                  </a:lnTo>
                  <a:lnTo>
                    <a:pt x="32" y="10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15D9E4E-8CA5-3F41-9F88-F671F620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3143250"/>
              <a:ext cx="61913" cy="61913"/>
            </a:xfrm>
            <a:custGeom>
              <a:avLst/>
              <a:gdLst>
                <a:gd name="T0" fmla="*/ 406 w 465"/>
                <a:gd name="T1" fmla="*/ 0 h 464"/>
                <a:gd name="T2" fmla="*/ 421 w 465"/>
                <a:gd name="T3" fmla="*/ 3 h 464"/>
                <a:gd name="T4" fmla="*/ 436 w 465"/>
                <a:gd name="T5" fmla="*/ 11 h 464"/>
                <a:gd name="T6" fmla="*/ 449 w 465"/>
                <a:gd name="T7" fmla="*/ 22 h 464"/>
                <a:gd name="T8" fmla="*/ 458 w 465"/>
                <a:gd name="T9" fmla="*/ 37 h 464"/>
                <a:gd name="T10" fmla="*/ 464 w 465"/>
                <a:gd name="T11" fmla="*/ 53 h 464"/>
                <a:gd name="T12" fmla="*/ 465 w 465"/>
                <a:gd name="T13" fmla="*/ 70 h 464"/>
                <a:gd name="T14" fmla="*/ 461 w 465"/>
                <a:gd name="T15" fmla="*/ 85 h 464"/>
                <a:gd name="T16" fmla="*/ 454 w 465"/>
                <a:gd name="T17" fmla="*/ 100 h 464"/>
                <a:gd name="T18" fmla="*/ 442 w 465"/>
                <a:gd name="T19" fmla="*/ 113 h 464"/>
                <a:gd name="T20" fmla="*/ 114 w 465"/>
                <a:gd name="T21" fmla="*/ 442 h 464"/>
                <a:gd name="T22" fmla="*/ 110 w 465"/>
                <a:gd name="T23" fmla="*/ 445 h 464"/>
                <a:gd name="T24" fmla="*/ 107 w 465"/>
                <a:gd name="T25" fmla="*/ 448 h 464"/>
                <a:gd name="T26" fmla="*/ 92 w 465"/>
                <a:gd name="T27" fmla="*/ 458 h 464"/>
                <a:gd name="T28" fmla="*/ 76 w 465"/>
                <a:gd name="T29" fmla="*/ 463 h 464"/>
                <a:gd name="T30" fmla="*/ 59 w 465"/>
                <a:gd name="T31" fmla="*/ 464 h 464"/>
                <a:gd name="T32" fmla="*/ 44 w 465"/>
                <a:gd name="T33" fmla="*/ 461 h 464"/>
                <a:gd name="T34" fmla="*/ 29 w 465"/>
                <a:gd name="T35" fmla="*/ 452 h 464"/>
                <a:gd name="T36" fmla="*/ 16 w 465"/>
                <a:gd name="T37" fmla="*/ 442 h 464"/>
                <a:gd name="T38" fmla="*/ 7 w 465"/>
                <a:gd name="T39" fmla="*/ 427 h 464"/>
                <a:gd name="T40" fmla="*/ 1 w 465"/>
                <a:gd name="T41" fmla="*/ 411 h 464"/>
                <a:gd name="T42" fmla="*/ 0 w 465"/>
                <a:gd name="T43" fmla="*/ 395 h 464"/>
                <a:gd name="T44" fmla="*/ 4 w 465"/>
                <a:gd name="T45" fmla="*/ 379 h 464"/>
                <a:gd name="T46" fmla="*/ 11 w 465"/>
                <a:gd name="T47" fmla="*/ 364 h 464"/>
                <a:gd name="T48" fmla="*/ 22 w 465"/>
                <a:gd name="T49" fmla="*/ 350 h 464"/>
                <a:gd name="T50" fmla="*/ 352 w 465"/>
                <a:gd name="T51" fmla="*/ 21 h 464"/>
                <a:gd name="T52" fmla="*/ 352 w 465"/>
                <a:gd name="T53" fmla="*/ 22 h 464"/>
                <a:gd name="T54" fmla="*/ 355 w 465"/>
                <a:gd name="T55" fmla="*/ 19 h 464"/>
                <a:gd name="T56" fmla="*/ 358 w 465"/>
                <a:gd name="T57" fmla="*/ 15 h 464"/>
                <a:gd name="T58" fmla="*/ 373 w 465"/>
                <a:gd name="T59" fmla="*/ 7 h 464"/>
                <a:gd name="T60" fmla="*/ 389 w 465"/>
                <a:gd name="T61" fmla="*/ 1 h 464"/>
                <a:gd name="T62" fmla="*/ 406 w 465"/>
                <a:gd name="T6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64">
                  <a:moveTo>
                    <a:pt x="406" y="0"/>
                  </a:moveTo>
                  <a:lnTo>
                    <a:pt x="421" y="3"/>
                  </a:lnTo>
                  <a:lnTo>
                    <a:pt x="436" y="11"/>
                  </a:lnTo>
                  <a:lnTo>
                    <a:pt x="449" y="22"/>
                  </a:lnTo>
                  <a:lnTo>
                    <a:pt x="458" y="37"/>
                  </a:lnTo>
                  <a:lnTo>
                    <a:pt x="464" y="53"/>
                  </a:lnTo>
                  <a:lnTo>
                    <a:pt x="465" y="70"/>
                  </a:lnTo>
                  <a:lnTo>
                    <a:pt x="461" y="85"/>
                  </a:lnTo>
                  <a:lnTo>
                    <a:pt x="454" y="100"/>
                  </a:lnTo>
                  <a:lnTo>
                    <a:pt x="442" y="113"/>
                  </a:lnTo>
                  <a:lnTo>
                    <a:pt x="114" y="442"/>
                  </a:lnTo>
                  <a:lnTo>
                    <a:pt x="110" y="445"/>
                  </a:lnTo>
                  <a:lnTo>
                    <a:pt x="107" y="448"/>
                  </a:lnTo>
                  <a:lnTo>
                    <a:pt x="92" y="458"/>
                  </a:lnTo>
                  <a:lnTo>
                    <a:pt x="76" y="463"/>
                  </a:lnTo>
                  <a:lnTo>
                    <a:pt x="59" y="464"/>
                  </a:lnTo>
                  <a:lnTo>
                    <a:pt x="44" y="461"/>
                  </a:lnTo>
                  <a:lnTo>
                    <a:pt x="29" y="452"/>
                  </a:lnTo>
                  <a:lnTo>
                    <a:pt x="16" y="442"/>
                  </a:lnTo>
                  <a:lnTo>
                    <a:pt x="7" y="427"/>
                  </a:lnTo>
                  <a:lnTo>
                    <a:pt x="1" y="411"/>
                  </a:lnTo>
                  <a:lnTo>
                    <a:pt x="0" y="395"/>
                  </a:lnTo>
                  <a:lnTo>
                    <a:pt x="4" y="379"/>
                  </a:lnTo>
                  <a:lnTo>
                    <a:pt x="11" y="364"/>
                  </a:lnTo>
                  <a:lnTo>
                    <a:pt x="22" y="350"/>
                  </a:lnTo>
                  <a:lnTo>
                    <a:pt x="352" y="21"/>
                  </a:lnTo>
                  <a:lnTo>
                    <a:pt x="352" y="22"/>
                  </a:lnTo>
                  <a:lnTo>
                    <a:pt x="355" y="19"/>
                  </a:lnTo>
                  <a:lnTo>
                    <a:pt x="358" y="15"/>
                  </a:lnTo>
                  <a:lnTo>
                    <a:pt x="373" y="7"/>
                  </a:lnTo>
                  <a:lnTo>
                    <a:pt x="389" y="1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AB30E2C-B06E-C54F-BB47-7F19A9ED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2898775"/>
              <a:ext cx="60325" cy="60325"/>
            </a:xfrm>
            <a:custGeom>
              <a:avLst/>
              <a:gdLst>
                <a:gd name="T0" fmla="*/ 381 w 453"/>
                <a:gd name="T1" fmla="*/ 0 h 452"/>
                <a:gd name="T2" fmla="*/ 398 w 453"/>
                <a:gd name="T3" fmla="*/ 0 h 452"/>
                <a:gd name="T4" fmla="*/ 415 w 453"/>
                <a:gd name="T5" fmla="*/ 4 h 452"/>
                <a:gd name="T6" fmla="*/ 431 w 453"/>
                <a:gd name="T7" fmla="*/ 15 h 452"/>
                <a:gd name="T8" fmla="*/ 443 w 453"/>
                <a:gd name="T9" fmla="*/ 28 h 452"/>
                <a:gd name="T10" fmla="*/ 450 w 453"/>
                <a:gd name="T11" fmla="*/ 42 h 452"/>
                <a:gd name="T12" fmla="*/ 453 w 453"/>
                <a:gd name="T13" fmla="*/ 58 h 452"/>
                <a:gd name="T14" fmla="*/ 452 w 453"/>
                <a:gd name="T15" fmla="*/ 75 h 452"/>
                <a:gd name="T16" fmla="*/ 448 w 453"/>
                <a:gd name="T17" fmla="*/ 91 h 452"/>
                <a:gd name="T18" fmla="*/ 438 w 453"/>
                <a:gd name="T19" fmla="*/ 105 h 452"/>
                <a:gd name="T20" fmla="*/ 109 w 453"/>
                <a:gd name="T21" fmla="*/ 433 h 452"/>
                <a:gd name="T22" fmla="*/ 96 w 453"/>
                <a:gd name="T23" fmla="*/ 444 h 452"/>
                <a:gd name="T24" fmla="*/ 81 w 453"/>
                <a:gd name="T25" fmla="*/ 450 h 452"/>
                <a:gd name="T26" fmla="*/ 64 w 453"/>
                <a:gd name="T27" fmla="*/ 452 h 452"/>
                <a:gd name="T28" fmla="*/ 65 w 453"/>
                <a:gd name="T29" fmla="*/ 452 h 452"/>
                <a:gd name="T30" fmla="*/ 48 w 453"/>
                <a:gd name="T31" fmla="*/ 450 h 452"/>
                <a:gd name="T32" fmla="*/ 32 w 453"/>
                <a:gd name="T33" fmla="*/ 444 h 452"/>
                <a:gd name="T34" fmla="*/ 18 w 453"/>
                <a:gd name="T35" fmla="*/ 433 h 452"/>
                <a:gd name="T36" fmla="*/ 8 w 453"/>
                <a:gd name="T37" fmla="*/ 420 h 452"/>
                <a:gd name="T38" fmla="*/ 2 w 453"/>
                <a:gd name="T39" fmla="*/ 405 h 452"/>
                <a:gd name="T40" fmla="*/ 0 w 453"/>
                <a:gd name="T41" fmla="*/ 388 h 452"/>
                <a:gd name="T42" fmla="*/ 2 w 453"/>
                <a:gd name="T43" fmla="*/ 372 h 452"/>
                <a:gd name="T44" fmla="*/ 8 w 453"/>
                <a:gd name="T45" fmla="*/ 357 h 452"/>
                <a:gd name="T46" fmla="*/ 18 w 453"/>
                <a:gd name="T47" fmla="*/ 343 h 452"/>
                <a:gd name="T48" fmla="*/ 348 w 453"/>
                <a:gd name="T49" fmla="*/ 15 h 452"/>
                <a:gd name="T50" fmla="*/ 363 w 453"/>
                <a:gd name="T51" fmla="*/ 4 h 452"/>
                <a:gd name="T52" fmla="*/ 381 w 453"/>
                <a:gd name="T5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" h="452">
                  <a:moveTo>
                    <a:pt x="381" y="0"/>
                  </a:moveTo>
                  <a:lnTo>
                    <a:pt x="398" y="0"/>
                  </a:lnTo>
                  <a:lnTo>
                    <a:pt x="415" y="4"/>
                  </a:lnTo>
                  <a:lnTo>
                    <a:pt x="431" y="15"/>
                  </a:lnTo>
                  <a:lnTo>
                    <a:pt x="443" y="28"/>
                  </a:lnTo>
                  <a:lnTo>
                    <a:pt x="450" y="42"/>
                  </a:lnTo>
                  <a:lnTo>
                    <a:pt x="453" y="58"/>
                  </a:lnTo>
                  <a:lnTo>
                    <a:pt x="452" y="75"/>
                  </a:lnTo>
                  <a:lnTo>
                    <a:pt x="448" y="91"/>
                  </a:lnTo>
                  <a:lnTo>
                    <a:pt x="438" y="105"/>
                  </a:lnTo>
                  <a:lnTo>
                    <a:pt x="109" y="433"/>
                  </a:lnTo>
                  <a:lnTo>
                    <a:pt x="96" y="444"/>
                  </a:lnTo>
                  <a:lnTo>
                    <a:pt x="81" y="450"/>
                  </a:lnTo>
                  <a:lnTo>
                    <a:pt x="64" y="452"/>
                  </a:lnTo>
                  <a:lnTo>
                    <a:pt x="65" y="452"/>
                  </a:lnTo>
                  <a:lnTo>
                    <a:pt x="48" y="450"/>
                  </a:lnTo>
                  <a:lnTo>
                    <a:pt x="32" y="444"/>
                  </a:lnTo>
                  <a:lnTo>
                    <a:pt x="18" y="433"/>
                  </a:lnTo>
                  <a:lnTo>
                    <a:pt x="8" y="420"/>
                  </a:lnTo>
                  <a:lnTo>
                    <a:pt x="2" y="405"/>
                  </a:lnTo>
                  <a:lnTo>
                    <a:pt x="0" y="388"/>
                  </a:lnTo>
                  <a:lnTo>
                    <a:pt x="2" y="372"/>
                  </a:lnTo>
                  <a:lnTo>
                    <a:pt x="8" y="357"/>
                  </a:lnTo>
                  <a:lnTo>
                    <a:pt x="18" y="343"/>
                  </a:lnTo>
                  <a:lnTo>
                    <a:pt x="348" y="15"/>
                  </a:lnTo>
                  <a:lnTo>
                    <a:pt x="363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AFE30B4-6957-044E-B973-E9F33F119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3143250"/>
              <a:ext cx="61913" cy="61913"/>
            </a:xfrm>
            <a:custGeom>
              <a:avLst/>
              <a:gdLst>
                <a:gd name="T0" fmla="*/ 70 w 467"/>
                <a:gd name="T1" fmla="*/ 0 h 467"/>
                <a:gd name="T2" fmla="*/ 86 w 467"/>
                <a:gd name="T3" fmla="*/ 3 h 467"/>
                <a:gd name="T4" fmla="*/ 100 w 467"/>
                <a:gd name="T5" fmla="*/ 11 h 467"/>
                <a:gd name="T6" fmla="*/ 113 w 467"/>
                <a:gd name="T7" fmla="*/ 22 h 467"/>
                <a:gd name="T8" fmla="*/ 442 w 467"/>
                <a:gd name="T9" fmla="*/ 351 h 467"/>
                <a:gd name="T10" fmla="*/ 449 w 467"/>
                <a:gd name="T11" fmla="*/ 358 h 467"/>
                <a:gd name="T12" fmla="*/ 455 w 467"/>
                <a:gd name="T13" fmla="*/ 365 h 467"/>
                <a:gd name="T14" fmla="*/ 464 w 467"/>
                <a:gd name="T15" fmla="*/ 380 h 467"/>
                <a:gd name="T16" fmla="*/ 467 w 467"/>
                <a:gd name="T17" fmla="*/ 396 h 467"/>
                <a:gd name="T18" fmla="*/ 467 w 467"/>
                <a:gd name="T19" fmla="*/ 412 h 467"/>
                <a:gd name="T20" fmla="*/ 462 w 467"/>
                <a:gd name="T21" fmla="*/ 428 h 467"/>
                <a:gd name="T22" fmla="*/ 454 w 467"/>
                <a:gd name="T23" fmla="*/ 443 h 467"/>
                <a:gd name="T24" fmla="*/ 441 w 467"/>
                <a:gd name="T25" fmla="*/ 454 h 467"/>
                <a:gd name="T26" fmla="*/ 427 w 467"/>
                <a:gd name="T27" fmla="*/ 463 h 467"/>
                <a:gd name="T28" fmla="*/ 410 w 467"/>
                <a:gd name="T29" fmla="*/ 467 h 467"/>
                <a:gd name="T30" fmla="*/ 394 w 467"/>
                <a:gd name="T31" fmla="*/ 466 h 467"/>
                <a:gd name="T32" fmla="*/ 378 w 467"/>
                <a:gd name="T33" fmla="*/ 462 h 467"/>
                <a:gd name="T34" fmla="*/ 364 w 467"/>
                <a:gd name="T35" fmla="*/ 453 h 467"/>
                <a:gd name="T36" fmla="*/ 352 w 467"/>
                <a:gd name="T37" fmla="*/ 441 h 467"/>
                <a:gd name="T38" fmla="*/ 22 w 467"/>
                <a:gd name="T39" fmla="*/ 113 h 467"/>
                <a:gd name="T40" fmla="*/ 19 w 467"/>
                <a:gd name="T41" fmla="*/ 110 h 467"/>
                <a:gd name="T42" fmla="*/ 16 w 467"/>
                <a:gd name="T43" fmla="*/ 105 h 467"/>
                <a:gd name="T44" fmla="*/ 7 w 467"/>
                <a:gd name="T45" fmla="*/ 92 h 467"/>
                <a:gd name="T46" fmla="*/ 1 w 467"/>
                <a:gd name="T47" fmla="*/ 76 h 467"/>
                <a:gd name="T48" fmla="*/ 0 w 467"/>
                <a:gd name="T49" fmla="*/ 59 h 467"/>
                <a:gd name="T50" fmla="*/ 4 w 467"/>
                <a:gd name="T51" fmla="*/ 43 h 467"/>
                <a:gd name="T52" fmla="*/ 11 w 467"/>
                <a:gd name="T53" fmla="*/ 28 h 467"/>
                <a:gd name="T54" fmla="*/ 22 w 467"/>
                <a:gd name="T55" fmla="*/ 15 h 467"/>
                <a:gd name="T56" fmla="*/ 37 w 467"/>
                <a:gd name="T57" fmla="*/ 6 h 467"/>
                <a:gd name="T58" fmla="*/ 53 w 467"/>
                <a:gd name="T59" fmla="*/ 0 h 467"/>
                <a:gd name="T60" fmla="*/ 70 w 467"/>
                <a:gd name="T6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7" h="467">
                  <a:moveTo>
                    <a:pt x="70" y="0"/>
                  </a:moveTo>
                  <a:lnTo>
                    <a:pt x="86" y="3"/>
                  </a:lnTo>
                  <a:lnTo>
                    <a:pt x="100" y="11"/>
                  </a:lnTo>
                  <a:lnTo>
                    <a:pt x="113" y="22"/>
                  </a:lnTo>
                  <a:lnTo>
                    <a:pt x="442" y="351"/>
                  </a:lnTo>
                  <a:lnTo>
                    <a:pt x="449" y="358"/>
                  </a:lnTo>
                  <a:lnTo>
                    <a:pt x="455" y="365"/>
                  </a:lnTo>
                  <a:lnTo>
                    <a:pt x="464" y="380"/>
                  </a:lnTo>
                  <a:lnTo>
                    <a:pt x="467" y="396"/>
                  </a:lnTo>
                  <a:lnTo>
                    <a:pt x="467" y="412"/>
                  </a:lnTo>
                  <a:lnTo>
                    <a:pt x="462" y="428"/>
                  </a:lnTo>
                  <a:lnTo>
                    <a:pt x="454" y="443"/>
                  </a:lnTo>
                  <a:lnTo>
                    <a:pt x="441" y="454"/>
                  </a:lnTo>
                  <a:lnTo>
                    <a:pt x="427" y="463"/>
                  </a:lnTo>
                  <a:lnTo>
                    <a:pt x="410" y="467"/>
                  </a:lnTo>
                  <a:lnTo>
                    <a:pt x="394" y="466"/>
                  </a:lnTo>
                  <a:lnTo>
                    <a:pt x="378" y="462"/>
                  </a:lnTo>
                  <a:lnTo>
                    <a:pt x="364" y="453"/>
                  </a:lnTo>
                  <a:lnTo>
                    <a:pt x="352" y="441"/>
                  </a:lnTo>
                  <a:lnTo>
                    <a:pt x="22" y="113"/>
                  </a:lnTo>
                  <a:lnTo>
                    <a:pt x="19" y="110"/>
                  </a:lnTo>
                  <a:lnTo>
                    <a:pt x="16" y="105"/>
                  </a:lnTo>
                  <a:lnTo>
                    <a:pt x="7" y="92"/>
                  </a:lnTo>
                  <a:lnTo>
                    <a:pt x="1" y="76"/>
                  </a:lnTo>
                  <a:lnTo>
                    <a:pt x="0" y="59"/>
                  </a:lnTo>
                  <a:lnTo>
                    <a:pt x="4" y="43"/>
                  </a:lnTo>
                  <a:lnTo>
                    <a:pt x="11" y="28"/>
                  </a:lnTo>
                  <a:lnTo>
                    <a:pt x="22" y="15"/>
                  </a:lnTo>
                  <a:lnTo>
                    <a:pt x="37" y="6"/>
                  </a:lnTo>
                  <a:lnTo>
                    <a:pt x="53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3814CC3-1D5B-084E-A8BC-72333BA03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2898775"/>
              <a:ext cx="58738" cy="60325"/>
            </a:xfrm>
            <a:custGeom>
              <a:avLst/>
              <a:gdLst>
                <a:gd name="T0" fmla="*/ 59 w 449"/>
                <a:gd name="T1" fmla="*/ 0 h 450"/>
                <a:gd name="T2" fmla="*/ 76 w 449"/>
                <a:gd name="T3" fmla="*/ 1 h 450"/>
                <a:gd name="T4" fmla="*/ 91 w 449"/>
                <a:gd name="T5" fmla="*/ 7 h 450"/>
                <a:gd name="T6" fmla="*/ 106 w 449"/>
                <a:gd name="T7" fmla="*/ 16 h 450"/>
                <a:gd name="T8" fmla="*/ 434 w 449"/>
                <a:gd name="T9" fmla="*/ 344 h 450"/>
                <a:gd name="T10" fmla="*/ 444 w 449"/>
                <a:gd name="T11" fmla="*/ 360 h 450"/>
                <a:gd name="T12" fmla="*/ 449 w 449"/>
                <a:gd name="T13" fmla="*/ 377 h 450"/>
                <a:gd name="T14" fmla="*/ 449 w 449"/>
                <a:gd name="T15" fmla="*/ 394 h 450"/>
                <a:gd name="T16" fmla="*/ 444 w 449"/>
                <a:gd name="T17" fmla="*/ 412 h 450"/>
                <a:gd name="T18" fmla="*/ 434 w 449"/>
                <a:gd name="T19" fmla="*/ 427 h 450"/>
                <a:gd name="T20" fmla="*/ 422 w 449"/>
                <a:gd name="T21" fmla="*/ 439 h 450"/>
                <a:gd name="T22" fmla="*/ 406 w 449"/>
                <a:gd name="T23" fmla="*/ 446 h 450"/>
                <a:gd name="T24" fmla="*/ 390 w 449"/>
                <a:gd name="T25" fmla="*/ 450 h 450"/>
                <a:gd name="T26" fmla="*/ 373 w 449"/>
                <a:gd name="T27" fmla="*/ 449 h 450"/>
                <a:gd name="T28" fmla="*/ 358 w 449"/>
                <a:gd name="T29" fmla="*/ 444 h 450"/>
                <a:gd name="T30" fmla="*/ 344 w 449"/>
                <a:gd name="T31" fmla="*/ 434 h 450"/>
                <a:gd name="T32" fmla="*/ 14 w 449"/>
                <a:gd name="T33" fmla="*/ 106 h 450"/>
                <a:gd name="T34" fmla="*/ 5 w 449"/>
                <a:gd name="T35" fmla="*/ 91 h 450"/>
                <a:gd name="T36" fmla="*/ 0 w 449"/>
                <a:gd name="T37" fmla="*/ 73 h 450"/>
                <a:gd name="T38" fmla="*/ 0 w 449"/>
                <a:gd name="T39" fmla="*/ 56 h 450"/>
                <a:gd name="T40" fmla="*/ 5 w 449"/>
                <a:gd name="T41" fmla="*/ 38 h 450"/>
                <a:gd name="T42" fmla="*/ 14 w 449"/>
                <a:gd name="T43" fmla="*/ 22 h 450"/>
                <a:gd name="T44" fmla="*/ 28 w 449"/>
                <a:gd name="T45" fmla="*/ 11 h 450"/>
                <a:gd name="T46" fmla="*/ 43 w 449"/>
                <a:gd name="T47" fmla="*/ 3 h 450"/>
                <a:gd name="T48" fmla="*/ 59 w 449"/>
                <a:gd name="T4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450">
                  <a:moveTo>
                    <a:pt x="59" y="0"/>
                  </a:moveTo>
                  <a:lnTo>
                    <a:pt x="76" y="1"/>
                  </a:lnTo>
                  <a:lnTo>
                    <a:pt x="91" y="7"/>
                  </a:lnTo>
                  <a:lnTo>
                    <a:pt x="106" y="16"/>
                  </a:lnTo>
                  <a:lnTo>
                    <a:pt x="434" y="344"/>
                  </a:lnTo>
                  <a:lnTo>
                    <a:pt x="444" y="360"/>
                  </a:lnTo>
                  <a:lnTo>
                    <a:pt x="449" y="377"/>
                  </a:lnTo>
                  <a:lnTo>
                    <a:pt x="449" y="394"/>
                  </a:lnTo>
                  <a:lnTo>
                    <a:pt x="444" y="412"/>
                  </a:lnTo>
                  <a:lnTo>
                    <a:pt x="434" y="427"/>
                  </a:lnTo>
                  <a:lnTo>
                    <a:pt x="422" y="439"/>
                  </a:lnTo>
                  <a:lnTo>
                    <a:pt x="406" y="446"/>
                  </a:lnTo>
                  <a:lnTo>
                    <a:pt x="390" y="450"/>
                  </a:lnTo>
                  <a:lnTo>
                    <a:pt x="373" y="449"/>
                  </a:lnTo>
                  <a:lnTo>
                    <a:pt x="358" y="444"/>
                  </a:lnTo>
                  <a:lnTo>
                    <a:pt x="344" y="434"/>
                  </a:lnTo>
                  <a:lnTo>
                    <a:pt x="14" y="106"/>
                  </a:lnTo>
                  <a:lnTo>
                    <a:pt x="5" y="91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5" y="38"/>
                  </a:lnTo>
                  <a:lnTo>
                    <a:pt x="14" y="22"/>
                  </a:lnTo>
                  <a:lnTo>
                    <a:pt x="28" y="11"/>
                  </a:lnTo>
                  <a:lnTo>
                    <a:pt x="43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0F24EAB-1D7C-9946-865C-7A9CA05E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2841625"/>
              <a:ext cx="15875" cy="79375"/>
            </a:xfrm>
            <a:custGeom>
              <a:avLst/>
              <a:gdLst>
                <a:gd name="T0" fmla="*/ 64 w 129"/>
                <a:gd name="T1" fmla="*/ 0 h 595"/>
                <a:gd name="T2" fmla="*/ 81 w 129"/>
                <a:gd name="T3" fmla="*/ 2 h 595"/>
                <a:gd name="T4" fmla="*/ 97 w 129"/>
                <a:gd name="T5" fmla="*/ 8 h 595"/>
                <a:gd name="T6" fmla="*/ 110 w 129"/>
                <a:gd name="T7" fmla="*/ 19 h 595"/>
                <a:gd name="T8" fmla="*/ 120 w 129"/>
                <a:gd name="T9" fmla="*/ 32 h 595"/>
                <a:gd name="T10" fmla="*/ 127 w 129"/>
                <a:gd name="T11" fmla="*/ 47 h 595"/>
                <a:gd name="T12" fmla="*/ 129 w 129"/>
                <a:gd name="T13" fmla="*/ 64 h 595"/>
                <a:gd name="T14" fmla="*/ 129 w 129"/>
                <a:gd name="T15" fmla="*/ 531 h 595"/>
                <a:gd name="T16" fmla="*/ 127 w 129"/>
                <a:gd name="T17" fmla="*/ 548 h 595"/>
                <a:gd name="T18" fmla="*/ 120 w 129"/>
                <a:gd name="T19" fmla="*/ 562 h 595"/>
                <a:gd name="T20" fmla="*/ 110 w 129"/>
                <a:gd name="T21" fmla="*/ 576 h 595"/>
                <a:gd name="T22" fmla="*/ 97 w 129"/>
                <a:gd name="T23" fmla="*/ 586 h 595"/>
                <a:gd name="T24" fmla="*/ 81 w 129"/>
                <a:gd name="T25" fmla="*/ 593 h 595"/>
                <a:gd name="T26" fmla="*/ 64 w 129"/>
                <a:gd name="T27" fmla="*/ 595 h 595"/>
                <a:gd name="T28" fmla="*/ 62 w 129"/>
                <a:gd name="T29" fmla="*/ 595 h 595"/>
                <a:gd name="T30" fmla="*/ 46 w 129"/>
                <a:gd name="T31" fmla="*/ 592 h 595"/>
                <a:gd name="T32" fmla="*/ 31 w 129"/>
                <a:gd name="T33" fmla="*/ 585 h 595"/>
                <a:gd name="T34" fmla="*/ 17 w 129"/>
                <a:gd name="T35" fmla="*/ 575 h 595"/>
                <a:gd name="T36" fmla="*/ 8 w 129"/>
                <a:gd name="T37" fmla="*/ 561 h 595"/>
                <a:gd name="T38" fmla="*/ 2 w 129"/>
                <a:gd name="T39" fmla="*/ 546 h 595"/>
                <a:gd name="T40" fmla="*/ 0 w 129"/>
                <a:gd name="T41" fmla="*/ 529 h 595"/>
                <a:gd name="T42" fmla="*/ 0 w 129"/>
                <a:gd name="T43" fmla="*/ 64 h 595"/>
                <a:gd name="T44" fmla="*/ 2 w 129"/>
                <a:gd name="T45" fmla="*/ 47 h 595"/>
                <a:gd name="T46" fmla="*/ 9 w 129"/>
                <a:gd name="T47" fmla="*/ 32 h 595"/>
                <a:gd name="T48" fmla="*/ 19 w 129"/>
                <a:gd name="T49" fmla="*/ 19 h 595"/>
                <a:gd name="T50" fmla="*/ 32 w 129"/>
                <a:gd name="T51" fmla="*/ 8 h 595"/>
                <a:gd name="T52" fmla="*/ 48 w 129"/>
                <a:gd name="T53" fmla="*/ 2 h 595"/>
                <a:gd name="T54" fmla="*/ 64 w 129"/>
                <a:gd name="T5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595">
                  <a:moveTo>
                    <a:pt x="64" y="0"/>
                  </a:moveTo>
                  <a:lnTo>
                    <a:pt x="81" y="2"/>
                  </a:lnTo>
                  <a:lnTo>
                    <a:pt x="97" y="8"/>
                  </a:lnTo>
                  <a:lnTo>
                    <a:pt x="110" y="19"/>
                  </a:lnTo>
                  <a:lnTo>
                    <a:pt x="120" y="32"/>
                  </a:lnTo>
                  <a:lnTo>
                    <a:pt x="127" y="47"/>
                  </a:lnTo>
                  <a:lnTo>
                    <a:pt x="129" y="64"/>
                  </a:lnTo>
                  <a:lnTo>
                    <a:pt x="129" y="531"/>
                  </a:lnTo>
                  <a:lnTo>
                    <a:pt x="127" y="548"/>
                  </a:lnTo>
                  <a:lnTo>
                    <a:pt x="120" y="562"/>
                  </a:lnTo>
                  <a:lnTo>
                    <a:pt x="110" y="576"/>
                  </a:lnTo>
                  <a:lnTo>
                    <a:pt x="97" y="586"/>
                  </a:lnTo>
                  <a:lnTo>
                    <a:pt x="81" y="593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46" y="592"/>
                  </a:lnTo>
                  <a:lnTo>
                    <a:pt x="31" y="585"/>
                  </a:lnTo>
                  <a:lnTo>
                    <a:pt x="17" y="575"/>
                  </a:lnTo>
                  <a:lnTo>
                    <a:pt x="8" y="561"/>
                  </a:lnTo>
                  <a:lnTo>
                    <a:pt x="2" y="546"/>
                  </a:lnTo>
                  <a:lnTo>
                    <a:pt x="0" y="529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1B64C27A-DB65-4044-A509-0C10FFF4F64C}"/>
              </a:ext>
            </a:extLst>
          </p:cNvPr>
          <p:cNvGrpSpPr/>
          <p:nvPr/>
        </p:nvGrpSpPr>
        <p:grpSpPr>
          <a:xfrm>
            <a:off x="7616712" y="6498194"/>
            <a:ext cx="743349" cy="740784"/>
            <a:chOff x="3363913" y="2841625"/>
            <a:chExt cx="460376" cy="458788"/>
          </a:xfrm>
          <a:solidFill>
            <a:schemeClr val="tx2"/>
          </a:solidFill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F209707-D26D-C64E-8959-1DE021040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841625"/>
              <a:ext cx="381000" cy="458788"/>
            </a:xfrm>
            <a:custGeom>
              <a:avLst/>
              <a:gdLst>
                <a:gd name="T0" fmla="*/ 2677 w 2882"/>
                <a:gd name="T1" fmla="*/ 0 h 3468"/>
                <a:gd name="T2" fmla="*/ 2749 w 2882"/>
                <a:gd name="T3" fmla="*/ 13 h 3468"/>
                <a:gd name="T4" fmla="*/ 2809 w 2882"/>
                <a:gd name="T5" fmla="*/ 48 h 3468"/>
                <a:gd name="T6" fmla="*/ 2854 w 2882"/>
                <a:gd name="T7" fmla="*/ 101 h 3468"/>
                <a:gd name="T8" fmla="*/ 2879 w 2882"/>
                <a:gd name="T9" fmla="*/ 167 h 3468"/>
                <a:gd name="T10" fmla="*/ 2882 w 2882"/>
                <a:gd name="T11" fmla="*/ 940 h 3468"/>
                <a:gd name="T12" fmla="*/ 2873 w 2882"/>
                <a:gd name="T13" fmla="*/ 974 h 3468"/>
                <a:gd name="T14" fmla="*/ 2848 w 2882"/>
                <a:gd name="T15" fmla="*/ 998 h 3468"/>
                <a:gd name="T16" fmla="*/ 2814 w 2882"/>
                <a:gd name="T17" fmla="*/ 1008 h 3468"/>
                <a:gd name="T18" fmla="*/ 2780 w 2882"/>
                <a:gd name="T19" fmla="*/ 998 h 3468"/>
                <a:gd name="T20" fmla="*/ 2756 w 2882"/>
                <a:gd name="T21" fmla="*/ 974 h 3468"/>
                <a:gd name="T22" fmla="*/ 2746 w 2882"/>
                <a:gd name="T23" fmla="*/ 940 h 3468"/>
                <a:gd name="T24" fmla="*/ 2744 w 2882"/>
                <a:gd name="T25" fmla="*/ 185 h 3468"/>
                <a:gd name="T26" fmla="*/ 2726 w 2882"/>
                <a:gd name="T27" fmla="*/ 156 h 3468"/>
                <a:gd name="T28" fmla="*/ 2696 w 2882"/>
                <a:gd name="T29" fmla="*/ 138 h 3468"/>
                <a:gd name="T30" fmla="*/ 204 w 2882"/>
                <a:gd name="T31" fmla="*/ 136 h 3468"/>
                <a:gd name="T32" fmla="*/ 170 w 2882"/>
                <a:gd name="T33" fmla="*/ 145 h 3468"/>
                <a:gd name="T34" fmla="*/ 146 w 2882"/>
                <a:gd name="T35" fmla="*/ 169 h 3468"/>
                <a:gd name="T36" fmla="*/ 136 w 2882"/>
                <a:gd name="T37" fmla="*/ 203 h 3468"/>
                <a:gd name="T38" fmla="*/ 138 w 2882"/>
                <a:gd name="T39" fmla="*/ 3283 h 3468"/>
                <a:gd name="T40" fmla="*/ 156 w 2882"/>
                <a:gd name="T41" fmla="*/ 3312 h 3468"/>
                <a:gd name="T42" fmla="*/ 186 w 2882"/>
                <a:gd name="T43" fmla="*/ 3330 h 3468"/>
                <a:gd name="T44" fmla="*/ 2677 w 2882"/>
                <a:gd name="T45" fmla="*/ 3332 h 3468"/>
                <a:gd name="T46" fmla="*/ 2712 w 2882"/>
                <a:gd name="T47" fmla="*/ 3323 h 3468"/>
                <a:gd name="T48" fmla="*/ 2737 w 2882"/>
                <a:gd name="T49" fmla="*/ 3299 h 3468"/>
                <a:gd name="T50" fmla="*/ 2746 w 2882"/>
                <a:gd name="T51" fmla="*/ 3265 h 3468"/>
                <a:gd name="T52" fmla="*/ 2748 w 2882"/>
                <a:gd name="T53" fmla="*/ 2748 h 3468"/>
                <a:gd name="T54" fmla="*/ 2766 w 2882"/>
                <a:gd name="T55" fmla="*/ 2718 h 3468"/>
                <a:gd name="T56" fmla="*/ 2796 w 2882"/>
                <a:gd name="T57" fmla="*/ 2701 h 3468"/>
                <a:gd name="T58" fmla="*/ 2831 w 2882"/>
                <a:gd name="T59" fmla="*/ 2701 h 3468"/>
                <a:gd name="T60" fmla="*/ 2862 w 2882"/>
                <a:gd name="T61" fmla="*/ 2718 h 3468"/>
                <a:gd name="T62" fmla="*/ 2880 w 2882"/>
                <a:gd name="T63" fmla="*/ 2748 h 3468"/>
                <a:gd name="T64" fmla="*/ 2882 w 2882"/>
                <a:gd name="T65" fmla="*/ 3265 h 3468"/>
                <a:gd name="T66" fmla="*/ 2869 w 2882"/>
                <a:gd name="T67" fmla="*/ 3336 h 3468"/>
                <a:gd name="T68" fmla="*/ 2834 w 2882"/>
                <a:gd name="T69" fmla="*/ 3395 h 3468"/>
                <a:gd name="T70" fmla="*/ 2781 w 2882"/>
                <a:gd name="T71" fmla="*/ 3441 h 3468"/>
                <a:gd name="T72" fmla="*/ 2714 w 2882"/>
                <a:gd name="T73" fmla="*/ 3465 h 3468"/>
                <a:gd name="T74" fmla="*/ 204 w 2882"/>
                <a:gd name="T75" fmla="*/ 3468 h 3468"/>
                <a:gd name="T76" fmla="*/ 133 w 2882"/>
                <a:gd name="T77" fmla="*/ 3455 h 3468"/>
                <a:gd name="T78" fmla="*/ 73 w 2882"/>
                <a:gd name="T79" fmla="*/ 3420 h 3468"/>
                <a:gd name="T80" fmla="*/ 27 w 2882"/>
                <a:gd name="T81" fmla="*/ 3367 h 3468"/>
                <a:gd name="T82" fmla="*/ 3 w 2882"/>
                <a:gd name="T83" fmla="*/ 3301 h 3468"/>
                <a:gd name="T84" fmla="*/ 0 w 2882"/>
                <a:gd name="T85" fmla="*/ 203 h 3468"/>
                <a:gd name="T86" fmla="*/ 13 w 2882"/>
                <a:gd name="T87" fmla="*/ 132 h 3468"/>
                <a:gd name="T88" fmla="*/ 49 w 2882"/>
                <a:gd name="T89" fmla="*/ 73 h 3468"/>
                <a:gd name="T90" fmla="*/ 101 w 2882"/>
                <a:gd name="T91" fmla="*/ 27 h 3468"/>
                <a:gd name="T92" fmla="*/ 168 w 2882"/>
                <a:gd name="T93" fmla="*/ 3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2" h="3468">
                  <a:moveTo>
                    <a:pt x="204" y="0"/>
                  </a:moveTo>
                  <a:lnTo>
                    <a:pt x="2677" y="0"/>
                  </a:lnTo>
                  <a:lnTo>
                    <a:pt x="2714" y="3"/>
                  </a:lnTo>
                  <a:lnTo>
                    <a:pt x="2749" y="13"/>
                  </a:lnTo>
                  <a:lnTo>
                    <a:pt x="2781" y="27"/>
                  </a:lnTo>
                  <a:lnTo>
                    <a:pt x="2809" y="48"/>
                  </a:lnTo>
                  <a:lnTo>
                    <a:pt x="2834" y="73"/>
                  </a:lnTo>
                  <a:lnTo>
                    <a:pt x="2854" y="101"/>
                  </a:lnTo>
                  <a:lnTo>
                    <a:pt x="2869" y="132"/>
                  </a:lnTo>
                  <a:lnTo>
                    <a:pt x="2879" y="167"/>
                  </a:lnTo>
                  <a:lnTo>
                    <a:pt x="2882" y="203"/>
                  </a:lnTo>
                  <a:lnTo>
                    <a:pt x="2882" y="940"/>
                  </a:lnTo>
                  <a:lnTo>
                    <a:pt x="2880" y="957"/>
                  </a:lnTo>
                  <a:lnTo>
                    <a:pt x="2873" y="974"/>
                  </a:lnTo>
                  <a:lnTo>
                    <a:pt x="2862" y="988"/>
                  </a:lnTo>
                  <a:lnTo>
                    <a:pt x="2848" y="998"/>
                  </a:lnTo>
                  <a:lnTo>
                    <a:pt x="2831" y="1005"/>
                  </a:lnTo>
                  <a:lnTo>
                    <a:pt x="2814" y="1008"/>
                  </a:lnTo>
                  <a:lnTo>
                    <a:pt x="2796" y="1005"/>
                  </a:lnTo>
                  <a:lnTo>
                    <a:pt x="2780" y="998"/>
                  </a:lnTo>
                  <a:lnTo>
                    <a:pt x="2766" y="988"/>
                  </a:lnTo>
                  <a:lnTo>
                    <a:pt x="2756" y="974"/>
                  </a:lnTo>
                  <a:lnTo>
                    <a:pt x="2748" y="957"/>
                  </a:lnTo>
                  <a:lnTo>
                    <a:pt x="2746" y="940"/>
                  </a:lnTo>
                  <a:lnTo>
                    <a:pt x="2746" y="203"/>
                  </a:lnTo>
                  <a:lnTo>
                    <a:pt x="2744" y="185"/>
                  </a:lnTo>
                  <a:lnTo>
                    <a:pt x="2737" y="169"/>
                  </a:lnTo>
                  <a:lnTo>
                    <a:pt x="2726" y="156"/>
                  </a:lnTo>
                  <a:lnTo>
                    <a:pt x="2712" y="145"/>
                  </a:lnTo>
                  <a:lnTo>
                    <a:pt x="2696" y="138"/>
                  </a:lnTo>
                  <a:lnTo>
                    <a:pt x="2677" y="136"/>
                  </a:lnTo>
                  <a:lnTo>
                    <a:pt x="204" y="136"/>
                  </a:lnTo>
                  <a:lnTo>
                    <a:pt x="186" y="138"/>
                  </a:lnTo>
                  <a:lnTo>
                    <a:pt x="170" y="145"/>
                  </a:lnTo>
                  <a:lnTo>
                    <a:pt x="156" y="156"/>
                  </a:lnTo>
                  <a:lnTo>
                    <a:pt x="146" y="169"/>
                  </a:lnTo>
                  <a:lnTo>
                    <a:pt x="138" y="185"/>
                  </a:lnTo>
                  <a:lnTo>
                    <a:pt x="136" y="203"/>
                  </a:lnTo>
                  <a:lnTo>
                    <a:pt x="136" y="3265"/>
                  </a:lnTo>
                  <a:lnTo>
                    <a:pt x="138" y="3283"/>
                  </a:lnTo>
                  <a:lnTo>
                    <a:pt x="146" y="3299"/>
                  </a:lnTo>
                  <a:lnTo>
                    <a:pt x="156" y="3312"/>
                  </a:lnTo>
                  <a:lnTo>
                    <a:pt x="170" y="3323"/>
                  </a:lnTo>
                  <a:lnTo>
                    <a:pt x="186" y="3330"/>
                  </a:lnTo>
                  <a:lnTo>
                    <a:pt x="204" y="3332"/>
                  </a:lnTo>
                  <a:lnTo>
                    <a:pt x="2677" y="3332"/>
                  </a:lnTo>
                  <a:lnTo>
                    <a:pt x="2696" y="3330"/>
                  </a:lnTo>
                  <a:lnTo>
                    <a:pt x="2712" y="3323"/>
                  </a:lnTo>
                  <a:lnTo>
                    <a:pt x="2726" y="3312"/>
                  </a:lnTo>
                  <a:lnTo>
                    <a:pt x="2737" y="3299"/>
                  </a:lnTo>
                  <a:lnTo>
                    <a:pt x="2744" y="3283"/>
                  </a:lnTo>
                  <a:lnTo>
                    <a:pt x="2746" y="3265"/>
                  </a:lnTo>
                  <a:lnTo>
                    <a:pt x="2746" y="2766"/>
                  </a:lnTo>
                  <a:lnTo>
                    <a:pt x="2748" y="2748"/>
                  </a:lnTo>
                  <a:lnTo>
                    <a:pt x="2756" y="2731"/>
                  </a:lnTo>
                  <a:lnTo>
                    <a:pt x="2766" y="2718"/>
                  </a:lnTo>
                  <a:lnTo>
                    <a:pt x="2780" y="2707"/>
                  </a:lnTo>
                  <a:lnTo>
                    <a:pt x="2796" y="2701"/>
                  </a:lnTo>
                  <a:lnTo>
                    <a:pt x="2814" y="2698"/>
                  </a:lnTo>
                  <a:lnTo>
                    <a:pt x="2831" y="2701"/>
                  </a:lnTo>
                  <a:lnTo>
                    <a:pt x="2848" y="2707"/>
                  </a:lnTo>
                  <a:lnTo>
                    <a:pt x="2862" y="2718"/>
                  </a:lnTo>
                  <a:lnTo>
                    <a:pt x="2873" y="2731"/>
                  </a:lnTo>
                  <a:lnTo>
                    <a:pt x="2880" y="2748"/>
                  </a:lnTo>
                  <a:lnTo>
                    <a:pt x="2882" y="2766"/>
                  </a:lnTo>
                  <a:lnTo>
                    <a:pt x="2882" y="3265"/>
                  </a:lnTo>
                  <a:lnTo>
                    <a:pt x="2879" y="3301"/>
                  </a:lnTo>
                  <a:lnTo>
                    <a:pt x="2869" y="3336"/>
                  </a:lnTo>
                  <a:lnTo>
                    <a:pt x="2854" y="3367"/>
                  </a:lnTo>
                  <a:lnTo>
                    <a:pt x="2834" y="3395"/>
                  </a:lnTo>
                  <a:lnTo>
                    <a:pt x="2809" y="3420"/>
                  </a:lnTo>
                  <a:lnTo>
                    <a:pt x="2781" y="3441"/>
                  </a:lnTo>
                  <a:lnTo>
                    <a:pt x="2749" y="3455"/>
                  </a:lnTo>
                  <a:lnTo>
                    <a:pt x="2714" y="3465"/>
                  </a:lnTo>
                  <a:lnTo>
                    <a:pt x="2677" y="3468"/>
                  </a:lnTo>
                  <a:lnTo>
                    <a:pt x="204" y="3468"/>
                  </a:lnTo>
                  <a:lnTo>
                    <a:pt x="168" y="3465"/>
                  </a:lnTo>
                  <a:lnTo>
                    <a:pt x="133" y="3455"/>
                  </a:lnTo>
                  <a:lnTo>
                    <a:pt x="101" y="3441"/>
                  </a:lnTo>
                  <a:lnTo>
                    <a:pt x="73" y="3420"/>
                  </a:lnTo>
                  <a:lnTo>
                    <a:pt x="49" y="3395"/>
                  </a:lnTo>
                  <a:lnTo>
                    <a:pt x="27" y="3367"/>
                  </a:lnTo>
                  <a:lnTo>
                    <a:pt x="13" y="3336"/>
                  </a:lnTo>
                  <a:lnTo>
                    <a:pt x="3" y="3301"/>
                  </a:lnTo>
                  <a:lnTo>
                    <a:pt x="0" y="3265"/>
                  </a:lnTo>
                  <a:lnTo>
                    <a:pt x="0" y="203"/>
                  </a:lnTo>
                  <a:lnTo>
                    <a:pt x="3" y="167"/>
                  </a:lnTo>
                  <a:lnTo>
                    <a:pt x="13" y="132"/>
                  </a:lnTo>
                  <a:lnTo>
                    <a:pt x="27" y="101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101" y="27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A959B24-1971-0D47-8774-0079FC377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1863" y="2889250"/>
              <a:ext cx="165100" cy="165100"/>
            </a:xfrm>
            <a:custGeom>
              <a:avLst/>
              <a:gdLst>
                <a:gd name="T0" fmla="*/ 507 w 1251"/>
                <a:gd name="T1" fmla="*/ 860 h 1246"/>
                <a:gd name="T2" fmla="*/ 378 w 1251"/>
                <a:gd name="T3" fmla="*/ 947 h 1246"/>
                <a:gd name="T4" fmla="*/ 419 w 1251"/>
                <a:gd name="T5" fmla="*/ 1064 h 1246"/>
                <a:gd name="T6" fmla="*/ 626 w 1251"/>
                <a:gd name="T7" fmla="*/ 1111 h 1246"/>
                <a:gd name="T8" fmla="*/ 833 w 1251"/>
                <a:gd name="T9" fmla="*/ 1064 h 1246"/>
                <a:gd name="T10" fmla="*/ 874 w 1251"/>
                <a:gd name="T11" fmla="*/ 947 h 1246"/>
                <a:gd name="T12" fmla="*/ 745 w 1251"/>
                <a:gd name="T13" fmla="*/ 860 h 1246"/>
                <a:gd name="T14" fmla="*/ 626 w 1251"/>
                <a:gd name="T15" fmla="*/ 443 h 1246"/>
                <a:gd name="T16" fmla="*/ 541 w 1251"/>
                <a:gd name="T17" fmla="*/ 484 h 1246"/>
                <a:gd name="T18" fmla="*/ 517 w 1251"/>
                <a:gd name="T19" fmla="*/ 596 h 1246"/>
                <a:gd name="T20" fmla="*/ 558 w 1251"/>
                <a:gd name="T21" fmla="*/ 681 h 1246"/>
                <a:gd name="T22" fmla="*/ 651 w 1251"/>
                <a:gd name="T23" fmla="*/ 702 h 1246"/>
                <a:gd name="T24" fmla="*/ 724 w 1251"/>
                <a:gd name="T25" fmla="*/ 644 h 1246"/>
                <a:gd name="T26" fmla="*/ 732 w 1251"/>
                <a:gd name="T27" fmla="*/ 527 h 1246"/>
                <a:gd name="T28" fmla="*/ 674 w 1251"/>
                <a:gd name="T29" fmla="*/ 455 h 1246"/>
                <a:gd name="T30" fmla="*/ 569 w 1251"/>
                <a:gd name="T31" fmla="*/ 138 h 1246"/>
                <a:gd name="T32" fmla="*/ 364 w 1251"/>
                <a:gd name="T33" fmla="*/ 211 h 1246"/>
                <a:gd name="T34" fmla="*/ 213 w 1251"/>
                <a:gd name="T35" fmla="*/ 361 h 1246"/>
                <a:gd name="T36" fmla="*/ 139 w 1251"/>
                <a:gd name="T37" fmla="*/ 566 h 1246"/>
                <a:gd name="T38" fmla="*/ 162 w 1251"/>
                <a:gd name="T39" fmla="*/ 777 h 1246"/>
                <a:gd name="T40" fmla="*/ 259 w 1251"/>
                <a:gd name="T41" fmla="*/ 876 h 1246"/>
                <a:gd name="T42" fmla="*/ 394 w 1251"/>
                <a:gd name="T43" fmla="*/ 765 h 1246"/>
                <a:gd name="T44" fmla="*/ 390 w 1251"/>
                <a:gd name="T45" fmla="*/ 661 h 1246"/>
                <a:gd name="T46" fmla="*/ 384 w 1251"/>
                <a:gd name="T47" fmla="*/ 513 h 1246"/>
                <a:gd name="T48" fmla="*/ 453 w 1251"/>
                <a:gd name="T49" fmla="*/ 379 h 1246"/>
                <a:gd name="T50" fmla="*/ 586 w 1251"/>
                <a:gd name="T51" fmla="*/ 311 h 1246"/>
                <a:gd name="T52" fmla="*/ 738 w 1251"/>
                <a:gd name="T53" fmla="*/ 335 h 1246"/>
                <a:gd name="T54" fmla="*/ 844 w 1251"/>
                <a:gd name="T55" fmla="*/ 440 h 1246"/>
                <a:gd name="T56" fmla="*/ 870 w 1251"/>
                <a:gd name="T57" fmla="*/ 596 h 1246"/>
                <a:gd name="T58" fmla="*/ 837 w 1251"/>
                <a:gd name="T59" fmla="*/ 719 h 1246"/>
                <a:gd name="T60" fmla="*/ 931 w 1251"/>
                <a:gd name="T61" fmla="*/ 814 h 1246"/>
                <a:gd name="T62" fmla="*/ 1047 w 1251"/>
                <a:gd name="T63" fmla="*/ 870 h 1246"/>
                <a:gd name="T64" fmla="*/ 1113 w 1251"/>
                <a:gd name="T65" fmla="*/ 677 h 1246"/>
                <a:gd name="T66" fmla="*/ 1086 w 1251"/>
                <a:gd name="T67" fmla="*/ 459 h 1246"/>
                <a:gd name="T68" fmla="*/ 971 w 1251"/>
                <a:gd name="T69" fmla="*/ 278 h 1246"/>
                <a:gd name="T70" fmla="*/ 791 w 1251"/>
                <a:gd name="T71" fmla="*/ 164 h 1246"/>
                <a:gd name="T72" fmla="*/ 626 w 1251"/>
                <a:gd name="T73" fmla="*/ 0 h 1246"/>
                <a:gd name="T74" fmla="*/ 869 w 1251"/>
                <a:gd name="T75" fmla="*/ 49 h 1246"/>
                <a:gd name="T76" fmla="*/ 1068 w 1251"/>
                <a:gd name="T77" fmla="*/ 183 h 1246"/>
                <a:gd name="T78" fmla="*/ 1202 w 1251"/>
                <a:gd name="T79" fmla="*/ 380 h 1246"/>
                <a:gd name="T80" fmla="*/ 1251 w 1251"/>
                <a:gd name="T81" fmla="*/ 623 h 1246"/>
                <a:gd name="T82" fmla="*/ 1209 w 1251"/>
                <a:gd name="T83" fmla="*/ 848 h 1246"/>
                <a:gd name="T84" fmla="*/ 1094 w 1251"/>
                <a:gd name="T85" fmla="*/ 1036 h 1246"/>
                <a:gd name="T86" fmla="*/ 1004 w 1251"/>
                <a:gd name="T87" fmla="*/ 1119 h 1246"/>
                <a:gd name="T88" fmla="*/ 802 w 1251"/>
                <a:gd name="T89" fmla="*/ 1221 h 1246"/>
                <a:gd name="T90" fmla="*/ 565 w 1251"/>
                <a:gd name="T91" fmla="*/ 1243 h 1246"/>
                <a:gd name="T92" fmla="*/ 344 w 1251"/>
                <a:gd name="T93" fmla="*/ 1179 h 1246"/>
                <a:gd name="T94" fmla="*/ 201 w 1251"/>
                <a:gd name="T95" fmla="*/ 1079 h 1246"/>
                <a:gd name="T96" fmla="*/ 92 w 1251"/>
                <a:gd name="T97" fmla="*/ 948 h 1246"/>
                <a:gd name="T98" fmla="*/ 12 w 1251"/>
                <a:gd name="T99" fmla="*/ 739 h 1246"/>
                <a:gd name="T100" fmla="*/ 14 w 1251"/>
                <a:gd name="T101" fmla="*/ 498 h 1246"/>
                <a:gd name="T102" fmla="*/ 108 w 1251"/>
                <a:gd name="T103" fmla="*/ 275 h 1246"/>
                <a:gd name="T104" fmla="*/ 276 w 1251"/>
                <a:gd name="T105" fmla="*/ 106 h 1246"/>
                <a:gd name="T106" fmla="*/ 500 w 1251"/>
                <a:gd name="T107" fmla="*/ 1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1" h="1246">
                  <a:moveTo>
                    <a:pt x="626" y="839"/>
                  </a:moveTo>
                  <a:lnTo>
                    <a:pt x="585" y="843"/>
                  </a:lnTo>
                  <a:lnTo>
                    <a:pt x="545" y="849"/>
                  </a:lnTo>
                  <a:lnTo>
                    <a:pt x="507" y="860"/>
                  </a:lnTo>
                  <a:lnTo>
                    <a:pt x="472" y="876"/>
                  </a:lnTo>
                  <a:lnTo>
                    <a:pt x="437" y="896"/>
                  </a:lnTo>
                  <a:lnTo>
                    <a:pt x="406" y="920"/>
                  </a:lnTo>
                  <a:lnTo>
                    <a:pt x="378" y="947"/>
                  </a:lnTo>
                  <a:lnTo>
                    <a:pt x="352" y="977"/>
                  </a:lnTo>
                  <a:lnTo>
                    <a:pt x="330" y="1012"/>
                  </a:lnTo>
                  <a:lnTo>
                    <a:pt x="373" y="1040"/>
                  </a:lnTo>
                  <a:lnTo>
                    <a:pt x="419" y="1064"/>
                  </a:lnTo>
                  <a:lnTo>
                    <a:pt x="467" y="1084"/>
                  </a:lnTo>
                  <a:lnTo>
                    <a:pt x="518" y="1099"/>
                  </a:lnTo>
                  <a:lnTo>
                    <a:pt x="572" y="1107"/>
                  </a:lnTo>
                  <a:lnTo>
                    <a:pt x="626" y="1111"/>
                  </a:lnTo>
                  <a:lnTo>
                    <a:pt x="680" y="1107"/>
                  </a:lnTo>
                  <a:lnTo>
                    <a:pt x="734" y="1099"/>
                  </a:lnTo>
                  <a:lnTo>
                    <a:pt x="785" y="1084"/>
                  </a:lnTo>
                  <a:lnTo>
                    <a:pt x="833" y="1064"/>
                  </a:lnTo>
                  <a:lnTo>
                    <a:pt x="879" y="1040"/>
                  </a:lnTo>
                  <a:lnTo>
                    <a:pt x="922" y="1012"/>
                  </a:lnTo>
                  <a:lnTo>
                    <a:pt x="900" y="977"/>
                  </a:lnTo>
                  <a:lnTo>
                    <a:pt x="874" y="947"/>
                  </a:lnTo>
                  <a:lnTo>
                    <a:pt x="846" y="920"/>
                  </a:lnTo>
                  <a:lnTo>
                    <a:pt x="814" y="896"/>
                  </a:lnTo>
                  <a:lnTo>
                    <a:pt x="781" y="876"/>
                  </a:lnTo>
                  <a:lnTo>
                    <a:pt x="745" y="860"/>
                  </a:lnTo>
                  <a:lnTo>
                    <a:pt x="707" y="849"/>
                  </a:lnTo>
                  <a:lnTo>
                    <a:pt x="667" y="843"/>
                  </a:lnTo>
                  <a:lnTo>
                    <a:pt x="626" y="839"/>
                  </a:lnTo>
                  <a:close/>
                  <a:moveTo>
                    <a:pt x="626" y="443"/>
                  </a:moveTo>
                  <a:lnTo>
                    <a:pt x="601" y="446"/>
                  </a:lnTo>
                  <a:lnTo>
                    <a:pt x="578" y="455"/>
                  </a:lnTo>
                  <a:lnTo>
                    <a:pt x="558" y="467"/>
                  </a:lnTo>
                  <a:lnTo>
                    <a:pt x="541" y="484"/>
                  </a:lnTo>
                  <a:lnTo>
                    <a:pt x="528" y="504"/>
                  </a:lnTo>
                  <a:lnTo>
                    <a:pt x="520" y="527"/>
                  </a:lnTo>
                  <a:lnTo>
                    <a:pt x="517" y="551"/>
                  </a:lnTo>
                  <a:lnTo>
                    <a:pt x="517" y="596"/>
                  </a:lnTo>
                  <a:lnTo>
                    <a:pt x="520" y="621"/>
                  </a:lnTo>
                  <a:lnTo>
                    <a:pt x="528" y="644"/>
                  </a:lnTo>
                  <a:lnTo>
                    <a:pt x="541" y="664"/>
                  </a:lnTo>
                  <a:lnTo>
                    <a:pt x="558" y="681"/>
                  </a:lnTo>
                  <a:lnTo>
                    <a:pt x="578" y="693"/>
                  </a:lnTo>
                  <a:lnTo>
                    <a:pt x="601" y="702"/>
                  </a:lnTo>
                  <a:lnTo>
                    <a:pt x="626" y="704"/>
                  </a:lnTo>
                  <a:lnTo>
                    <a:pt x="651" y="702"/>
                  </a:lnTo>
                  <a:lnTo>
                    <a:pt x="674" y="693"/>
                  </a:lnTo>
                  <a:lnTo>
                    <a:pt x="694" y="681"/>
                  </a:lnTo>
                  <a:lnTo>
                    <a:pt x="711" y="664"/>
                  </a:lnTo>
                  <a:lnTo>
                    <a:pt x="724" y="644"/>
                  </a:lnTo>
                  <a:lnTo>
                    <a:pt x="732" y="621"/>
                  </a:lnTo>
                  <a:lnTo>
                    <a:pt x="735" y="596"/>
                  </a:lnTo>
                  <a:lnTo>
                    <a:pt x="735" y="551"/>
                  </a:lnTo>
                  <a:lnTo>
                    <a:pt x="732" y="527"/>
                  </a:lnTo>
                  <a:lnTo>
                    <a:pt x="724" y="504"/>
                  </a:lnTo>
                  <a:lnTo>
                    <a:pt x="711" y="484"/>
                  </a:lnTo>
                  <a:lnTo>
                    <a:pt x="694" y="467"/>
                  </a:lnTo>
                  <a:lnTo>
                    <a:pt x="674" y="455"/>
                  </a:lnTo>
                  <a:lnTo>
                    <a:pt x="651" y="446"/>
                  </a:lnTo>
                  <a:lnTo>
                    <a:pt x="626" y="443"/>
                  </a:lnTo>
                  <a:close/>
                  <a:moveTo>
                    <a:pt x="626" y="135"/>
                  </a:moveTo>
                  <a:lnTo>
                    <a:pt x="569" y="138"/>
                  </a:lnTo>
                  <a:lnTo>
                    <a:pt x="514" y="148"/>
                  </a:lnTo>
                  <a:lnTo>
                    <a:pt x="461" y="164"/>
                  </a:lnTo>
                  <a:lnTo>
                    <a:pt x="411" y="185"/>
                  </a:lnTo>
                  <a:lnTo>
                    <a:pt x="364" y="211"/>
                  </a:lnTo>
                  <a:lnTo>
                    <a:pt x="320" y="242"/>
                  </a:lnTo>
                  <a:lnTo>
                    <a:pt x="280" y="278"/>
                  </a:lnTo>
                  <a:lnTo>
                    <a:pt x="244" y="318"/>
                  </a:lnTo>
                  <a:lnTo>
                    <a:pt x="213" y="361"/>
                  </a:lnTo>
                  <a:lnTo>
                    <a:pt x="187" y="409"/>
                  </a:lnTo>
                  <a:lnTo>
                    <a:pt x="165" y="459"/>
                  </a:lnTo>
                  <a:lnTo>
                    <a:pt x="150" y="512"/>
                  </a:lnTo>
                  <a:lnTo>
                    <a:pt x="139" y="566"/>
                  </a:lnTo>
                  <a:lnTo>
                    <a:pt x="136" y="623"/>
                  </a:lnTo>
                  <a:lnTo>
                    <a:pt x="139" y="677"/>
                  </a:lnTo>
                  <a:lnTo>
                    <a:pt x="148" y="728"/>
                  </a:lnTo>
                  <a:lnTo>
                    <a:pt x="162" y="777"/>
                  </a:lnTo>
                  <a:lnTo>
                    <a:pt x="180" y="825"/>
                  </a:lnTo>
                  <a:lnTo>
                    <a:pt x="204" y="870"/>
                  </a:lnTo>
                  <a:lnTo>
                    <a:pt x="232" y="912"/>
                  </a:lnTo>
                  <a:lnTo>
                    <a:pt x="259" y="876"/>
                  </a:lnTo>
                  <a:lnTo>
                    <a:pt x="288" y="844"/>
                  </a:lnTo>
                  <a:lnTo>
                    <a:pt x="321" y="814"/>
                  </a:lnTo>
                  <a:lnTo>
                    <a:pt x="356" y="788"/>
                  </a:lnTo>
                  <a:lnTo>
                    <a:pt x="394" y="765"/>
                  </a:lnTo>
                  <a:lnTo>
                    <a:pt x="433" y="745"/>
                  </a:lnTo>
                  <a:lnTo>
                    <a:pt x="415" y="719"/>
                  </a:lnTo>
                  <a:lnTo>
                    <a:pt x="401" y="690"/>
                  </a:lnTo>
                  <a:lnTo>
                    <a:pt x="390" y="661"/>
                  </a:lnTo>
                  <a:lnTo>
                    <a:pt x="384" y="629"/>
                  </a:lnTo>
                  <a:lnTo>
                    <a:pt x="381" y="596"/>
                  </a:lnTo>
                  <a:lnTo>
                    <a:pt x="381" y="551"/>
                  </a:lnTo>
                  <a:lnTo>
                    <a:pt x="384" y="513"/>
                  </a:lnTo>
                  <a:lnTo>
                    <a:pt x="394" y="475"/>
                  </a:lnTo>
                  <a:lnTo>
                    <a:pt x="408" y="440"/>
                  </a:lnTo>
                  <a:lnTo>
                    <a:pt x="428" y="407"/>
                  </a:lnTo>
                  <a:lnTo>
                    <a:pt x="453" y="379"/>
                  </a:lnTo>
                  <a:lnTo>
                    <a:pt x="481" y="355"/>
                  </a:lnTo>
                  <a:lnTo>
                    <a:pt x="514" y="335"/>
                  </a:lnTo>
                  <a:lnTo>
                    <a:pt x="549" y="320"/>
                  </a:lnTo>
                  <a:lnTo>
                    <a:pt x="586" y="311"/>
                  </a:lnTo>
                  <a:lnTo>
                    <a:pt x="626" y="308"/>
                  </a:lnTo>
                  <a:lnTo>
                    <a:pt x="666" y="311"/>
                  </a:lnTo>
                  <a:lnTo>
                    <a:pt x="704" y="320"/>
                  </a:lnTo>
                  <a:lnTo>
                    <a:pt x="738" y="335"/>
                  </a:lnTo>
                  <a:lnTo>
                    <a:pt x="770" y="355"/>
                  </a:lnTo>
                  <a:lnTo>
                    <a:pt x="798" y="379"/>
                  </a:lnTo>
                  <a:lnTo>
                    <a:pt x="824" y="407"/>
                  </a:lnTo>
                  <a:lnTo>
                    <a:pt x="844" y="440"/>
                  </a:lnTo>
                  <a:lnTo>
                    <a:pt x="859" y="475"/>
                  </a:lnTo>
                  <a:lnTo>
                    <a:pt x="867" y="513"/>
                  </a:lnTo>
                  <a:lnTo>
                    <a:pt x="870" y="551"/>
                  </a:lnTo>
                  <a:lnTo>
                    <a:pt x="870" y="596"/>
                  </a:lnTo>
                  <a:lnTo>
                    <a:pt x="868" y="629"/>
                  </a:lnTo>
                  <a:lnTo>
                    <a:pt x="862" y="661"/>
                  </a:lnTo>
                  <a:lnTo>
                    <a:pt x="851" y="690"/>
                  </a:lnTo>
                  <a:lnTo>
                    <a:pt x="837" y="719"/>
                  </a:lnTo>
                  <a:lnTo>
                    <a:pt x="820" y="745"/>
                  </a:lnTo>
                  <a:lnTo>
                    <a:pt x="859" y="765"/>
                  </a:lnTo>
                  <a:lnTo>
                    <a:pt x="897" y="788"/>
                  </a:lnTo>
                  <a:lnTo>
                    <a:pt x="931" y="814"/>
                  </a:lnTo>
                  <a:lnTo>
                    <a:pt x="963" y="844"/>
                  </a:lnTo>
                  <a:lnTo>
                    <a:pt x="994" y="876"/>
                  </a:lnTo>
                  <a:lnTo>
                    <a:pt x="1020" y="912"/>
                  </a:lnTo>
                  <a:lnTo>
                    <a:pt x="1047" y="870"/>
                  </a:lnTo>
                  <a:lnTo>
                    <a:pt x="1072" y="825"/>
                  </a:lnTo>
                  <a:lnTo>
                    <a:pt x="1090" y="777"/>
                  </a:lnTo>
                  <a:lnTo>
                    <a:pt x="1104" y="728"/>
                  </a:lnTo>
                  <a:lnTo>
                    <a:pt x="1113" y="677"/>
                  </a:lnTo>
                  <a:lnTo>
                    <a:pt x="1115" y="623"/>
                  </a:lnTo>
                  <a:lnTo>
                    <a:pt x="1112" y="566"/>
                  </a:lnTo>
                  <a:lnTo>
                    <a:pt x="1102" y="512"/>
                  </a:lnTo>
                  <a:lnTo>
                    <a:pt x="1086" y="459"/>
                  </a:lnTo>
                  <a:lnTo>
                    <a:pt x="1065" y="409"/>
                  </a:lnTo>
                  <a:lnTo>
                    <a:pt x="1039" y="361"/>
                  </a:lnTo>
                  <a:lnTo>
                    <a:pt x="1007" y="318"/>
                  </a:lnTo>
                  <a:lnTo>
                    <a:pt x="971" y="278"/>
                  </a:lnTo>
                  <a:lnTo>
                    <a:pt x="931" y="242"/>
                  </a:lnTo>
                  <a:lnTo>
                    <a:pt x="888" y="211"/>
                  </a:lnTo>
                  <a:lnTo>
                    <a:pt x="841" y="185"/>
                  </a:lnTo>
                  <a:lnTo>
                    <a:pt x="791" y="164"/>
                  </a:lnTo>
                  <a:lnTo>
                    <a:pt x="738" y="148"/>
                  </a:lnTo>
                  <a:lnTo>
                    <a:pt x="682" y="138"/>
                  </a:lnTo>
                  <a:lnTo>
                    <a:pt x="626" y="135"/>
                  </a:lnTo>
                  <a:close/>
                  <a:moveTo>
                    <a:pt x="626" y="0"/>
                  </a:moveTo>
                  <a:lnTo>
                    <a:pt x="690" y="3"/>
                  </a:lnTo>
                  <a:lnTo>
                    <a:pt x="752" y="12"/>
                  </a:lnTo>
                  <a:lnTo>
                    <a:pt x="812" y="28"/>
                  </a:lnTo>
                  <a:lnTo>
                    <a:pt x="869" y="49"/>
                  </a:lnTo>
                  <a:lnTo>
                    <a:pt x="924" y="75"/>
                  </a:lnTo>
                  <a:lnTo>
                    <a:pt x="976" y="106"/>
                  </a:lnTo>
                  <a:lnTo>
                    <a:pt x="1023" y="143"/>
                  </a:lnTo>
                  <a:lnTo>
                    <a:pt x="1068" y="183"/>
                  </a:lnTo>
                  <a:lnTo>
                    <a:pt x="1108" y="227"/>
                  </a:lnTo>
                  <a:lnTo>
                    <a:pt x="1144" y="275"/>
                  </a:lnTo>
                  <a:lnTo>
                    <a:pt x="1176" y="327"/>
                  </a:lnTo>
                  <a:lnTo>
                    <a:pt x="1202" y="380"/>
                  </a:lnTo>
                  <a:lnTo>
                    <a:pt x="1223" y="438"/>
                  </a:lnTo>
                  <a:lnTo>
                    <a:pt x="1238" y="498"/>
                  </a:lnTo>
                  <a:lnTo>
                    <a:pt x="1248" y="559"/>
                  </a:lnTo>
                  <a:lnTo>
                    <a:pt x="1251" y="623"/>
                  </a:lnTo>
                  <a:lnTo>
                    <a:pt x="1249" y="682"/>
                  </a:lnTo>
                  <a:lnTo>
                    <a:pt x="1240" y="739"/>
                  </a:lnTo>
                  <a:lnTo>
                    <a:pt x="1228" y="794"/>
                  </a:lnTo>
                  <a:lnTo>
                    <a:pt x="1209" y="848"/>
                  </a:lnTo>
                  <a:lnTo>
                    <a:pt x="1187" y="899"/>
                  </a:lnTo>
                  <a:lnTo>
                    <a:pt x="1159" y="948"/>
                  </a:lnTo>
                  <a:lnTo>
                    <a:pt x="1129" y="994"/>
                  </a:lnTo>
                  <a:lnTo>
                    <a:pt x="1094" y="1036"/>
                  </a:lnTo>
                  <a:lnTo>
                    <a:pt x="1055" y="1076"/>
                  </a:lnTo>
                  <a:lnTo>
                    <a:pt x="1052" y="1079"/>
                  </a:lnTo>
                  <a:lnTo>
                    <a:pt x="1047" y="1082"/>
                  </a:lnTo>
                  <a:lnTo>
                    <a:pt x="1004" y="1119"/>
                  </a:lnTo>
                  <a:lnTo>
                    <a:pt x="958" y="1150"/>
                  </a:lnTo>
                  <a:lnTo>
                    <a:pt x="908" y="1179"/>
                  </a:lnTo>
                  <a:lnTo>
                    <a:pt x="856" y="1202"/>
                  </a:lnTo>
                  <a:lnTo>
                    <a:pt x="802" y="1221"/>
                  </a:lnTo>
                  <a:lnTo>
                    <a:pt x="745" y="1235"/>
                  </a:lnTo>
                  <a:lnTo>
                    <a:pt x="686" y="1243"/>
                  </a:lnTo>
                  <a:lnTo>
                    <a:pt x="626" y="1246"/>
                  </a:lnTo>
                  <a:lnTo>
                    <a:pt x="565" y="1243"/>
                  </a:lnTo>
                  <a:lnTo>
                    <a:pt x="507" y="1235"/>
                  </a:lnTo>
                  <a:lnTo>
                    <a:pt x="450" y="1221"/>
                  </a:lnTo>
                  <a:lnTo>
                    <a:pt x="396" y="1202"/>
                  </a:lnTo>
                  <a:lnTo>
                    <a:pt x="344" y="1179"/>
                  </a:lnTo>
                  <a:lnTo>
                    <a:pt x="294" y="1150"/>
                  </a:lnTo>
                  <a:lnTo>
                    <a:pt x="248" y="1119"/>
                  </a:lnTo>
                  <a:lnTo>
                    <a:pt x="205" y="1082"/>
                  </a:lnTo>
                  <a:lnTo>
                    <a:pt x="201" y="1079"/>
                  </a:lnTo>
                  <a:lnTo>
                    <a:pt x="197" y="1076"/>
                  </a:lnTo>
                  <a:lnTo>
                    <a:pt x="158" y="1036"/>
                  </a:lnTo>
                  <a:lnTo>
                    <a:pt x="124" y="994"/>
                  </a:lnTo>
                  <a:lnTo>
                    <a:pt x="92" y="948"/>
                  </a:lnTo>
                  <a:lnTo>
                    <a:pt x="66" y="899"/>
                  </a:lnTo>
                  <a:lnTo>
                    <a:pt x="42" y="848"/>
                  </a:lnTo>
                  <a:lnTo>
                    <a:pt x="24" y="794"/>
                  </a:lnTo>
                  <a:lnTo>
                    <a:pt x="12" y="739"/>
                  </a:lnTo>
                  <a:lnTo>
                    <a:pt x="3" y="682"/>
                  </a:lnTo>
                  <a:lnTo>
                    <a:pt x="0" y="623"/>
                  </a:lnTo>
                  <a:lnTo>
                    <a:pt x="4" y="559"/>
                  </a:lnTo>
                  <a:lnTo>
                    <a:pt x="14" y="498"/>
                  </a:lnTo>
                  <a:lnTo>
                    <a:pt x="29" y="438"/>
                  </a:lnTo>
                  <a:lnTo>
                    <a:pt x="50" y="380"/>
                  </a:lnTo>
                  <a:lnTo>
                    <a:pt x="76" y="327"/>
                  </a:lnTo>
                  <a:lnTo>
                    <a:pt x="108" y="275"/>
                  </a:lnTo>
                  <a:lnTo>
                    <a:pt x="144" y="227"/>
                  </a:lnTo>
                  <a:lnTo>
                    <a:pt x="184" y="183"/>
                  </a:lnTo>
                  <a:lnTo>
                    <a:pt x="228" y="143"/>
                  </a:lnTo>
                  <a:lnTo>
                    <a:pt x="276" y="106"/>
                  </a:lnTo>
                  <a:lnTo>
                    <a:pt x="328" y="75"/>
                  </a:lnTo>
                  <a:lnTo>
                    <a:pt x="383" y="49"/>
                  </a:lnTo>
                  <a:lnTo>
                    <a:pt x="440" y="28"/>
                  </a:lnTo>
                  <a:lnTo>
                    <a:pt x="500" y="12"/>
                  </a:lnTo>
                  <a:lnTo>
                    <a:pt x="562" y="3"/>
                  </a:lnTo>
                  <a:lnTo>
                    <a:pt x="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06FEAD25-4E74-DF4E-98E7-7F0C3EE8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3233738"/>
              <a:ext cx="66675" cy="19050"/>
            </a:xfrm>
            <a:custGeom>
              <a:avLst/>
              <a:gdLst>
                <a:gd name="T0" fmla="*/ 68 w 503"/>
                <a:gd name="T1" fmla="*/ 0 h 135"/>
                <a:gd name="T2" fmla="*/ 434 w 503"/>
                <a:gd name="T3" fmla="*/ 0 h 135"/>
                <a:gd name="T4" fmla="*/ 453 w 503"/>
                <a:gd name="T5" fmla="*/ 2 h 135"/>
                <a:gd name="T6" fmla="*/ 469 w 503"/>
                <a:gd name="T7" fmla="*/ 9 h 135"/>
                <a:gd name="T8" fmla="*/ 483 w 503"/>
                <a:gd name="T9" fmla="*/ 20 h 135"/>
                <a:gd name="T10" fmla="*/ 494 w 503"/>
                <a:gd name="T11" fmla="*/ 33 h 135"/>
                <a:gd name="T12" fmla="*/ 501 w 503"/>
                <a:gd name="T13" fmla="*/ 49 h 135"/>
                <a:gd name="T14" fmla="*/ 503 w 503"/>
                <a:gd name="T15" fmla="*/ 68 h 135"/>
                <a:gd name="T16" fmla="*/ 501 w 503"/>
                <a:gd name="T17" fmla="*/ 86 h 135"/>
                <a:gd name="T18" fmla="*/ 494 w 503"/>
                <a:gd name="T19" fmla="*/ 102 h 135"/>
                <a:gd name="T20" fmla="*/ 483 w 503"/>
                <a:gd name="T21" fmla="*/ 115 h 135"/>
                <a:gd name="T22" fmla="*/ 469 w 503"/>
                <a:gd name="T23" fmla="*/ 126 h 135"/>
                <a:gd name="T24" fmla="*/ 453 w 503"/>
                <a:gd name="T25" fmla="*/ 133 h 135"/>
                <a:gd name="T26" fmla="*/ 434 w 503"/>
                <a:gd name="T27" fmla="*/ 135 h 135"/>
                <a:gd name="T28" fmla="*/ 68 w 503"/>
                <a:gd name="T29" fmla="*/ 135 h 135"/>
                <a:gd name="T30" fmla="*/ 50 w 503"/>
                <a:gd name="T31" fmla="*/ 133 h 135"/>
                <a:gd name="T32" fmla="*/ 34 w 503"/>
                <a:gd name="T33" fmla="*/ 126 h 135"/>
                <a:gd name="T34" fmla="*/ 20 w 503"/>
                <a:gd name="T35" fmla="*/ 115 h 135"/>
                <a:gd name="T36" fmla="*/ 10 w 503"/>
                <a:gd name="T37" fmla="*/ 102 h 135"/>
                <a:gd name="T38" fmla="*/ 2 w 503"/>
                <a:gd name="T39" fmla="*/ 86 h 135"/>
                <a:gd name="T40" fmla="*/ 0 w 503"/>
                <a:gd name="T41" fmla="*/ 68 h 135"/>
                <a:gd name="T42" fmla="*/ 2 w 503"/>
                <a:gd name="T43" fmla="*/ 49 h 135"/>
                <a:gd name="T44" fmla="*/ 10 w 503"/>
                <a:gd name="T45" fmla="*/ 33 h 135"/>
                <a:gd name="T46" fmla="*/ 20 w 503"/>
                <a:gd name="T47" fmla="*/ 20 h 135"/>
                <a:gd name="T48" fmla="*/ 34 w 503"/>
                <a:gd name="T49" fmla="*/ 9 h 135"/>
                <a:gd name="T50" fmla="*/ 50 w 503"/>
                <a:gd name="T51" fmla="*/ 2 h 135"/>
                <a:gd name="T52" fmla="*/ 68 w 503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3" h="135">
                  <a:moveTo>
                    <a:pt x="68" y="0"/>
                  </a:moveTo>
                  <a:lnTo>
                    <a:pt x="434" y="0"/>
                  </a:lnTo>
                  <a:lnTo>
                    <a:pt x="453" y="2"/>
                  </a:lnTo>
                  <a:lnTo>
                    <a:pt x="469" y="9"/>
                  </a:lnTo>
                  <a:lnTo>
                    <a:pt x="483" y="20"/>
                  </a:lnTo>
                  <a:lnTo>
                    <a:pt x="494" y="33"/>
                  </a:lnTo>
                  <a:lnTo>
                    <a:pt x="501" y="49"/>
                  </a:lnTo>
                  <a:lnTo>
                    <a:pt x="503" y="68"/>
                  </a:lnTo>
                  <a:lnTo>
                    <a:pt x="501" y="86"/>
                  </a:lnTo>
                  <a:lnTo>
                    <a:pt x="494" y="102"/>
                  </a:lnTo>
                  <a:lnTo>
                    <a:pt x="483" y="115"/>
                  </a:lnTo>
                  <a:lnTo>
                    <a:pt x="469" y="126"/>
                  </a:lnTo>
                  <a:lnTo>
                    <a:pt x="453" y="133"/>
                  </a:lnTo>
                  <a:lnTo>
                    <a:pt x="434" y="135"/>
                  </a:lnTo>
                  <a:lnTo>
                    <a:pt x="68" y="135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8DD7B561-8F94-6D4D-A997-9FE9BF59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184525"/>
              <a:ext cx="144463" cy="17463"/>
            </a:xfrm>
            <a:custGeom>
              <a:avLst/>
              <a:gdLst>
                <a:gd name="T0" fmla="*/ 68 w 1101"/>
                <a:gd name="T1" fmla="*/ 0 h 136"/>
                <a:gd name="T2" fmla="*/ 1032 w 1101"/>
                <a:gd name="T3" fmla="*/ 0 h 136"/>
                <a:gd name="T4" fmla="*/ 1051 w 1101"/>
                <a:gd name="T5" fmla="*/ 2 h 136"/>
                <a:gd name="T6" fmla="*/ 1067 w 1101"/>
                <a:gd name="T7" fmla="*/ 10 h 136"/>
                <a:gd name="T8" fmla="*/ 1081 w 1101"/>
                <a:gd name="T9" fmla="*/ 20 h 136"/>
                <a:gd name="T10" fmla="*/ 1092 w 1101"/>
                <a:gd name="T11" fmla="*/ 34 h 136"/>
                <a:gd name="T12" fmla="*/ 1099 w 1101"/>
                <a:gd name="T13" fmla="*/ 50 h 136"/>
                <a:gd name="T14" fmla="*/ 1101 w 1101"/>
                <a:gd name="T15" fmla="*/ 69 h 136"/>
                <a:gd name="T16" fmla="*/ 1099 w 1101"/>
                <a:gd name="T17" fmla="*/ 87 h 136"/>
                <a:gd name="T18" fmla="*/ 1092 w 1101"/>
                <a:gd name="T19" fmla="*/ 102 h 136"/>
                <a:gd name="T20" fmla="*/ 1081 w 1101"/>
                <a:gd name="T21" fmla="*/ 116 h 136"/>
                <a:gd name="T22" fmla="*/ 1067 w 1101"/>
                <a:gd name="T23" fmla="*/ 126 h 136"/>
                <a:gd name="T24" fmla="*/ 1051 w 1101"/>
                <a:gd name="T25" fmla="*/ 134 h 136"/>
                <a:gd name="T26" fmla="*/ 1032 w 1101"/>
                <a:gd name="T27" fmla="*/ 136 h 136"/>
                <a:gd name="T28" fmla="*/ 68 w 1101"/>
                <a:gd name="T29" fmla="*/ 136 h 136"/>
                <a:gd name="T30" fmla="*/ 50 w 1101"/>
                <a:gd name="T31" fmla="*/ 134 h 136"/>
                <a:gd name="T32" fmla="*/ 34 w 1101"/>
                <a:gd name="T33" fmla="*/ 126 h 136"/>
                <a:gd name="T34" fmla="*/ 20 w 1101"/>
                <a:gd name="T35" fmla="*/ 116 h 136"/>
                <a:gd name="T36" fmla="*/ 10 w 1101"/>
                <a:gd name="T37" fmla="*/ 102 h 136"/>
                <a:gd name="T38" fmla="*/ 2 w 1101"/>
                <a:gd name="T39" fmla="*/ 87 h 136"/>
                <a:gd name="T40" fmla="*/ 0 w 1101"/>
                <a:gd name="T41" fmla="*/ 69 h 136"/>
                <a:gd name="T42" fmla="*/ 2 w 1101"/>
                <a:gd name="T43" fmla="*/ 50 h 136"/>
                <a:gd name="T44" fmla="*/ 10 w 1101"/>
                <a:gd name="T45" fmla="*/ 34 h 136"/>
                <a:gd name="T46" fmla="*/ 20 w 1101"/>
                <a:gd name="T47" fmla="*/ 20 h 136"/>
                <a:gd name="T48" fmla="*/ 34 w 1101"/>
                <a:gd name="T49" fmla="*/ 10 h 136"/>
                <a:gd name="T50" fmla="*/ 50 w 1101"/>
                <a:gd name="T51" fmla="*/ 2 h 136"/>
                <a:gd name="T52" fmla="*/ 68 w 1101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6">
                  <a:moveTo>
                    <a:pt x="68" y="0"/>
                  </a:moveTo>
                  <a:lnTo>
                    <a:pt x="1032" y="0"/>
                  </a:lnTo>
                  <a:lnTo>
                    <a:pt x="1051" y="2"/>
                  </a:lnTo>
                  <a:lnTo>
                    <a:pt x="1067" y="10"/>
                  </a:lnTo>
                  <a:lnTo>
                    <a:pt x="1081" y="20"/>
                  </a:lnTo>
                  <a:lnTo>
                    <a:pt x="1092" y="34"/>
                  </a:lnTo>
                  <a:lnTo>
                    <a:pt x="1099" y="50"/>
                  </a:lnTo>
                  <a:lnTo>
                    <a:pt x="1101" y="69"/>
                  </a:lnTo>
                  <a:lnTo>
                    <a:pt x="1099" y="87"/>
                  </a:lnTo>
                  <a:lnTo>
                    <a:pt x="1092" y="102"/>
                  </a:lnTo>
                  <a:lnTo>
                    <a:pt x="1081" y="116"/>
                  </a:lnTo>
                  <a:lnTo>
                    <a:pt x="1067" y="126"/>
                  </a:lnTo>
                  <a:lnTo>
                    <a:pt x="1051" y="134"/>
                  </a:lnTo>
                  <a:lnTo>
                    <a:pt x="1032" y="136"/>
                  </a:lnTo>
                  <a:lnTo>
                    <a:pt x="68" y="136"/>
                  </a:lnTo>
                  <a:lnTo>
                    <a:pt x="50" y="134"/>
                  </a:lnTo>
                  <a:lnTo>
                    <a:pt x="34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0DA9F97C-65BF-2C4B-88DC-6A0E0393F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133725"/>
              <a:ext cx="144463" cy="17463"/>
            </a:xfrm>
            <a:custGeom>
              <a:avLst/>
              <a:gdLst>
                <a:gd name="T0" fmla="*/ 68 w 1101"/>
                <a:gd name="T1" fmla="*/ 0 h 136"/>
                <a:gd name="T2" fmla="*/ 1032 w 1101"/>
                <a:gd name="T3" fmla="*/ 0 h 136"/>
                <a:gd name="T4" fmla="*/ 1051 w 1101"/>
                <a:gd name="T5" fmla="*/ 2 h 136"/>
                <a:gd name="T6" fmla="*/ 1067 w 1101"/>
                <a:gd name="T7" fmla="*/ 9 h 136"/>
                <a:gd name="T8" fmla="*/ 1081 w 1101"/>
                <a:gd name="T9" fmla="*/ 20 h 136"/>
                <a:gd name="T10" fmla="*/ 1092 w 1101"/>
                <a:gd name="T11" fmla="*/ 34 h 136"/>
                <a:gd name="T12" fmla="*/ 1099 w 1101"/>
                <a:gd name="T13" fmla="*/ 49 h 136"/>
                <a:gd name="T14" fmla="*/ 1101 w 1101"/>
                <a:gd name="T15" fmla="*/ 68 h 136"/>
                <a:gd name="T16" fmla="*/ 1099 w 1101"/>
                <a:gd name="T17" fmla="*/ 86 h 136"/>
                <a:gd name="T18" fmla="*/ 1092 w 1101"/>
                <a:gd name="T19" fmla="*/ 102 h 136"/>
                <a:gd name="T20" fmla="*/ 1081 w 1101"/>
                <a:gd name="T21" fmla="*/ 116 h 136"/>
                <a:gd name="T22" fmla="*/ 1067 w 1101"/>
                <a:gd name="T23" fmla="*/ 126 h 136"/>
                <a:gd name="T24" fmla="*/ 1051 w 1101"/>
                <a:gd name="T25" fmla="*/ 133 h 136"/>
                <a:gd name="T26" fmla="*/ 1032 w 1101"/>
                <a:gd name="T27" fmla="*/ 136 h 136"/>
                <a:gd name="T28" fmla="*/ 68 w 1101"/>
                <a:gd name="T29" fmla="*/ 136 h 136"/>
                <a:gd name="T30" fmla="*/ 50 w 1101"/>
                <a:gd name="T31" fmla="*/ 133 h 136"/>
                <a:gd name="T32" fmla="*/ 34 w 1101"/>
                <a:gd name="T33" fmla="*/ 126 h 136"/>
                <a:gd name="T34" fmla="*/ 20 w 1101"/>
                <a:gd name="T35" fmla="*/ 116 h 136"/>
                <a:gd name="T36" fmla="*/ 10 w 1101"/>
                <a:gd name="T37" fmla="*/ 102 h 136"/>
                <a:gd name="T38" fmla="*/ 2 w 1101"/>
                <a:gd name="T39" fmla="*/ 86 h 136"/>
                <a:gd name="T40" fmla="*/ 0 w 1101"/>
                <a:gd name="T41" fmla="*/ 68 h 136"/>
                <a:gd name="T42" fmla="*/ 2 w 1101"/>
                <a:gd name="T43" fmla="*/ 49 h 136"/>
                <a:gd name="T44" fmla="*/ 10 w 1101"/>
                <a:gd name="T45" fmla="*/ 34 h 136"/>
                <a:gd name="T46" fmla="*/ 20 w 1101"/>
                <a:gd name="T47" fmla="*/ 20 h 136"/>
                <a:gd name="T48" fmla="*/ 34 w 1101"/>
                <a:gd name="T49" fmla="*/ 9 h 136"/>
                <a:gd name="T50" fmla="*/ 50 w 1101"/>
                <a:gd name="T51" fmla="*/ 2 h 136"/>
                <a:gd name="T52" fmla="*/ 68 w 1101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6">
                  <a:moveTo>
                    <a:pt x="68" y="0"/>
                  </a:moveTo>
                  <a:lnTo>
                    <a:pt x="1032" y="0"/>
                  </a:lnTo>
                  <a:lnTo>
                    <a:pt x="1051" y="2"/>
                  </a:lnTo>
                  <a:lnTo>
                    <a:pt x="1067" y="9"/>
                  </a:lnTo>
                  <a:lnTo>
                    <a:pt x="1081" y="20"/>
                  </a:lnTo>
                  <a:lnTo>
                    <a:pt x="1092" y="34"/>
                  </a:lnTo>
                  <a:lnTo>
                    <a:pt x="1099" y="49"/>
                  </a:lnTo>
                  <a:lnTo>
                    <a:pt x="1101" y="68"/>
                  </a:lnTo>
                  <a:lnTo>
                    <a:pt x="1099" y="86"/>
                  </a:lnTo>
                  <a:lnTo>
                    <a:pt x="1092" y="102"/>
                  </a:lnTo>
                  <a:lnTo>
                    <a:pt x="1081" y="116"/>
                  </a:lnTo>
                  <a:lnTo>
                    <a:pt x="1067" y="126"/>
                  </a:lnTo>
                  <a:lnTo>
                    <a:pt x="1051" y="133"/>
                  </a:lnTo>
                  <a:lnTo>
                    <a:pt x="1032" y="136"/>
                  </a:lnTo>
                  <a:lnTo>
                    <a:pt x="68" y="136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E66D44BE-4DC7-6B46-8092-45237E91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082925"/>
              <a:ext cx="19050" cy="19050"/>
            </a:xfrm>
            <a:custGeom>
              <a:avLst/>
              <a:gdLst>
                <a:gd name="T0" fmla="*/ 69 w 136"/>
                <a:gd name="T1" fmla="*/ 0 h 135"/>
                <a:gd name="T2" fmla="*/ 87 w 136"/>
                <a:gd name="T3" fmla="*/ 2 h 135"/>
                <a:gd name="T4" fmla="*/ 102 w 136"/>
                <a:gd name="T5" fmla="*/ 9 h 135"/>
                <a:gd name="T6" fmla="*/ 117 w 136"/>
                <a:gd name="T7" fmla="*/ 20 h 135"/>
                <a:gd name="T8" fmla="*/ 128 w 136"/>
                <a:gd name="T9" fmla="*/ 33 h 135"/>
                <a:gd name="T10" fmla="*/ 134 w 136"/>
                <a:gd name="T11" fmla="*/ 50 h 135"/>
                <a:gd name="T12" fmla="*/ 136 w 136"/>
                <a:gd name="T13" fmla="*/ 68 h 135"/>
                <a:gd name="T14" fmla="*/ 134 w 136"/>
                <a:gd name="T15" fmla="*/ 85 h 135"/>
                <a:gd name="T16" fmla="*/ 128 w 136"/>
                <a:gd name="T17" fmla="*/ 102 h 135"/>
                <a:gd name="T18" fmla="*/ 117 w 136"/>
                <a:gd name="T19" fmla="*/ 115 h 135"/>
                <a:gd name="T20" fmla="*/ 102 w 136"/>
                <a:gd name="T21" fmla="*/ 126 h 135"/>
                <a:gd name="T22" fmla="*/ 87 w 136"/>
                <a:gd name="T23" fmla="*/ 133 h 135"/>
                <a:gd name="T24" fmla="*/ 69 w 136"/>
                <a:gd name="T25" fmla="*/ 135 h 135"/>
                <a:gd name="T26" fmla="*/ 51 w 136"/>
                <a:gd name="T27" fmla="*/ 133 h 135"/>
                <a:gd name="T28" fmla="*/ 35 w 136"/>
                <a:gd name="T29" fmla="*/ 126 h 135"/>
                <a:gd name="T30" fmla="*/ 20 w 136"/>
                <a:gd name="T31" fmla="*/ 115 h 135"/>
                <a:gd name="T32" fmla="*/ 10 w 136"/>
                <a:gd name="T33" fmla="*/ 102 h 135"/>
                <a:gd name="T34" fmla="*/ 3 w 136"/>
                <a:gd name="T35" fmla="*/ 85 h 135"/>
                <a:gd name="T36" fmla="*/ 0 w 136"/>
                <a:gd name="T37" fmla="*/ 68 h 135"/>
                <a:gd name="T38" fmla="*/ 3 w 136"/>
                <a:gd name="T39" fmla="*/ 50 h 135"/>
                <a:gd name="T40" fmla="*/ 10 w 136"/>
                <a:gd name="T41" fmla="*/ 33 h 135"/>
                <a:gd name="T42" fmla="*/ 20 w 136"/>
                <a:gd name="T43" fmla="*/ 20 h 135"/>
                <a:gd name="T44" fmla="*/ 35 w 136"/>
                <a:gd name="T45" fmla="*/ 9 h 135"/>
                <a:gd name="T46" fmla="*/ 51 w 136"/>
                <a:gd name="T47" fmla="*/ 2 h 135"/>
                <a:gd name="T48" fmla="*/ 69 w 136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5">
                  <a:moveTo>
                    <a:pt x="69" y="0"/>
                  </a:moveTo>
                  <a:lnTo>
                    <a:pt x="87" y="2"/>
                  </a:lnTo>
                  <a:lnTo>
                    <a:pt x="102" y="9"/>
                  </a:lnTo>
                  <a:lnTo>
                    <a:pt x="117" y="20"/>
                  </a:lnTo>
                  <a:lnTo>
                    <a:pt x="128" y="33"/>
                  </a:lnTo>
                  <a:lnTo>
                    <a:pt x="134" y="50"/>
                  </a:lnTo>
                  <a:lnTo>
                    <a:pt x="136" y="68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5"/>
                  </a:lnTo>
                  <a:lnTo>
                    <a:pt x="102" y="126"/>
                  </a:lnTo>
                  <a:lnTo>
                    <a:pt x="87" y="133"/>
                  </a:lnTo>
                  <a:lnTo>
                    <a:pt x="69" y="135"/>
                  </a:lnTo>
                  <a:lnTo>
                    <a:pt x="51" y="133"/>
                  </a:lnTo>
                  <a:lnTo>
                    <a:pt x="35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259C5A2-4515-8A47-AFBD-85B02ACB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133725"/>
              <a:ext cx="19050" cy="17463"/>
            </a:xfrm>
            <a:custGeom>
              <a:avLst/>
              <a:gdLst>
                <a:gd name="T0" fmla="*/ 69 w 136"/>
                <a:gd name="T1" fmla="*/ 0 h 136"/>
                <a:gd name="T2" fmla="*/ 87 w 136"/>
                <a:gd name="T3" fmla="*/ 2 h 136"/>
                <a:gd name="T4" fmla="*/ 102 w 136"/>
                <a:gd name="T5" fmla="*/ 9 h 136"/>
                <a:gd name="T6" fmla="*/ 117 w 136"/>
                <a:gd name="T7" fmla="*/ 20 h 136"/>
                <a:gd name="T8" fmla="*/ 128 w 136"/>
                <a:gd name="T9" fmla="*/ 34 h 136"/>
                <a:gd name="T10" fmla="*/ 134 w 136"/>
                <a:gd name="T11" fmla="*/ 50 h 136"/>
                <a:gd name="T12" fmla="*/ 136 w 136"/>
                <a:gd name="T13" fmla="*/ 68 h 136"/>
                <a:gd name="T14" fmla="*/ 134 w 136"/>
                <a:gd name="T15" fmla="*/ 85 h 136"/>
                <a:gd name="T16" fmla="*/ 128 w 136"/>
                <a:gd name="T17" fmla="*/ 102 h 136"/>
                <a:gd name="T18" fmla="*/ 117 w 136"/>
                <a:gd name="T19" fmla="*/ 116 h 136"/>
                <a:gd name="T20" fmla="*/ 102 w 136"/>
                <a:gd name="T21" fmla="*/ 126 h 136"/>
                <a:gd name="T22" fmla="*/ 87 w 136"/>
                <a:gd name="T23" fmla="*/ 133 h 136"/>
                <a:gd name="T24" fmla="*/ 69 w 136"/>
                <a:gd name="T25" fmla="*/ 136 h 136"/>
                <a:gd name="T26" fmla="*/ 51 w 136"/>
                <a:gd name="T27" fmla="*/ 133 h 136"/>
                <a:gd name="T28" fmla="*/ 35 w 136"/>
                <a:gd name="T29" fmla="*/ 126 h 136"/>
                <a:gd name="T30" fmla="*/ 20 w 136"/>
                <a:gd name="T31" fmla="*/ 116 h 136"/>
                <a:gd name="T32" fmla="*/ 10 w 136"/>
                <a:gd name="T33" fmla="*/ 102 h 136"/>
                <a:gd name="T34" fmla="*/ 3 w 136"/>
                <a:gd name="T35" fmla="*/ 85 h 136"/>
                <a:gd name="T36" fmla="*/ 0 w 136"/>
                <a:gd name="T37" fmla="*/ 68 h 136"/>
                <a:gd name="T38" fmla="*/ 3 w 136"/>
                <a:gd name="T39" fmla="*/ 50 h 136"/>
                <a:gd name="T40" fmla="*/ 10 w 136"/>
                <a:gd name="T41" fmla="*/ 34 h 136"/>
                <a:gd name="T42" fmla="*/ 20 w 136"/>
                <a:gd name="T43" fmla="*/ 20 h 136"/>
                <a:gd name="T44" fmla="*/ 35 w 136"/>
                <a:gd name="T45" fmla="*/ 9 h 136"/>
                <a:gd name="T46" fmla="*/ 51 w 136"/>
                <a:gd name="T47" fmla="*/ 2 h 136"/>
                <a:gd name="T48" fmla="*/ 69 w 136"/>
                <a:gd name="T4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6">
                  <a:moveTo>
                    <a:pt x="69" y="0"/>
                  </a:moveTo>
                  <a:lnTo>
                    <a:pt x="87" y="2"/>
                  </a:lnTo>
                  <a:lnTo>
                    <a:pt x="102" y="9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4" y="50"/>
                  </a:lnTo>
                  <a:lnTo>
                    <a:pt x="136" y="68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6"/>
                  </a:lnTo>
                  <a:lnTo>
                    <a:pt x="102" y="126"/>
                  </a:lnTo>
                  <a:lnTo>
                    <a:pt x="87" y="133"/>
                  </a:lnTo>
                  <a:lnTo>
                    <a:pt x="69" y="136"/>
                  </a:lnTo>
                  <a:lnTo>
                    <a:pt x="51" y="133"/>
                  </a:lnTo>
                  <a:lnTo>
                    <a:pt x="35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63FB397F-DD0D-4E4B-B6A1-322C3AEA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184525"/>
              <a:ext cx="19050" cy="17463"/>
            </a:xfrm>
            <a:custGeom>
              <a:avLst/>
              <a:gdLst>
                <a:gd name="T0" fmla="*/ 69 w 136"/>
                <a:gd name="T1" fmla="*/ 0 h 136"/>
                <a:gd name="T2" fmla="*/ 87 w 136"/>
                <a:gd name="T3" fmla="*/ 2 h 136"/>
                <a:gd name="T4" fmla="*/ 102 w 136"/>
                <a:gd name="T5" fmla="*/ 10 h 136"/>
                <a:gd name="T6" fmla="*/ 117 w 136"/>
                <a:gd name="T7" fmla="*/ 20 h 136"/>
                <a:gd name="T8" fmla="*/ 128 w 136"/>
                <a:gd name="T9" fmla="*/ 34 h 136"/>
                <a:gd name="T10" fmla="*/ 134 w 136"/>
                <a:gd name="T11" fmla="*/ 51 h 136"/>
                <a:gd name="T12" fmla="*/ 136 w 136"/>
                <a:gd name="T13" fmla="*/ 69 h 136"/>
                <a:gd name="T14" fmla="*/ 134 w 136"/>
                <a:gd name="T15" fmla="*/ 85 h 136"/>
                <a:gd name="T16" fmla="*/ 128 w 136"/>
                <a:gd name="T17" fmla="*/ 102 h 136"/>
                <a:gd name="T18" fmla="*/ 117 w 136"/>
                <a:gd name="T19" fmla="*/ 116 h 136"/>
                <a:gd name="T20" fmla="*/ 102 w 136"/>
                <a:gd name="T21" fmla="*/ 126 h 136"/>
                <a:gd name="T22" fmla="*/ 87 w 136"/>
                <a:gd name="T23" fmla="*/ 134 h 136"/>
                <a:gd name="T24" fmla="*/ 69 w 136"/>
                <a:gd name="T25" fmla="*/ 136 h 136"/>
                <a:gd name="T26" fmla="*/ 51 w 136"/>
                <a:gd name="T27" fmla="*/ 134 h 136"/>
                <a:gd name="T28" fmla="*/ 35 w 136"/>
                <a:gd name="T29" fmla="*/ 126 h 136"/>
                <a:gd name="T30" fmla="*/ 20 w 136"/>
                <a:gd name="T31" fmla="*/ 116 h 136"/>
                <a:gd name="T32" fmla="*/ 10 w 136"/>
                <a:gd name="T33" fmla="*/ 102 h 136"/>
                <a:gd name="T34" fmla="*/ 3 w 136"/>
                <a:gd name="T35" fmla="*/ 85 h 136"/>
                <a:gd name="T36" fmla="*/ 0 w 136"/>
                <a:gd name="T37" fmla="*/ 69 h 136"/>
                <a:gd name="T38" fmla="*/ 3 w 136"/>
                <a:gd name="T39" fmla="*/ 51 h 136"/>
                <a:gd name="T40" fmla="*/ 10 w 136"/>
                <a:gd name="T41" fmla="*/ 34 h 136"/>
                <a:gd name="T42" fmla="*/ 20 w 136"/>
                <a:gd name="T43" fmla="*/ 20 h 136"/>
                <a:gd name="T44" fmla="*/ 35 w 136"/>
                <a:gd name="T45" fmla="*/ 10 h 136"/>
                <a:gd name="T46" fmla="*/ 51 w 136"/>
                <a:gd name="T47" fmla="*/ 2 h 136"/>
                <a:gd name="T48" fmla="*/ 69 w 136"/>
                <a:gd name="T4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6">
                  <a:moveTo>
                    <a:pt x="69" y="0"/>
                  </a:moveTo>
                  <a:lnTo>
                    <a:pt x="87" y="2"/>
                  </a:lnTo>
                  <a:lnTo>
                    <a:pt x="102" y="10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4" y="51"/>
                  </a:lnTo>
                  <a:lnTo>
                    <a:pt x="136" y="69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6"/>
                  </a:lnTo>
                  <a:lnTo>
                    <a:pt x="102" y="126"/>
                  </a:lnTo>
                  <a:lnTo>
                    <a:pt x="87" y="134"/>
                  </a:lnTo>
                  <a:lnTo>
                    <a:pt x="69" y="136"/>
                  </a:lnTo>
                  <a:lnTo>
                    <a:pt x="51" y="134"/>
                  </a:lnTo>
                  <a:lnTo>
                    <a:pt x="35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E290076-BBB8-3844-A401-AB47B7A8B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82925"/>
              <a:ext cx="144463" cy="19050"/>
            </a:xfrm>
            <a:custGeom>
              <a:avLst/>
              <a:gdLst>
                <a:gd name="T0" fmla="*/ 68 w 1101"/>
                <a:gd name="T1" fmla="*/ 0 h 135"/>
                <a:gd name="T2" fmla="*/ 1032 w 1101"/>
                <a:gd name="T3" fmla="*/ 0 h 135"/>
                <a:gd name="T4" fmla="*/ 1051 w 1101"/>
                <a:gd name="T5" fmla="*/ 3 h 135"/>
                <a:gd name="T6" fmla="*/ 1067 w 1101"/>
                <a:gd name="T7" fmla="*/ 9 h 135"/>
                <a:gd name="T8" fmla="*/ 1081 w 1101"/>
                <a:gd name="T9" fmla="*/ 20 h 135"/>
                <a:gd name="T10" fmla="*/ 1092 w 1101"/>
                <a:gd name="T11" fmla="*/ 33 h 135"/>
                <a:gd name="T12" fmla="*/ 1099 w 1101"/>
                <a:gd name="T13" fmla="*/ 50 h 135"/>
                <a:gd name="T14" fmla="*/ 1101 w 1101"/>
                <a:gd name="T15" fmla="*/ 68 h 135"/>
                <a:gd name="T16" fmla="*/ 1099 w 1101"/>
                <a:gd name="T17" fmla="*/ 86 h 135"/>
                <a:gd name="T18" fmla="*/ 1092 w 1101"/>
                <a:gd name="T19" fmla="*/ 102 h 135"/>
                <a:gd name="T20" fmla="*/ 1081 w 1101"/>
                <a:gd name="T21" fmla="*/ 115 h 135"/>
                <a:gd name="T22" fmla="*/ 1067 w 1101"/>
                <a:gd name="T23" fmla="*/ 126 h 135"/>
                <a:gd name="T24" fmla="*/ 1051 w 1101"/>
                <a:gd name="T25" fmla="*/ 133 h 135"/>
                <a:gd name="T26" fmla="*/ 1032 w 1101"/>
                <a:gd name="T27" fmla="*/ 135 h 135"/>
                <a:gd name="T28" fmla="*/ 68 w 1101"/>
                <a:gd name="T29" fmla="*/ 135 h 135"/>
                <a:gd name="T30" fmla="*/ 50 w 1101"/>
                <a:gd name="T31" fmla="*/ 133 h 135"/>
                <a:gd name="T32" fmla="*/ 34 w 1101"/>
                <a:gd name="T33" fmla="*/ 126 h 135"/>
                <a:gd name="T34" fmla="*/ 20 w 1101"/>
                <a:gd name="T35" fmla="*/ 115 h 135"/>
                <a:gd name="T36" fmla="*/ 10 w 1101"/>
                <a:gd name="T37" fmla="*/ 102 h 135"/>
                <a:gd name="T38" fmla="*/ 2 w 1101"/>
                <a:gd name="T39" fmla="*/ 86 h 135"/>
                <a:gd name="T40" fmla="*/ 0 w 1101"/>
                <a:gd name="T41" fmla="*/ 68 h 135"/>
                <a:gd name="T42" fmla="*/ 2 w 1101"/>
                <a:gd name="T43" fmla="*/ 50 h 135"/>
                <a:gd name="T44" fmla="*/ 10 w 1101"/>
                <a:gd name="T45" fmla="*/ 33 h 135"/>
                <a:gd name="T46" fmla="*/ 20 w 1101"/>
                <a:gd name="T47" fmla="*/ 20 h 135"/>
                <a:gd name="T48" fmla="*/ 34 w 1101"/>
                <a:gd name="T49" fmla="*/ 9 h 135"/>
                <a:gd name="T50" fmla="*/ 50 w 1101"/>
                <a:gd name="T51" fmla="*/ 3 h 135"/>
                <a:gd name="T52" fmla="*/ 68 w 1101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5">
                  <a:moveTo>
                    <a:pt x="68" y="0"/>
                  </a:moveTo>
                  <a:lnTo>
                    <a:pt x="1032" y="0"/>
                  </a:lnTo>
                  <a:lnTo>
                    <a:pt x="1051" y="3"/>
                  </a:lnTo>
                  <a:lnTo>
                    <a:pt x="1067" y="9"/>
                  </a:lnTo>
                  <a:lnTo>
                    <a:pt x="1081" y="20"/>
                  </a:lnTo>
                  <a:lnTo>
                    <a:pt x="1092" y="33"/>
                  </a:lnTo>
                  <a:lnTo>
                    <a:pt x="1099" y="50"/>
                  </a:lnTo>
                  <a:lnTo>
                    <a:pt x="1101" y="68"/>
                  </a:lnTo>
                  <a:lnTo>
                    <a:pt x="1099" y="86"/>
                  </a:lnTo>
                  <a:lnTo>
                    <a:pt x="1092" y="102"/>
                  </a:lnTo>
                  <a:lnTo>
                    <a:pt x="1081" y="115"/>
                  </a:lnTo>
                  <a:lnTo>
                    <a:pt x="1067" y="126"/>
                  </a:lnTo>
                  <a:lnTo>
                    <a:pt x="1051" y="133"/>
                  </a:lnTo>
                  <a:lnTo>
                    <a:pt x="1032" y="135"/>
                  </a:lnTo>
                  <a:lnTo>
                    <a:pt x="68" y="135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0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292C393C-A817-9D47-B0D3-0B1225477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201" y="2952750"/>
              <a:ext cx="192088" cy="300038"/>
            </a:xfrm>
            <a:custGeom>
              <a:avLst/>
              <a:gdLst>
                <a:gd name="T0" fmla="*/ 153 w 1457"/>
                <a:gd name="T1" fmla="*/ 2043 h 2257"/>
                <a:gd name="T2" fmla="*/ 184 w 1457"/>
                <a:gd name="T3" fmla="*/ 1762 h 2257"/>
                <a:gd name="T4" fmla="*/ 221 w 1457"/>
                <a:gd name="T5" fmla="*/ 1628 h 2257"/>
                <a:gd name="T6" fmla="*/ 1166 w 1457"/>
                <a:gd name="T7" fmla="*/ 592 h 2257"/>
                <a:gd name="T8" fmla="*/ 1162 w 1457"/>
                <a:gd name="T9" fmla="*/ 135 h 2257"/>
                <a:gd name="T10" fmla="*/ 1105 w 1457"/>
                <a:gd name="T11" fmla="*/ 150 h 2257"/>
                <a:gd name="T12" fmla="*/ 1059 w 1457"/>
                <a:gd name="T13" fmla="*/ 186 h 2257"/>
                <a:gd name="T14" fmla="*/ 975 w 1457"/>
                <a:gd name="T15" fmla="*/ 326 h 2257"/>
                <a:gd name="T16" fmla="*/ 1301 w 1457"/>
                <a:gd name="T17" fmla="*/ 358 h 2257"/>
                <a:gd name="T18" fmla="*/ 1320 w 1457"/>
                <a:gd name="T19" fmla="*/ 304 h 2257"/>
                <a:gd name="T20" fmla="*/ 1316 w 1457"/>
                <a:gd name="T21" fmla="*/ 246 h 2257"/>
                <a:gd name="T22" fmla="*/ 1290 w 1457"/>
                <a:gd name="T23" fmla="*/ 193 h 2257"/>
                <a:gd name="T24" fmla="*/ 1246 w 1457"/>
                <a:gd name="T25" fmla="*/ 155 h 2257"/>
                <a:gd name="T26" fmla="*/ 1191 w 1457"/>
                <a:gd name="T27" fmla="*/ 137 h 2257"/>
                <a:gd name="T28" fmla="*/ 1172 w 1457"/>
                <a:gd name="T29" fmla="*/ 0 h 2257"/>
                <a:gd name="T30" fmla="*/ 1245 w 1457"/>
                <a:gd name="T31" fmla="*/ 9 h 2257"/>
                <a:gd name="T32" fmla="*/ 1315 w 1457"/>
                <a:gd name="T33" fmla="*/ 38 h 2257"/>
                <a:gd name="T34" fmla="*/ 1375 w 1457"/>
                <a:gd name="T35" fmla="*/ 84 h 2257"/>
                <a:gd name="T36" fmla="*/ 1419 w 1457"/>
                <a:gd name="T37" fmla="*/ 143 h 2257"/>
                <a:gd name="T38" fmla="*/ 1448 w 1457"/>
                <a:gd name="T39" fmla="*/ 210 h 2257"/>
                <a:gd name="T40" fmla="*/ 1457 w 1457"/>
                <a:gd name="T41" fmla="*/ 283 h 2257"/>
                <a:gd name="T42" fmla="*/ 1448 w 1457"/>
                <a:gd name="T43" fmla="*/ 356 h 2257"/>
                <a:gd name="T44" fmla="*/ 1419 w 1457"/>
                <a:gd name="T45" fmla="*/ 427 h 2257"/>
                <a:gd name="T46" fmla="*/ 555 w 1457"/>
                <a:gd name="T47" fmla="*/ 1914 h 2257"/>
                <a:gd name="T48" fmla="*/ 108 w 1457"/>
                <a:gd name="T49" fmla="*/ 2244 h 2257"/>
                <a:gd name="T50" fmla="*/ 82 w 1457"/>
                <a:gd name="T51" fmla="*/ 2256 h 2257"/>
                <a:gd name="T52" fmla="*/ 50 w 1457"/>
                <a:gd name="T53" fmla="*/ 2255 h 2257"/>
                <a:gd name="T54" fmla="*/ 21 w 1457"/>
                <a:gd name="T55" fmla="*/ 2238 h 2257"/>
                <a:gd name="T56" fmla="*/ 4 w 1457"/>
                <a:gd name="T57" fmla="*/ 2213 h 2257"/>
                <a:gd name="T58" fmla="*/ 0 w 1457"/>
                <a:gd name="T59" fmla="*/ 2182 h 2257"/>
                <a:gd name="T60" fmla="*/ 63 w 1457"/>
                <a:gd name="T61" fmla="*/ 1631 h 2257"/>
                <a:gd name="T62" fmla="*/ 924 w 1457"/>
                <a:gd name="T63" fmla="*/ 142 h 2257"/>
                <a:gd name="T64" fmla="*/ 970 w 1457"/>
                <a:gd name="T65" fmla="*/ 83 h 2257"/>
                <a:gd name="T66" fmla="*/ 1029 w 1457"/>
                <a:gd name="T67" fmla="*/ 38 h 2257"/>
                <a:gd name="T68" fmla="*/ 1097 w 1457"/>
                <a:gd name="T69" fmla="*/ 9 h 2257"/>
                <a:gd name="T70" fmla="*/ 1172 w 1457"/>
                <a:gd name="T71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7" h="2257">
                  <a:moveTo>
                    <a:pt x="184" y="1762"/>
                  </a:moveTo>
                  <a:lnTo>
                    <a:pt x="153" y="2043"/>
                  </a:lnTo>
                  <a:lnTo>
                    <a:pt x="380" y="1876"/>
                  </a:lnTo>
                  <a:lnTo>
                    <a:pt x="184" y="1762"/>
                  </a:lnTo>
                  <a:close/>
                  <a:moveTo>
                    <a:pt x="907" y="442"/>
                  </a:moveTo>
                  <a:lnTo>
                    <a:pt x="221" y="1628"/>
                  </a:lnTo>
                  <a:lnTo>
                    <a:pt x="479" y="1776"/>
                  </a:lnTo>
                  <a:lnTo>
                    <a:pt x="1166" y="592"/>
                  </a:lnTo>
                  <a:lnTo>
                    <a:pt x="907" y="442"/>
                  </a:lnTo>
                  <a:close/>
                  <a:moveTo>
                    <a:pt x="1162" y="135"/>
                  </a:moveTo>
                  <a:lnTo>
                    <a:pt x="1133" y="140"/>
                  </a:lnTo>
                  <a:lnTo>
                    <a:pt x="1105" y="150"/>
                  </a:lnTo>
                  <a:lnTo>
                    <a:pt x="1081" y="166"/>
                  </a:lnTo>
                  <a:lnTo>
                    <a:pt x="1059" y="186"/>
                  </a:lnTo>
                  <a:lnTo>
                    <a:pt x="1042" y="209"/>
                  </a:lnTo>
                  <a:lnTo>
                    <a:pt x="975" y="326"/>
                  </a:lnTo>
                  <a:lnTo>
                    <a:pt x="1234" y="474"/>
                  </a:lnTo>
                  <a:lnTo>
                    <a:pt x="1301" y="358"/>
                  </a:lnTo>
                  <a:lnTo>
                    <a:pt x="1314" y="332"/>
                  </a:lnTo>
                  <a:lnTo>
                    <a:pt x="1320" y="304"/>
                  </a:lnTo>
                  <a:lnTo>
                    <a:pt x="1321" y="274"/>
                  </a:lnTo>
                  <a:lnTo>
                    <a:pt x="1316" y="246"/>
                  </a:lnTo>
                  <a:lnTo>
                    <a:pt x="1305" y="217"/>
                  </a:lnTo>
                  <a:lnTo>
                    <a:pt x="1290" y="193"/>
                  </a:lnTo>
                  <a:lnTo>
                    <a:pt x="1270" y="172"/>
                  </a:lnTo>
                  <a:lnTo>
                    <a:pt x="1246" y="155"/>
                  </a:lnTo>
                  <a:lnTo>
                    <a:pt x="1220" y="143"/>
                  </a:lnTo>
                  <a:lnTo>
                    <a:pt x="1191" y="137"/>
                  </a:lnTo>
                  <a:lnTo>
                    <a:pt x="1162" y="135"/>
                  </a:lnTo>
                  <a:close/>
                  <a:moveTo>
                    <a:pt x="1172" y="0"/>
                  </a:moveTo>
                  <a:lnTo>
                    <a:pt x="1209" y="2"/>
                  </a:lnTo>
                  <a:lnTo>
                    <a:pt x="1245" y="9"/>
                  </a:lnTo>
                  <a:lnTo>
                    <a:pt x="1281" y="21"/>
                  </a:lnTo>
                  <a:lnTo>
                    <a:pt x="1315" y="38"/>
                  </a:lnTo>
                  <a:lnTo>
                    <a:pt x="1346" y="59"/>
                  </a:lnTo>
                  <a:lnTo>
                    <a:pt x="1375" y="84"/>
                  </a:lnTo>
                  <a:lnTo>
                    <a:pt x="1399" y="112"/>
                  </a:lnTo>
                  <a:lnTo>
                    <a:pt x="1419" y="143"/>
                  </a:lnTo>
                  <a:lnTo>
                    <a:pt x="1436" y="176"/>
                  </a:lnTo>
                  <a:lnTo>
                    <a:pt x="1448" y="210"/>
                  </a:lnTo>
                  <a:lnTo>
                    <a:pt x="1454" y="246"/>
                  </a:lnTo>
                  <a:lnTo>
                    <a:pt x="1457" y="283"/>
                  </a:lnTo>
                  <a:lnTo>
                    <a:pt x="1455" y="319"/>
                  </a:lnTo>
                  <a:lnTo>
                    <a:pt x="1448" y="356"/>
                  </a:lnTo>
                  <a:lnTo>
                    <a:pt x="1436" y="392"/>
                  </a:lnTo>
                  <a:lnTo>
                    <a:pt x="1419" y="427"/>
                  </a:lnTo>
                  <a:lnTo>
                    <a:pt x="564" y="1903"/>
                  </a:lnTo>
                  <a:lnTo>
                    <a:pt x="555" y="1914"/>
                  </a:lnTo>
                  <a:lnTo>
                    <a:pt x="545" y="1923"/>
                  </a:lnTo>
                  <a:lnTo>
                    <a:pt x="108" y="2244"/>
                  </a:lnTo>
                  <a:lnTo>
                    <a:pt x="96" y="2251"/>
                  </a:lnTo>
                  <a:lnTo>
                    <a:pt x="82" y="2256"/>
                  </a:lnTo>
                  <a:lnTo>
                    <a:pt x="67" y="2257"/>
                  </a:lnTo>
                  <a:lnTo>
                    <a:pt x="50" y="2255"/>
                  </a:lnTo>
                  <a:lnTo>
                    <a:pt x="33" y="2248"/>
                  </a:lnTo>
                  <a:lnTo>
                    <a:pt x="21" y="2238"/>
                  </a:lnTo>
                  <a:lnTo>
                    <a:pt x="11" y="2227"/>
                  </a:lnTo>
                  <a:lnTo>
                    <a:pt x="4" y="2213"/>
                  </a:lnTo>
                  <a:lnTo>
                    <a:pt x="1" y="2197"/>
                  </a:lnTo>
                  <a:lnTo>
                    <a:pt x="0" y="2182"/>
                  </a:lnTo>
                  <a:lnTo>
                    <a:pt x="61" y="1645"/>
                  </a:lnTo>
                  <a:lnTo>
                    <a:pt x="63" y="1631"/>
                  </a:lnTo>
                  <a:lnTo>
                    <a:pt x="69" y="1618"/>
                  </a:lnTo>
                  <a:lnTo>
                    <a:pt x="924" y="142"/>
                  </a:lnTo>
                  <a:lnTo>
                    <a:pt x="946" y="110"/>
                  </a:lnTo>
                  <a:lnTo>
                    <a:pt x="970" y="83"/>
                  </a:lnTo>
                  <a:lnTo>
                    <a:pt x="997" y="59"/>
                  </a:lnTo>
                  <a:lnTo>
                    <a:pt x="1029" y="38"/>
                  </a:lnTo>
                  <a:lnTo>
                    <a:pt x="1062" y="21"/>
                  </a:lnTo>
                  <a:lnTo>
                    <a:pt x="1097" y="9"/>
                  </a:lnTo>
                  <a:lnTo>
                    <a:pt x="1134" y="2"/>
                  </a:lnTo>
                  <a:lnTo>
                    <a:pt x="1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44" name="Group 48">
            <a:extLst>
              <a:ext uri="{FF2B5EF4-FFF2-40B4-BE49-F238E27FC236}">
                <a16:creationId xmlns:a16="http://schemas.microsoft.com/office/drawing/2014/main" id="{0D54482F-39BE-FB4E-BEC7-83CB7E5C4BCC}"/>
              </a:ext>
            </a:extLst>
          </p:cNvPr>
          <p:cNvGrpSpPr/>
          <p:nvPr/>
        </p:nvGrpSpPr>
        <p:grpSpPr>
          <a:xfrm>
            <a:off x="15993724" y="6401123"/>
            <a:ext cx="789330" cy="789330"/>
            <a:chOff x="5321300" y="2841625"/>
            <a:chExt cx="457200" cy="457200"/>
          </a:xfrm>
          <a:solidFill>
            <a:schemeClr val="accent2"/>
          </a:solidFill>
        </p:grpSpPr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C366D5AB-8D2A-8B4C-8AE8-3EE5B086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3017838"/>
              <a:ext cx="84138" cy="44450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4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5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6 h 346"/>
                <a:gd name="T16" fmla="*/ 410 w 634"/>
                <a:gd name="T17" fmla="*/ 184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299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39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6 h 346"/>
                <a:gd name="T42" fmla="*/ 32 w 634"/>
                <a:gd name="T43" fmla="*/ 236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89 h 346"/>
                <a:gd name="T50" fmla="*/ 185 w 634"/>
                <a:gd name="T51" fmla="*/ 161 h 346"/>
                <a:gd name="T52" fmla="*/ 251 w 634"/>
                <a:gd name="T53" fmla="*/ 129 h 346"/>
                <a:gd name="T54" fmla="*/ 323 w 634"/>
                <a:gd name="T55" fmla="*/ 96 h 346"/>
                <a:gd name="T56" fmla="*/ 395 w 634"/>
                <a:gd name="T57" fmla="*/ 65 h 346"/>
                <a:gd name="T58" fmla="*/ 465 w 634"/>
                <a:gd name="T59" fmla="*/ 36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4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5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1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59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0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3"/>
                  </a:lnTo>
                  <a:lnTo>
                    <a:pt x="58" y="346"/>
                  </a:lnTo>
                  <a:lnTo>
                    <a:pt x="42" y="343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5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1"/>
                  </a:lnTo>
                  <a:lnTo>
                    <a:pt x="218" y="146"/>
                  </a:lnTo>
                  <a:lnTo>
                    <a:pt x="251" y="129"/>
                  </a:lnTo>
                  <a:lnTo>
                    <a:pt x="287" y="113"/>
                  </a:lnTo>
                  <a:lnTo>
                    <a:pt x="323" y="96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6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2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B31F9F9D-8E44-E94E-BCB2-4FE184D9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925763"/>
              <a:ext cx="84138" cy="46038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7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7 h 346"/>
                <a:gd name="T16" fmla="*/ 410 w 634"/>
                <a:gd name="T17" fmla="*/ 185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300 h 346"/>
                <a:gd name="T26" fmla="*/ 122 w 634"/>
                <a:gd name="T27" fmla="*/ 321 h 346"/>
                <a:gd name="T28" fmla="*/ 94 w 634"/>
                <a:gd name="T29" fmla="*/ 334 h 346"/>
                <a:gd name="T30" fmla="*/ 83 w 634"/>
                <a:gd name="T31" fmla="*/ 340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8 h 346"/>
                <a:gd name="T42" fmla="*/ 32 w 634"/>
                <a:gd name="T43" fmla="*/ 237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90 h 346"/>
                <a:gd name="T50" fmla="*/ 185 w 634"/>
                <a:gd name="T51" fmla="*/ 162 h 346"/>
                <a:gd name="T52" fmla="*/ 251 w 634"/>
                <a:gd name="T53" fmla="*/ 130 h 346"/>
                <a:gd name="T54" fmla="*/ 323 w 634"/>
                <a:gd name="T55" fmla="*/ 98 h 346"/>
                <a:gd name="T56" fmla="*/ 395 w 634"/>
                <a:gd name="T57" fmla="*/ 65 h 346"/>
                <a:gd name="T58" fmla="*/ 465 w 634"/>
                <a:gd name="T59" fmla="*/ 37 h 346"/>
                <a:gd name="T60" fmla="*/ 530 w 634"/>
                <a:gd name="T61" fmla="*/ 13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5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6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7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2"/>
                  </a:lnTo>
                  <a:lnTo>
                    <a:pt x="538" y="131"/>
                  </a:lnTo>
                  <a:lnTo>
                    <a:pt x="508" y="144"/>
                  </a:lnTo>
                  <a:lnTo>
                    <a:pt x="476" y="157"/>
                  </a:lnTo>
                  <a:lnTo>
                    <a:pt x="444" y="170"/>
                  </a:lnTo>
                  <a:lnTo>
                    <a:pt x="410" y="185"/>
                  </a:lnTo>
                  <a:lnTo>
                    <a:pt x="376" y="200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60"/>
                  </a:lnTo>
                  <a:lnTo>
                    <a:pt x="217" y="274"/>
                  </a:lnTo>
                  <a:lnTo>
                    <a:pt x="188" y="288"/>
                  </a:lnTo>
                  <a:lnTo>
                    <a:pt x="163" y="300"/>
                  </a:lnTo>
                  <a:lnTo>
                    <a:pt x="141" y="311"/>
                  </a:lnTo>
                  <a:lnTo>
                    <a:pt x="122" y="321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8"/>
                  </a:lnTo>
                  <a:lnTo>
                    <a:pt x="83" y="340"/>
                  </a:lnTo>
                  <a:lnTo>
                    <a:pt x="71" y="345"/>
                  </a:lnTo>
                  <a:lnTo>
                    <a:pt x="58" y="346"/>
                  </a:lnTo>
                  <a:lnTo>
                    <a:pt x="42" y="344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300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8"/>
                  </a:lnTo>
                  <a:lnTo>
                    <a:pt x="18" y="246"/>
                  </a:lnTo>
                  <a:lnTo>
                    <a:pt x="32" y="237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90"/>
                  </a:lnTo>
                  <a:lnTo>
                    <a:pt x="155" y="177"/>
                  </a:lnTo>
                  <a:lnTo>
                    <a:pt x="185" y="162"/>
                  </a:lnTo>
                  <a:lnTo>
                    <a:pt x="218" y="146"/>
                  </a:lnTo>
                  <a:lnTo>
                    <a:pt x="251" y="130"/>
                  </a:lnTo>
                  <a:lnTo>
                    <a:pt x="287" y="114"/>
                  </a:lnTo>
                  <a:lnTo>
                    <a:pt x="323" y="98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7"/>
                  </a:lnTo>
                  <a:lnTo>
                    <a:pt x="498" y="24"/>
                  </a:lnTo>
                  <a:lnTo>
                    <a:pt x="530" y="13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AAB96D8D-AF64-B548-93B7-61534A182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2841625"/>
              <a:ext cx="457200" cy="457200"/>
            </a:xfrm>
            <a:custGeom>
              <a:avLst/>
              <a:gdLst>
                <a:gd name="T0" fmla="*/ 2876 w 3454"/>
                <a:gd name="T1" fmla="*/ 43 h 3457"/>
                <a:gd name="T2" fmla="*/ 2780 w 3454"/>
                <a:gd name="T3" fmla="*/ 2495 h 3457"/>
                <a:gd name="T4" fmla="*/ 2371 w 3454"/>
                <a:gd name="T5" fmla="*/ 2664 h 3457"/>
                <a:gd name="T6" fmla="*/ 2019 w 3454"/>
                <a:gd name="T7" fmla="*/ 2841 h 3457"/>
                <a:gd name="T8" fmla="*/ 1797 w 3454"/>
                <a:gd name="T9" fmla="*/ 2964 h 3457"/>
                <a:gd name="T10" fmla="*/ 1713 w 3454"/>
                <a:gd name="T11" fmla="*/ 2994 h 3457"/>
                <a:gd name="T12" fmla="*/ 1648 w 3454"/>
                <a:gd name="T13" fmla="*/ 661 h 3457"/>
                <a:gd name="T14" fmla="*/ 1372 w 3454"/>
                <a:gd name="T15" fmla="*/ 588 h 3457"/>
                <a:gd name="T16" fmla="*/ 879 w 3454"/>
                <a:gd name="T17" fmla="*/ 591 h 3457"/>
                <a:gd name="T18" fmla="*/ 448 w 3454"/>
                <a:gd name="T19" fmla="*/ 654 h 3457"/>
                <a:gd name="T20" fmla="*/ 470 w 3454"/>
                <a:gd name="T21" fmla="*/ 3068 h 3457"/>
                <a:gd name="T22" fmla="*/ 947 w 3454"/>
                <a:gd name="T23" fmla="*/ 3005 h 3457"/>
                <a:gd name="T24" fmla="*/ 1439 w 3454"/>
                <a:gd name="T25" fmla="*/ 3017 h 3457"/>
                <a:gd name="T26" fmla="*/ 1710 w 3454"/>
                <a:gd name="T27" fmla="*/ 3097 h 3457"/>
                <a:gd name="T28" fmla="*/ 1927 w 3454"/>
                <a:gd name="T29" fmla="*/ 3046 h 3457"/>
                <a:gd name="T30" fmla="*/ 2303 w 3454"/>
                <a:gd name="T31" fmla="*/ 2995 h 3457"/>
                <a:gd name="T32" fmla="*/ 2867 w 3454"/>
                <a:gd name="T33" fmla="*/ 3041 h 3457"/>
                <a:gd name="T34" fmla="*/ 3087 w 3454"/>
                <a:gd name="T35" fmla="*/ 676 h 3457"/>
                <a:gd name="T36" fmla="*/ 2989 w 3454"/>
                <a:gd name="T37" fmla="*/ 599 h 3457"/>
                <a:gd name="T38" fmla="*/ 3114 w 3454"/>
                <a:gd name="T39" fmla="*/ 564 h 3457"/>
                <a:gd name="T40" fmla="*/ 3206 w 3454"/>
                <a:gd name="T41" fmla="*/ 591 h 3457"/>
                <a:gd name="T42" fmla="*/ 3209 w 3454"/>
                <a:gd name="T43" fmla="*/ 3206 h 3457"/>
                <a:gd name="T44" fmla="*/ 3119 w 3454"/>
                <a:gd name="T45" fmla="*/ 3215 h 3457"/>
                <a:gd name="T46" fmla="*/ 2861 w 3454"/>
                <a:gd name="T47" fmla="*/ 3157 h 3457"/>
                <a:gd name="T48" fmla="*/ 2385 w 3454"/>
                <a:gd name="T49" fmla="*/ 3112 h 3457"/>
                <a:gd name="T50" fmla="*/ 1994 w 3454"/>
                <a:gd name="T51" fmla="*/ 3149 h 3457"/>
                <a:gd name="T52" fmla="*/ 1784 w 3454"/>
                <a:gd name="T53" fmla="*/ 3341 h 3457"/>
                <a:gd name="T54" fmla="*/ 3315 w 3454"/>
                <a:gd name="T55" fmla="*/ 3256 h 3457"/>
                <a:gd name="T56" fmla="*/ 3362 w 3454"/>
                <a:gd name="T57" fmla="*/ 875 h 3457"/>
                <a:gd name="T58" fmla="*/ 3454 w 3454"/>
                <a:gd name="T59" fmla="*/ 921 h 3457"/>
                <a:gd name="T60" fmla="*/ 3354 w 3454"/>
                <a:gd name="T61" fmla="*/ 3386 h 3457"/>
                <a:gd name="T62" fmla="*/ 246 w 3454"/>
                <a:gd name="T63" fmla="*/ 3453 h 3457"/>
                <a:gd name="T64" fmla="*/ 27 w 3454"/>
                <a:gd name="T65" fmla="*/ 3289 h 3457"/>
                <a:gd name="T66" fmla="*/ 23 w 3454"/>
                <a:gd name="T67" fmla="*/ 875 h 3457"/>
                <a:gd name="T68" fmla="*/ 115 w 3454"/>
                <a:gd name="T69" fmla="*/ 921 h 3457"/>
                <a:gd name="T70" fmla="*/ 201 w 3454"/>
                <a:gd name="T71" fmla="*/ 3318 h 3457"/>
                <a:gd name="T72" fmla="*/ 1620 w 3454"/>
                <a:gd name="T73" fmla="*/ 3186 h 3457"/>
                <a:gd name="T74" fmla="*/ 1320 w 3454"/>
                <a:gd name="T75" fmla="*/ 3117 h 3457"/>
                <a:gd name="T76" fmla="*/ 839 w 3454"/>
                <a:gd name="T77" fmla="*/ 3130 h 3457"/>
                <a:gd name="T78" fmla="*/ 454 w 3454"/>
                <a:gd name="T79" fmla="*/ 3189 h 3457"/>
                <a:gd name="T80" fmla="*/ 303 w 3454"/>
                <a:gd name="T81" fmla="*/ 3224 h 3457"/>
                <a:gd name="T82" fmla="*/ 233 w 3454"/>
                <a:gd name="T83" fmla="*/ 3186 h 3457"/>
                <a:gd name="T84" fmla="*/ 272 w 3454"/>
                <a:gd name="T85" fmla="*/ 577 h 3457"/>
                <a:gd name="T86" fmla="*/ 434 w 3454"/>
                <a:gd name="T87" fmla="*/ 539 h 3457"/>
                <a:gd name="T88" fmla="*/ 827 w 3454"/>
                <a:gd name="T89" fmla="*/ 480 h 3457"/>
                <a:gd name="T90" fmla="*/ 1317 w 3454"/>
                <a:gd name="T91" fmla="*/ 465 h 3457"/>
                <a:gd name="T92" fmla="*/ 1623 w 3454"/>
                <a:gd name="T93" fmla="*/ 530 h 3457"/>
                <a:gd name="T94" fmla="*/ 1753 w 3454"/>
                <a:gd name="T95" fmla="*/ 581 h 3457"/>
                <a:gd name="T96" fmla="*/ 1861 w 3454"/>
                <a:gd name="T97" fmla="*/ 2795 h 3457"/>
                <a:gd name="T98" fmla="*/ 2259 w 3454"/>
                <a:gd name="T99" fmla="*/ 2589 h 3457"/>
                <a:gd name="T100" fmla="*/ 2763 w 3454"/>
                <a:gd name="T101" fmla="*/ 2378 h 3457"/>
                <a:gd name="T102" fmla="*/ 2428 w 3454"/>
                <a:gd name="T103" fmla="*/ 292 h 3457"/>
                <a:gd name="T104" fmla="*/ 2111 w 3454"/>
                <a:gd name="T105" fmla="*/ 461 h 3457"/>
                <a:gd name="T106" fmla="*/ 1941 w 3454"/>
                <a:gd name="T107" fmla="*/ 560 h 3457"/>
                <a:gd name="T108" fmla="*/ 1861 w 3454"/>
                <a:gd name="T109" fmla="*/ 560 h 3457"/>
                <a:gd name="T110" fmla="*/ 1869 w 3454"/>
                <a:gd name="T111" fmla="*/ 469 h 3457"/>
                <a:gd name="T112" fmla="*/ 1979 w 3454"/>
                <a:gd name="T113" fmla="*/ 403 h 3457"/>
                <a:gd name="T114" fmla="*/ 2256 w 3454"/>
                <a:gd name="T115" fmla="*/ 251 h 3457"/>
                <a:gd name="T116" fmla="*/ 2628 w 3454"/>
                <a:gd name="T117" fmla="*/ 73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4" h="3457">
                  <a:moveTo>
                    <a:pt x="2813" y="0"/>
                  </a:moveTo>
                  <a:lnTo>
                    <a:pt x="2828" y="0"/>
                  </a:lnTo>
                  <a:lnTo>
                    <a:pt x="2841" y="3"/>
                  </a:lnTo>
                  <a:lnTo>
                    <a:pt x="2853" y="10"/>
                  </a:lnTo>
                  <a:lnTo>
                    <a:pt x="2864" y="19"/>
                  </a:lnTo>
                  <a:lnTo>
                    <a:pt x="2871" y="31"/>
                  </a:lnTo>
                  <a:lnTo>
                    <a:pt x="2876" y="43"/>
                  </a:lnTo>
                  <a:lnTo>
                    <a:pt x="2878" y="57"/>
                  </a:lnTo>
                  <a:lnTo>
                    <a:pt x="2878" y="2419"/>
                  </a:lnTo>
                  <a:lnTo>
                    <a:pt x="2875" y="2437"/>
                  </a:lnTo>
                  <a:lnTo>
                    <a:pt x="2867" y="2453"/>
                  </a:lnTo>
                  <a:lnTo>
                    <a:pt x="2854" y="2465"/>
                  </a:lnTo>
                  <a:lnTo>
                    <a:pt x="2838" y="2474"/>
                  </a:lnTo>
                  <a:lnTo>
                    <a:pt x="2780" y="2495"/>
                  </a:lnTo>
                  <a:lnTo>
                    <a:pt x="2721" y="2516"/>
                  </a:lnTo>
                  <a:lnTo>
                    <a:pt x="2662" y="2539"/>
                  </a:lnTo>
                  <a:lnTo>
                    <a:pt x="2603" y="2562"/>
                  </a:lnTo>
                  <a:lnTo>
                    <a:pt x="2544" y="2587"/>
                  </a:lnTo>
                  <a:lnTo>
                    <a:pt x="2486" y="2612"/>
                  </a:lnTo>
                  <a:lnTo>
                    <a:pt x="2428" y="2638"/>
                  </a:lnTo>
                  <a:lnTo>
                    <a:pt x="2371" y="2664"/>
                  </a:lnTo>
                  <a:lnTo>
                    <a:pt x="2316" y="2690"/>
                  </a:lnTo>
                  <a:lnTo>
                    <a:pt x="2262" y="2717"/>
                  </a:lnTo>
                  <a:lnTo>
                    <a:pt x="2209" y="2742"/>
                  </a:lnTo>
                  <a:lnTo>
                    <a:pt x="2159" y="2768"/>
                  </a:lnTo>
                  <a:lnTo>
                    <a:pt x="2110" y="2793"/>
                  </a:lnTo>
                  <a:lnTo>
                    <a:pt x="2063" y="2817"/>
                  </a:lnTo>
                  <a:lnTo>
                    <a:pt x="2019" y="2841"/>
                  </a:lnTo>
                  <a:lnTo>
                    <a:pt x="1977" y="2863"/>
                  </a:lnTo>
                  <a:lnTo>
                    <a:pt x="1940" y="2884"/>
                  </a:lnTo>
                  <a:lnTo>
                    <a:pt x="1904" y="2904"/>
                  </a:lnTo>
                  <a:lnTo>
                    <a:pt x="1871" y="2922"/>
                  </a:lnTo>
                  <a:lnTo>
                    <a:pt x="1843" y="2937"/>
                  </a:lnTo>
                  <a:lnTo>
                    <a:pt x="1818" y="2952"/>
                  </a:lnTo>
                  <a:lnTo>
                    <a:pt x="1797" y="2964"/>
                  </a:lnTo>
                  <a:lnTo>
                    <a:pt x="1780" y="2973"/>
                  </a:lnTo>
                  <a:lnTo>
                    <a:pt x="1767" y="2980"/>
                  </a:lnTo>
                  <a:lnTo>
                    <a:pt x="1760" y="2986"/>
                  </a:lnTo>
                  <a:lnTo>
                    <a:pt x="1757" y="2988"/>
                  </a:lnTo>
                  <a:lnTo>
                    <a:pt x="1742" y="2993"/>
                  </a:lnTo>
                  <a:lnTo>
                    <a:pt x="1727" y="2995"/>
                  </a:lnTo>
                  <a:lnTo>
                    <a:pt x="1713" y="2994"/>
                  </a:lnTo>
                  <a:lnTo>
                    <a:pt x="1698" y="2988"/>
                  </a:lnTo>
                  <a:lnTo>
                    <a:pt x="1686" y="2979"/>
                  </a:lnTo>
                  <a:lnTo>
                    <a:pt x="1677" y="2967"/>
                  </a:lnTo>
                  <a:lnTo>
                    <a:pt x="1672" y="2953"/>
                  </a:lnTo>
                  <a:lnTo>
                    <a:pt x="1670" y="2938"/>
                  </a:lnTo>
                  <a:lnTo>
                    <a:pt x="1670" y="671"/>
                  </a:lnTo>
                  <a:lnTo>
                    <a:pt x="1648" y="661"/>
                  </a:lnTo>
                  <a:lnTo>
                    <a:pt x="1620" y="652"/>
                  </a:lnTo>
                  <a:lnTo>
                    <a:pt x="1589" y="640"/>
                  </a:lnTo>
                  <a:lnTo>
                    <a:pt x="1553" y="629"/>
                  </a:lnTo>
                  <a:lnTo>
                    <a:pt x="1512" y="617"/>
                  </a:lnTo>
                  <a:lnTo>
                    <a:pt x="1469" y="607"/>
                  </a:lnTo>
                  <a:lnTo>
                    <a:pt x="1422" y="596"/>
                  </a:lnTo>
                  <a:lnTo>
                    <a:pt x="1372" y="588"/>
                  </a:lnTo>
                  <a:lnTo>
                    <a:pt x="1320" y="581"/>
                  </a:lnTo>
                  <a:lnTo>
                    <a:pt x="1265" y="577"/>
                  </a:lnTo>
                  <a:lnTo>
                    <a:pt x="1209" y="575"/>
                  </a:lnTo>
                  <a:lnTo>
                    <a:pt x="1123" y="576"/>
                  </a:lnTo>
                  <a:lnTo>
                    <a:pt x="1039" y="579"/>
                  </a:lnTo>
                  <a:lnTo>
                    <a:pt x="957" y="585"/>
                  </a:lnTo>
                  <a:lnTo>
                    <a:pt x="879" y="591"/>
                  </a:lnTo>
                  <a:lnTo>
                    <a:pt x="804" y="598"/>
                  </a:lnTo>
                  <a:lnTo>
                    <a:pt x="733" y="607"/>
                  </a:lnTo>
                  <a:lnTo>
                    <a:pt x="667" y="616"/>
                  </a:lnTo>
                  <a:lnTo>
                    <a:pt x="605" y="626"/>
                  </a:lnTo>
                  <a:lnTo>
                    <a:pt x="547" y="635"/>
                  </a:lnTo>
                  <a:lnTo>
                    <a:pt x="496" y="646"/>
                  </a:lnTo>
                  <a:lnTo>
                    <a:pt x="448" y="654"/>
                  </a:lnTo>
                  <a:lnTo>
                    <a:pt x="407" y="663"/>
                  </a:lnTo>
                  <a:lnTo>
                    <a:pt x="374" y="671"/>
                  </a:lnTo>
                  <a:lnTo>
                    <a:pt x="345" y="678"/>
                  </a:lnTo>
                  <a:lnTo>
                    <a:pt x="345" y="3094"/>
                  </a:lnTo>
                  <a:lnTo>
                    <a:pt x="381" y="3087"/>
                  </a:lnTo>
                  <a:lnTo>
                    <a:pt x="423" y="3077"/>
                  </a:lnTo>
                  <a:lnTo>
                    <a:pt x="470" y="3068"/>
                  </a:lnTo>
                  <a:lnTo>
                    <a:pt x="524" y="3057"/>
                  </a:lnTo>
                  <a:lnTo>
                    <a:pt x="583" y="3048"/>
                  </a:lnTo>
                  <a:lnTo>
                    <a:pt x="647" y="3037"/>
                  </a:lnTo>
                  <a:lnTo>
                    <a:pt x="716" y="3028"/>
                  </a:lnTo>
                  <a:lnTo>
                    <a:pt x="789" y="3019"/>
                  </a:lnTo>
                  <a:lnTo>
                    <a:pt x="866" y="3011"/>
                  </a:lnTo>
                  <a:lnTo>
                    <a:pt x="947" y="3005"/>
                  </a:lnTo>
                  <a:lnTo>
                    <a:pt x="1031" y="3000"/>
                  </a:lnTo>
                  <a:lnTo>
                    <a:pt x="1118" y="2997"/>
                  </a:lnTo>
                  <a:lnTo>
                    <a:pt x="1209" y="2995"/>
                  </a:lnTo>
                  <a:lnTo>
                    <a:pt x="1270" y="2997"/>
                  </a:lnTo>
                  <a:lnTo>
                    <a:pt x="1328" y="3001"/>
                  </a:lnTo>
                  <a:lnTo>
                    <a:pt x="1385" y="3009"/>
                  </a:lnTo>
                  <a:lnTo>
                    <a:pt x="1439" y="3017"/>
                  </a:lnTo>
                  <a:lnTo>
                    <a:pt x="1489" y="3028"/>
                  </a:lnTo>
                  <a:lnTo>
                    <a:pt x="1536" y="3039"/>
                  </a:lnTo>
                  <a:lnTo>
                    <a:pt x="1579" y="3052"/>
                  </a:lnTo>
                  <a:lnTo>
                    <a:pt x="1619" y="3064"/>
                  </a:lnTo>
                  <a:lnTo>
                    <a:pt x="1654" y="3076"/>
                  </a:lnTo>
                  <a:lnTo>
                    <a:pt x="1684" y="3088"/>
                  </a:lnTo>
                  <a:lnTo>
                    <a:pt x="1710" y="3097"/>
                  </a:lnTo>
                  <a:lnTo>
                    <a:pt x="1730" y="3105"/>
                  </a:lnTo>
                  <a:lnTo>
                    <a:pt x="1749" y="3098"/>
                  </a:lnTo>
                  <a:lnTo>
                    <a:pt x="1776" y="3090"/>
                  </a:lnTo>
                  <a:lnTo>
                    <a:pt x="1807" y="3079"/>
                  </a:lnTo>
                  <a:lnTo>
                    <a:pt x="1843" y="3069"/>
                  </a:lnTo>
                  <a:lnTo>
                    <a:pt x="1883" y="3057"/>
                  </a:lnTo>
                  <a:lnTo>
                    <a:pt x="1927" y="3046"/>
                  </a:lnTo>
                  <a:lnTo>
                    <a:pt x="1974" y="3035"/>
                  </a:lnTo>
                  <a:lnTo>
                    <a:pt x="2025" y="3025"/>
                  </a:lnTo>
                  <a:lnTo>
                    <a:pt x="2077" y="3015"/>
                  </a:lnTo>
                  <a:lnTo>
                    <a:pt x="2132" y="3007"/>
                  </a:lnTo>
                  <a:lnTo>
                    <a:pt x="2187" y="3001"/>
                  </a:lnTo>
                  <a:lnTo>
                    <a:pt x="2245" y="2997"/>
                  </a:lnTo>
                  <a:lnTo>
                    <a:pt x="2303" y="2995"/>
                  </a:lnTo>
                  <a:lnTo>
                    <a:pt x="2396" y="2997"/>
                  </a:lnTo>
                  <a:lnTo>
                    <a:pt x="2487" y="3000"/>
                  </a:lnTo>
                  <a:lnTo>
                    <a:pt x="2573" y="3006"/>
                  </a:lnTo>
                  <a:lnTo>
                    <a:pt x="2654" y="3013"/>
                  </a:lnTo>
                  <a:lnTo>
                    <a:pt x="2730" y="3021"/>
                  </a:lnTo>
                  <a:lnTo>
                    <a:pt x="2801" y="3031"/>
                  </a:lnTo>
                  <a:lnTo>
                    <a:pt x="2867" y="3041"/>
                  </a:lnTo>
                  <a:lnTo>
                    <a:pt x="2927" y="3052"/>
                  </a:lnTo>
                  <a:lnTo>
                    <a:pt x="2981" y="3062"/>
                  </a:lnTo>
                  <a:lnTo>
                    <a:pt x="3030" y="3073"/>
                  </a:lnTo>
                  <a:lnTo>
                    <a:pt x="3073" y="3082"/>
                  </a:lnTo>
                  <a:lnTo>
                    <a:pt x="3108" y="3092"/>
                  </a:lnTo>
                  <a:lnTo>
                    <a:pt x="3108" y="680"/>
                  </a:lnTo>
                  <a:lnTo>
                    <a:pt x="3087" y="676"/>
                  </a:lnTo>
                  <a:lnTo>
                    <a:pt x="3063" y="671"/>
                  </a:lnTo>
                  <a:lnTo>
                    <a:pt x="3035" y="666"/>
                  </a:lnTo>
                  <a:lnTo>
                    <a:pt x="3018" y="660"/>
                  </a:lnTo>
                  <a:lnTo>
                    <a:pt x="3003" y="649"/>
                  </a:lnTo>
                  <a:lnTo>
                    <a:pt x="2994" y="634"/>
                  </a:lnTo>
                  <a:lnTo>
                    <a:pt x="2989" y="617"/>
                  </a:lnTo>
                  <a:lnTo>
                    <a:pt x="2989" y="599"/>
                  </a:lnTo>
                  <a:lnTo>
                    <a:pt x="2995" y="581"/>
                  </a:lnTo>
                  <a:lnTo>
                    <a:pt x="3006" y="568"/>
                  </a:lnTo>
                  <a:lnTo>
                    <a:pt x="3020" y="557"/>
                  </a:lnTo>
                  <a:lnTo>
                    <a:pt x="3038" y="552"/>
                  </a:lnTo>
                  <a:lnTo>
                    <a:pt x="3056" y="553"/>
                  </a:lnTo>
                  <a:lnTo>
                    <a:pt x="3087" y="558"/>
                  </a:lnTo>
                  <a:lnTo>
                    <a:pt x="3114" y="564"/>
                  </a:lnTo>
                  <a:lnTo>
                    <a:pt x="3137" y="568"/>
                  </a:lnTo>
                  <a:lnTo>
                    <a:pt x="3155" y="572"/>
                  </a:lnTo>
                  <a:lnTo>
                    <a:pt x="3167" y="574"/>
                  </a:lnTo>
                  <a:lnTo>
                    <a:pt x="3176" y="576"/>
                  </a:lnTo>
                  <a:lnTo>
                    <a:pt x="3179" y="577"/>
                  </a:lnTo>
                  <a:lnTo>
                    <a:pt x="3193" y="583"/>
                  </a:lnTo>
                  <a:lnTo>
                    <a:pt x="3206" y="591"/>
                  </a:lnTo>
                  <a:lnTo>
                    <a:pt x="3215" y="604"/>
                  </a:lnTo>
                  <a:lnTo>
                    <a:pt x="3221" y="617"/>
                  </a:lnTo>
                  <a:lnTo>
                    <a:pt x="3224" y="633"/>
                  </a:lnTo>
                  <a:lnTo>
                    <a:pt x="3224" y="3169"/>
                  </a:lnTo>
                  <a:lnTo>
                    <a:pt x="3222" y="3182"/>
                  </a:lnTo>
                  <a:lnTo>
                    <a:pt x="3218" y="3195"/>
                  </a:lnTo>
                  <a:lnTo>
                    <a:pt x="3209" y="3206"/>
                  </a:lnTo>
                  <a:lnTo>
                    <a:pt x="3200" y="3215"/>
                  </a:lnTo>
                  <a:lnTo>
                    <a:pt x="3183" y="3223"/>
                  </a:lnTo>
                  <a:lnTo>
                    <a:pt x="3165" y="3226"/>
                  </a:lnTo>
                  <a:lnTo>
                    <a:pt x="3147" y="3223"/>
                  </a:lnTo>
                  <a:lnTo>
                    <a:pt x="3144" y="3222"/>
                  </a:lnTo>
                  <a:lnTo>
                    <a:pt x="3135" y="3219"/>
                  </a:lnTo>
                  <a:lnTo>
                    <a:pt x="3119" y="3215"/>
                  </a:lnTo>
                  <a:lnTo>
                    <a:pt x="3098" y="3209"/>
                  </a:lnTo>
                  <a:lnTo>
                    <a:pt x="3071" y="3201"/>
                  </a:lnTo>
                  <a:lnTo>
                    <a:pt x="3038" y="3194"/>
                  </a:lnTo>
                  <a:lnTo>
                    <a:pt x="3001" y="3185"/>
                  </a:lnTo>
                  <a:lnTo>
                    <a:pt x="2959" y="3176"/>
                  </a:lnTo>
                  <a:lnTo>
                    <a:pt x="2912" y="3166"/>
                  </a:lnTo>
                  <a:lnTo>
                    <a:pt x="2861" y="3157"/>
                  </a:lnTo>
                  <a:lnTo>
                    <a:pt x="2804" y="3149"/>
                  </a:lnTo>
                  <a:lnTo>
                    <a:pt x="2744" y="3140"/>
                  </a:lnTo>
                  <a:lnTo>
                    <a:pt x="2679" y="3132"/>
                  </a:lnTo>
                  <a:lnTo>
                    <a:pt x="2611" y="3124"/>
                  </a:lnTo>
                  <a:lnTo>
                    <a:pt x="2539" y="3119"/>
                  </a:lnTo>
                  <a:lnTo>
                    <a:pt x="2464" y="3115"/>
                  </a:lnTo>
                  <a:lnTo>
                    <a:pt x="2385" y="3112"/>
                  </a:lnTo>
                  <a:lnTo>
                    <a:pt x="2303" y="3111"/>
                  </a:lnTo>
                  <a:lnTo>
                    <a:pt x="2248" y="3112"/>
                  </a:lnTo>
                  <a:lnTo>
                    <a:pt x="2195" y="3116"/>
                  </a:lnTo>
                  <a:lnTo>
                    <a:pt x="2142" y="3122"/>
                  </a:lnTo>
                  <a:lnTo>
                    <a:pt x="2091" y="3130"/>
                  </a:lnTo>
                  <a:lnTo>
                    <a:pt x="2041" y="3139"/>
                  </a:lnTo>
                  <a:lnTo>
                    <a:pt x="1994" y="3149"/>
                  </a:lnTo>
                  <a:lnTo>
                    <a:pt x="1949" y="3159"/>
                  </a:lnTo>
                  <a:lnTo>
                    <a:pt x="1908" y="3171"/>
                  </a:lnTo>
                  <a:lnTo>
                    <a:pt x="1870" y="3181"/>
                  </a:lnTo>
                  <a:lnTo>
                    <a:pt x="1837" y="3192"/>
                  </a:lnTo>
                  <a:lnTo>
                    <a:pt x="1808" y="3201"/>
                  </a:lnTo>
                  <a:lnTo>
                    <a:pt x="1784" y="3209"/>
                  </a:lnTo>
                  <a:lnTo>
                    <a:pt x="1784" y="3341"/>
                  </a:lnTo>
                  <a:lnTo>
                    <a:pt x="3166" y="3341"/>
                  </a:lnTo>
                  <a:lnTo>
                    <a:pt x="3197" y="3339"/>
                  </a:lnTo>
                  <a:lnTo>
                    <a:pt x="3226" y="3330"/>
                  </a:lnTo>
                  <a:lnTo>
                    <a:pt x="3253" y="3318"/>
                  </a:lnTo>
                  <a:lnTo>
                    <a:pt x="3277" y="3301"/>
                  </a:lnTo>
                  <a:lnTo>
                    <a:pt x="3297" y="3280"/>
                  </a:lnTo>
                  <a:lnTo>
                    <a:pt x="3315" y="3256"/>
                  </a:lnTo>
                  <a:lnTo>
                    <a:pt x="3328" y="3228"/>
                  </a:lnTo>
                  <a:lnTo>
                    <a:pt x="3335" y="3199"/>
                  </a:lnTo>
                  <a:lnTo>
                    <a:pt x="3338" y="3169"/>
                  </a:lnTo>
                  <a:lnTo>
                    <a:pt x="3338" y="921"/>
                  </a:lnTo>
                  <a:lnTo>
                    <a:pt x="3341" y="903"/>
                  </a:lnTo>
                  <a:lnTo>
                    <a:pt x="3350" y="887"/>
                  </a:lnTo>
                  <a:lnTo>
                    <a:pt x="3362" y="875"/>
                  </a:lnTo>
                  <a:lnTo>
                    <a:pt x="3378" y="866"/>
                  </a:lnTo>
                  <a:lnTo>
                    <a:pt x="3396" y="863"/>
                  </a:lnTo>
                  <a:lnTo>
                    <a:pt x="3414" y="866"/>
                  </a:lnTo>
                  <a:lnTo>
                    <a:pt x="3430" y="875"/>
                  </a:lnTo>
                  <a:lnTo>
                    <a:pt x="3442" y="887"/>
                  </a:lnTo>
                  <a:lnTo>
                    <a:pt x="3451" y="903"/>
                  </a:lnTo>
                  <a:lnTo>
                    <a:pt x="3454" y="921"/>
                  </a:lnTo>
                  <a:lnTo>
                    <a:pt x="3454" y="3169"/>
                  </a:lnTo>
                  <a:lnTo>
                    <a:pt x="3451" y="3211"/>
                  </a:lnTo>
                  <a:lnTo>
                    <a:pt x="3441" y="3252"/>
                  </a:lnTo>
                  <a:lnTo>
                    <a:pt x="3427" y="3289"/>
                  </a:lnTo>
                  <a:lnTo>
                    <a:pt x="3408" y="3325"/>
                  </a:lnTo>
                  <a:lnTo>
                    <a:pt x="3382" y="3358"/>
                  </a:lnTo>
                  <a:lnTo>
                    <a:pt x="3354" y="3386"/>
                  </a:lnTo>
                  <a:lnTo>
                    <a:pt x="3323" y="3410"/>
                  </a:lnTo>
                  <a:lnTo>
                    <a:pt x="3287" y="3429"/>
                  </a:lnTo>
                  <a:lnTo>
                    <a:pt x="3249" y="3444"/>
                  </a:lnTo>
                  <a:lnTo>
                    <a:pt x="3208" y="3453"/>
                  </a:lnTo>
                  <a:lnTo>
                    <a:pt x="3166" y="3457"/>
                  </a:lnTo>
                  <a:lnTo>
                    <a:pt x="288" y="3457"/>
                  </a:lnTo>
                  <a:lnTo>
                    <a:pt x="246" y="3453"/>
                  </a:lnTo>
                  <a:lnTo>
                    <a:pt x="205" y="3444"/>
                  </a:lnTo>
                  <a:lnTo>
                    <a:pt x="167" y="3429"/>
                  </a:lnTo>
                  <a:lnTo>
                    <a:pt x="131" y="3410"/>
                  </a:lnTo>
                  <a:lnTo>
                    <a:pt x="99" y="3386"/>
                  </a:lnTo>
                  <a:lnTo>
                    <a:pt x="70" y="3358"/>
                  </a:lnTo>
                  <a:lnTo>
                    <a:pt x="46" y="3325"/>
                  </a:lnTo>
                  <a:lnTo>
                    <a:pt x="27" y="3289"/>
                  </a:lnTo>
                  <a:lnTo>
                    <a:pt x="13" y="3252"/>
                  </a:lnTo>
                  <a:lnTo>
                    <a:pt x="3" y="3211"/>
                  </a:lnTo>
                  <a:lnTo>
                    <a:pt x="0" y="3169"/>
                  </a:lnTo>
                  <a:lnTo>
                    <a:pt x="0" y="921"/>
                  </a:lnTo>
                  <a:lnTo>
                    <a:pt x="3" y="903"/>
                  </a:lnTo>
                  <a:lnTo>
                    <a:pt x="12" y="887"/>
                  </a:lnTo>
                  <a:lnTo>
                    <a:pt x="23" y="875"/>
                  </a:lnTo>
                  <a:lnTo>
                    <a:pt x="40" y="866"/>
                  </a:lnTo>
                  <a:lnTo>
                    <a:pt x="58" y="863"/>
                  </a:lnTo>
                  <a:lnTo>
                    <a:pt x="76" y="866"/>
                  </a:lnTo>
                  <a:lnTo>
                    <a:pt x="91" y="875"/>
                  </a:lnTo>
                  <a:lnTo>
                    <a:pt x="104" y="887"/>
                  </a:lnTo>
                  <a:lnTo>
                    <a:pt x="112" y="903"/>
                  </a:lnTo>
                  <a:lnTo>
                    <a:pt x="115" y="921"/>
                  </a:lnTo>
                  <a:lnTo>
                    <a:pt x="115" y="3169"/>
                  </a:lnTo>
                  <a:lnTo>
                    <a:pt x="118" y="3199"/>
                  </a:lnTo>
                  <a:lnTo>
                    <a:pt x="126" y="3228"/>
                  </a:lnTo>
                  <a:lnTo>
                    <a:pt x="139" y="3256"/>
                  </a:lnTo>
                  <a:lnTo>
                    <a:pt x="155" y="3280"/>
                  </a:lnTo>
                  <a:lnTo>
                    <a:pt x="176" y="3301"/>
                  </a:lnTo>
                  <a:lnTo>
                    <a:pt x="201" y="3318"/>
                  </a:lnTo>
                  <a:lnTo>
                    <a:pt x="228" y="3330"/>
                  </a:lnTo>
                  <a:lnTo>
                    <a:pt x="257" y="3339"/>
                  </a:lnTo>
                  <a:lnTo>
                    <a:pt x="288" y="3341"/>
                  </a:lnTo>
                  <a:lnTo>
                    <a:pt x="1670" y="3341"/>
                  </a:lnTo>
                  <a:lnTo>
                    <a:pt x="1670" y="3205"/>
                  </a:lnTo>
                  <a:lnTo>
                    <a:pt x="1648" y="3197"/>
                  </a:lnTo>
                  <a:lnTo>
                    <a:pt x="1620" y="3186"/>
                  </a:lnTo>
                  <a:lnTo>
                    <a:pt x="1589" y="3176"/>
                  </a:lnTo>
                  <a:lnTo>
                    <a:pt x="1553" y="3164"/>
                  </a:lnTo>
                  <a:lnTo>
                    <a:pt x="1513" y="3153"/>
                  </a:lnTo>
                  <a:lnTo>
                    <a:pt x="1469" y="3142"/>
                  </a:lnTo>
                  <a:lnTo>
                    <a:pt x="1422" y="3132"/>
                  </a:lnTo>
                  <a:lnTo>
                    <a:pt x="1372" y="3123"/>
                  </a:lnTo>
                  <a:lnTo>
                    <a:pt x="1320" y="3117"/>
                  </a:lnTo>
                  <a:lnTo>
                    <a:pt x="1265" y="3113"/>
                  </a:lnTo>
                  <a:lnTo>
                    <a:pt x="1209" y="3111"/>
                  </a:lnTo>
                  <a:lnTo>
                    <a:pt x="1130" y="3112"/>
                  </a:lnTo>
                  <a:lnTo>
                    <a:pt x="1053" y="3114"/>
                  </a:lnTo>
                  <a:lnTo>
                    <a:pt x="980" y="3118"/>
                  </a:lnTo>
                  <a:lnTo>
                    <a:pt x="907" y="3123"/>
                  </a:lnTo>
                  <a:lnTo>
                    <a:pt x="839" y="3130"/>
                  </a:lnTo>
                  <a:lnTo>
                    <a:pt x="773" y="3137"/>
                  </a:lnTo>
                  <a:lnTo>
                    <a:pt x="710" y="3145"/>
                  </a:lnTo>
                  <a:lnTo>
                    <a:pt x="651" y="3154"/>
                  </a:lnTo>
                  <a:lnTo>
                    <a:pt x="595" y="3162"/>
                  </a:lnTo>
                  <a:lnTo>
                    <a:pt x="544" y="3172"/>
                  </a:lnTo>
                  <a:lnTo>
                    <a:pt x="497" y="3180"/>
                  </a:lnTo>
                  <a:lnTo>
                    <a:pt x="454" y="3189"/>
                  </a:lnTo>
                  <a:lnTo>
                    <a:pt x="416" y="3197"/>
                  </a:lnTo>
                  <a:lnTo>
                    <a:pt x="383" y="3204"/>
                  </a:lnTo>
                  <a:lnTo>
                    <a:pt x="356" y="3211"/>
                  </a:lnTo>
                  <a:lnTo>
                    <a:pt x="334" y="3216"/>
                  </a:lnTo>
                  <a:lnTo>
                    <a:pt x="317" y="3220"/>
                  </a:lnTo>
                  <a:lnTo>
                    <a:pt x="308" y="3223"/>
                  </a:lnTo>
                  <a:lnTo>
                    <a:pt x="303" y="3224"/>
                  </a:lnTo>
                  <a:lnTo>
                    <a:pt x="296" y="3225"/>
                  </a:lnTo>
                  <a:lnTo>
                    <a:pt x="288" y="3226"/>
                  </a:lnTo>
                  <a:lnTo>
                    <a:pt x="275" y="3224"/>
                  </a:lnTo>
                  <a:lnTo>
                    <a:pt x="264" y="3221"/>
                  </a:lnTo>
                  <a:lnTo>
                    <a:pt x="253" y="3215"/>
                  </a:lnTo>
                  <a:lnTo>
                    <a:pt x="240" y="3202"/>
                  </a:lnTo>
                  <a:lnTo>
                    <a:pt x="233" y="3186"/>
                  </a:lnTo>
                  <a:lnTo>
                    <a:pt x="230" y="3169"/>
                  </a:lnTo>
                  <a:lnTo>
                    <a:pt x="230" y="633"/>
                  </a:lnTo>
                  <a:lnTo>
                    <a:pt x="232" y="618"/>
                  </a:lnTo>
                  <a:lnTo>
                    <a:pt x="237" y="605"/>
                  </a:lnTo>
                  <a:lnTo>
                    <a:pt x="247" y="593"/>
                  </a:lnTo>
                  <a:lnTo>
                    <a:pt x="258" y="584"/>
                  </a:lnTo>
                  <a:lnTo>
                    <a:pt x="272" y="577"/>
                  </a:lnTo>
                  <a:lnTo>
                    <a:pt x="278" y="576"/>
                  </a:lnTo>
                  <a:lnTo>
                    <a:pt x="290" y="573"/>
                  </a:lnTo>
                  <a:lnTo>
                    <a:pt x="308" y="568"/>
                  </a:lnTo>
                  <a:lnTo>
                    <a:pt x="331" y="563"/>
                  </a:lnTo>
                  <a:lnTo>
                    <a:pt x="360" y="555"/>
                  </a:lnTo>
                  <a:lnTo>
                    <a:pt x="394" y="548"/>
                  </a:lnTo>
                  <a:lnTo>
                    <a:pt x="434" y="539"/>
                  </a:lnTo>
                  <a:lnTo>
                    <a:pt x="478" y="531"/>
                  </a:lnTo>
                  <a:lnTo>
                    <a:pt x="526" y="522"/>
                  </a:lnTo>
                  <a:lnTo>
                    <a:pt x="579" y="513"/>
                  </a:lnTo>
                  <a:lnTo>
                    <a:pt x="635" y="504"/>
                  </a:lnTo>
                  <a:lnTo>
                    <a:pt x="696" y="495"/>
                  </a:lnTo>
                  <a:lnTo>
                    <a:pt x="760" y="487"/>
                  </a:lnTo>
                  <a:lnTo>
                    <a:pt x="827" y="480"/>
                  </a:lnTo>
                  <a:lnTo>
                    <a:pt x="899" y="473"/>
                  </a:lnTo>
                  <a:lnTo>
                    <a:pt x="972" y="468"/>
                  </a:lnTo>
                  <a:lnTo>
                    <a:pt x="1049" y="464"/>
                  </a:lnTo>
                  <a:lnTo>
                    <a:pt x="1128" y="462"/>
                  </a:lnTo>
                  <a:lnTo>
                    <a:pt x="1209" y="461"/>
                  </a:lnTo>
                  <a:lnTo>
                    <a:pt x="1264" y="462"/>
                  </a:lnTo>
                  <a:lnTo>
                    <a:pt x="1317" y="465"/>
                  </a:lnTo>
                  <a:lnTo>
                    <a:pt x="1368" y="471"/>
                  </a:lnTo>
                  <a:lnTo>
                    <a:pt x="1418" y="478"/>
                  </a:lnTo>
                  <a:lnTo>
                    <a:pt x="1465" y="488"/>
                  </a:lnTo>
                  <a:lnTo>
                    <a:pt x="1509" y="497"/>
                  </a:lnTo>
                  <a:lnTo>
                    <a:pt x="1550" y="508"/>
                  </a:lnTo>
                  <a:lnTo>
                    <a:pt x="1589" y="519"/>
                  </a:lnTo>
                  <a:lnTo>
                    <a:pt x="1623" y="530"/>
                  </a:lnTo>
                  <a:lnTo>
                    <a:pt x="1655" y="542"/>
                  </a:lnTo>
                  <a:lnTo>
                    <a:pt x="1682" y="551"/>
                  </a:lnTo>
                  <a:lnTo>
                    <a:pt x="1705" y="560"/>
                  </a:lnTo>
                  <a:lnTo>
                    <a:pt x="1724" y="569"/>
                  </a:lnTo>
                  <a:lnTo>
                    <a:pt x="1739" y="575"/>
                  </a:lnTo>
                  <a:lnTo>
                    <a:pt x="1748" y="579"/>
                  </a:lnTo>
                  <a:lnTo>
                    <a:pt x="1753" y="581"/>
                  </a:lnTo>
                  <a:lnTo>
                    <a:pt x="1765" y="591"/>
                  </a:lnTo>
                  <a:lnTo>
                    <a:pt x="1776" y="603"/>
                  </a:lnTo>
                  <a:lnTo>
                    <a:pt x="1782" y="617"/>
                  </a:lnTo>
                  <a:lnTo>
                    <a:pt x="1784" y="633"/>
                  </a:lnTo>
                  <a:lnTo>
                    <a:pt x="1784" y="2837"/>
                  </a:lnTo>
                  <a:lnTo>
                    <a:pt x="1820" y="2817"/>
                  </a:lnTo>
                  <a:lnTo>
                    <a:pt x="1861" y="2795"/>
                  </a:lnTo>
                  <a:lnTo>
                    <a:pt x="1906" y="2770"/>
                  </a:lnTo>
                  <a:lnTo>
                    <a:pt x="1956" y="2743"/>
                  </a:lnTo>
                  <a:lnTo>
                    <a:pt x="2010" y="2714"/>
                  </a:lnTo>
                  <a:lnTo>
                    <a:pt x="2068" y="2685"/>
                  </a:lnTo>
                  <a:lnTo>
                    <a:pt x="2129" y="2653"/>
                  </a:lnTo>
                  <a:lnTo>
                    <a:pt x="2192" y="2622"/>
                  </a:lnTo>
                  <a:lnTo>
                    <a:pt x="2259" y="2589"/>
                  </a:lnTo>
                  <a:lnTo>
                    <a:pt x="2327" y="2558"/>
                  </a:lnTo>
                  <a:lnTo>
                    <a:pt x="2397" y="2525"/>
                  </a:lnTo>
                  <a:lnTo>
                    <a:pt x="2469" y="2494"/>
                  </a:lnTo>
                  <a:lnTo>
                    <a:pt x="2541" y="2463"/>
                  </a:lnTo>
                  <a:lnTo>
                    <a:pt x="2615" y="2433"/>
                  </a:lnTo>
                  <a:lnTo>
                    <a:pt x="2689" y="2404"/>
                  </a:lnTo>
                  <a:lnTo>
                    <a:pt x="2763" y="2378"/>
                  </a:lnTo>
                  <a:lnTo>
                    <a:pt x="2763" y="141"/>
                  </a:lnTo>
                  <a:lnTo>
                    <a:pt x="2705" y="165"/>
                  </a:lnTo>
                  <a:lnTo>
                    <a:pt x="2648" y="189"/>
                  </a:lnTo>
                  <a:lnTo>
                    <a:pt x="2592" y="215"/>
                  </a:lnTo>
                  <a:lnTo>
                    <a:pt x="2536" y="240"/>
                  </a:lnTo>
                  <a:lnTo>
                    <a:pt x="2481" y="266"/>
                  </a:lnTo>
                  <a:lnTo>
                    <a:pt x="2428" y="292"/>
                  </a:lnTo>
                  <a:lnTo>
                    <a:pt x="2376" y="318"/>
                  </a:lnTo>
                  <a:lnTo>
                    <a:pt x="2327" y="344"/>
                  </a:lnTo>
                  <a:lnTo>
                    <a:pt x="2279" y="369"/>
                  </a:lnTo>
                  <a:lnTo>
                    <a:pt x="2233" y="393"/>
                  </a:lnTo>
                  <a:lnTo>
                    <a:pt x="2189" y="416"/>
                  </a:lnTo>
                  <a:lnTo>
                    <a:pt x="2149" y="440"/>
                  </a:lnTo>
                  <a:lnTo>
                    <a:pt x="2111" y="461"/>
                  </a:lnTo>
                  <a:lnTo>
                    <a:pt x="2075" y="481"/>
                  </a:lnTo>
                  <a:lnTo>
                    <a:pt x="2044" y="499"/>
                  </a:lnTo>
                  <a:lnTo>
                    <a:pt x="2015" y="515"/>
                  </a:lnTo>
                  <a:lnTo>
                    <a:pt x="1991" y="530"/>
                  </a:lnTo>
                  <a:lnTo>
                    <a:pt x="1970" y="543"/>
                  </a:lnTo>
                  <a:lnTo>
                    <a:pt x="1953" y="552"/>
                  </a:lnTo>
                  <a:lnTo>
                    <a:pt x="1941" y="560"/>
                  </a:lnTo>
                  <a:lnTo>
                    <a:pt x="1933" y="565"/>
                  </a:lnTo>
                  <a:lnTo>
                    <a:pt x="1930" y="567"/>
                  </a:lnTo>
                  <a:lnTo>
                    <a:pt x="1915" y="573"/>
                  </a:lnTo>
                  <a:lnTo>
                    <a:pt x="1901" y="575"/>
                  </a:lnTo>
                  <a:lnTo>
                    <a:pt x="1886" y="574"/>
                  </a:lnTo>
                  <a:lnTo>
                    <a:pt x="1872" y="569"/>
                  </a:lnTo>
                  <a:lnTo>
                    <a:pt x="1861" y="560"/>
                  </a:lnTo>
                  <a:lnTo>
                    <a:pt x="1850" y="549"/>
                  </a:lnTo>
                  <a:lnTo>
                    <a:pt x="1844" y="534"/>
                  </a:lnTo>
                  <a:lnTo>
                    <a:pt x="1842" y="519"/>
                  </a:lnTo>
                  <a:lnTo>
                    <a:pt x="1843" y="505"/>
                  </a:lnTo>
                  <a:lnTo>
                    <a:pt x="1848" y="491"/>
                  </a:lnTo>
                  <a:lnTo>
                    <a:pt x="1857" y="478"/>
                  </a:lnTo>
                  <a:lnTo>
                    <a:pt x="1869" y="469"/>
                  </a:lnTo>
                  <a:lnTo>
                    <a:pt x="1872" y="467"/>
                  </a:lnTo>
                  <a:lnTo>
                    <a:pt x="1880" y="463"/>
                  </a:lnTo>
                  <a:lnTo>
                    <a:pt x="1891" y="455"/>
                  </a:lnTo>
                  <a:lnTo>
                    <a:pt x="1908" y="446"/>
                  </a:lnTo>
                  <a:lnTo>
                    <a:pt x="1928" y="433"/>
                  </a:lnTo>
                  <a:lnTo>
                    <a:pt x="1952" y="420"/>
                  </a:lnTo>
                  <a:lnTo>
                    <a:pt x="1979" y="403"/>
                  </a:lnTo>
                  <a:lnTo>
                    <a:pt x="2010" y="385"/>
                  </a:lnTo>
                  <a:lnTo>
                    <a:pt x="2045" y="366"/>
                  </a:lnTo>
                  <a:lnTo>
                    <a:pt x="2081" y="345"/>
                  </a:lnTo>
                  <a:lnTo>
                    <a:pt x="2121" y="323"/>
                  </a:lnTo>
                  <a:lnTo>
                    <a:pt x="2163" y="300"/>
                  </a:lnTo>
                  <a:lnTo>
                    <a:pt x="2208" y="276"/>
                  </a:lnTo>
                  <a:lnTo>
                    <a:pt x="2256" y="251"/>
                  </a:lnTo>
                  <a:lnTo>
                    <a:pt x="2304" y="226"/>
                  </a:lnTo>
                  <a:lnTo>
                    <a:pt x="2355" y="200"/>
                  </a:lnTo>
                  <a:lnTo>
                    <a:pt x="2408" y="175"/>
                  </a:lnTo>
                  <a:lnTo>
                    <a:pt x="2461" y="148"/>
                  </a:lnTo>
                  <a:lnTo>
                    <a:pt x="2516" y="123"/>
                  </a:lnTo>
                  <a:lnTo>
                    <a:pt x="2572" y="97"/>
                  </a:lnTo>
                  <a:lnTo>
                    <a:pt x="2628" y="73"/>
                  </a:lnTo>
                  <a:lnTo>
                    <a:pt x="2685" y="49"/>
                  </a:lnTo>
                  <a:lnTo>
                    <a:pt x="2743" y="25"/>
                  </a:lnTo>
                  <a:lnTo>
                    <a:pt x="2801" y="3"/>
                  </a:lnTo>
                  <a:lnTo>
                    <a:pt x="2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E5909224-BA97-D842-ADF7-6C017B98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971800"/>
              <a:ext cx="84138" cy="46038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7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6 h 346"/>
                <a:gd name="T16" fmla="*/ 410 w 634"/>
                <a:gd name="T17" fmla="*/ 185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299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39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6 h 346"/>
                <a:gd name="T42" fmla="*/ 32 w 634"/>
                <a:gd name="T43" fmla="*/ 236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89 h 346"/>
                <a:gd name="T50" fmla="*/ 185 w 634"/>
                <a:gd name="T51" fmla="*/ 161 h 346"/>
                <a:gd name="T52" fmla="*/ 251 w 634"/>
                <a:gd name="T53" fmla="*/ 130 h 346"/>
                <a:gd name="T54" fmla="*/ 323 w 634"/>
                <a:gd name="T55" fmla="*/ 98 h 346"/>
                <a:gd name="T56" fmla="*/ 395 w 634"/>
                <a:gd name="T57" fmla="*/ 65 h 346"/>
                <a:gd name="T58" fmla="*/ 465 w 634"/>
                <a:gd name="T59" fmla="*/ 37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5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6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7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1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5"/>
                  </a:lnTo>
                  <a:lnTo>
                    <a:pt x="376" y="200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59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1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4"/>
                  </a:lnTo>
                  <a:lnTo>
                    <a:pt x="58" y="346"/>
                  </a:lnTo>
                  <a:lnTo>
                    <a:pt x="42" y="344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6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1"/>
                  </a:lnTo>
                  <a:lnTo>
                    <a:pt x="218" y="146"/>
                  </a:lnTo>
                  <a:lnTo>
                    <a:pt x="251" y="130"/>
                  </a:lnTo>
                  <a:lnTo>
                    <a:pt x="287" y="113"/>
                  </a:lnTo>
                  <a:lnTo>
                    <a:pt x="323" y="98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7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6B4A816E-CB14-2B48-88A3-57BE61080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3062288"/>
              <a:ext cx="84138" cy="46038"/>
            </a:xfrm>
            <a:custGeom>
              <a:avLst/>
              <a:gdLst>
                <a:gd name="T0" fmla="*/ 588 w 634"/>
                <a:gd name="T1" fmla="*/ 1 h 345"/>
                <a:gd name="T2" fmla="*/ 615 w 634"/>
                <a:gd name="T3" fmla="*/ 14 h 345"/>
                <a:gd name="T4" fmla="*/ 630 w 634"/>
                <a:gd name="T5" fmla="*/ 40 h 345"/>
                <a:gd name="T6" fmla="*/ 632 w 634"/>
                <a:gd name="T7" fmla="*/ 70 h 345"/>
                <a:gd name="T8" fmla="*/ 618 w 634"/>
                <a:gd name="T9" fmla="*/ 95 h 345"/>
                <a:gd name="T10" fmla="*/ 593 w 634"/>
                <a:gd name="T11" fmla="*/ 112 h 345"/>
                <a:gd name="T12" fmla="*/ 538 w 634"/>
                <a:gd name="T13" fmla="*/ 131 h 345"/>
                <a:gd name="T14" fmla="*/ 476 w 634"/>
                <a:gd name="T15" fmla="*/ 155 h 345"/>
                <a:gd name="T16" fmla="*/ 410 w 634"/>
                <a:gd name="T17" fmla="*/ 184 h 345"/>
                <a:gd name="T18" fmla="*/ 343 w 634"/>
                <a:gd name="T19" fmla="*/ 214 h 345"/>
                <a:gd name="T20" fmla="*/ 277 w 634"/>
                <a:gd name="T21" fmla="*/ 244 h 345"/>
                <a:gd name="T22" fmla="*/ 217 w 634"/>
                <a:gd name="T23" fmla="*/ 273 h 345"/>
                <a:gd name="T24" fmla="*/ 163 w 634"/>
                <a:gd name="T25" fmla="*/ 299 h 345"/>
                <a:gd name="T26" fmla="*/ 122 w 634"/>
                <a:gd name="T27" fmla="*/ 319 h 345"/>
                <a:gd name="T28" fmla="*/ 94 w 634"/>
                <a:gd name="T29" fmla="*/ 334 h 345"/>
                <a:gd name="T30" fmla="*/ 83 w 634"/>
                <a:gd name="T31" fmla="*/ 339 h 345"/>
                <a:gd name="T32" fmla="*/ 58 w 634"/>
                <a:gd name="T33" fmla="*/ 345 h 345"/>
                <a:gd name="T34" fmla="*/ 28 w 634"/>
                <a:gd name="T35" fmla="*/ 337 h 345"/>
                <a:gd name="T36" fmla="*/ 7 w 634"/>
                <a:gd name="T37" fmla="*/ 314 h 345"/>
                <a:gd name="T38" fmla="*/ 0 w 634"/>
                <a:gd name="T39" fmla="*/ 284 h 345"/>
                <a:gd name="T40" fmla="*/ 9 w 634"/>
                <a:gd name="T41" fmla="*/ 256 h 345"/>
                <a:gd name="T42" fmla="*/ 32 w 634"/>
                <a:gd name="T43" fmla="*/ 236 h 345"/>
                <a:gd name="T44" fmla="*/ 47 w 634"/>
                <a:gd name="T45" fmla="*/ 229 h 345"/>
                <a:gd name="T46" fmla="*/ 79 w 634"/>
                <a:gd name="T47" fmla="*/ 212 h 345"/>
                <a:gd name="T48" fmla="*/ 126 w 634"/>
                <a:gd name="T49" fmla="*/ 189 h 345"/>
                <a:gd name="T50" fmla="*/ 185 w 634"/>
                <a:gd name="T51" fmla="*/ 160 h 345"/>
                <a:gd name="T52" fmla="*/ 251 w 634"/>
                <a:gd name="T53" fmla="*/ 129 h 345"/>
                <a:gd name="T54" fmla="*/ 323 w 634"/>
                <a:gd name="T55" fmla="*/ 96 h 345"/>
                <a:gd name="T56" fmla="*/ 395 w 634"/>
                <a:gd name="T57" fmla="*/ 65 h 345"/>
                <a:gd name="T58" fmla="*/ 465 w 634"/>
                <a:gd name="T59" fmla="*/ 36 h 345"/>
                <a:gd name="T60" fmla="*/ 530 w 634"/>
                <a:gd name="T61" fmla="*/ 12 h 345"/>
                <a:gd name="T62" fmla="*/ 574 w 634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5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4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5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0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5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4"/>
                  </a:lnTo>
                  <a:lnTo>
                    <a:pt x="246" y="259"/>
                  </a:lnTo>
                  <a:lnTo>
                    <a:pt x="217" y="273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0"/>
                  </a:lnTo>
                  <a:lnTo>
                    <a:pt x="122" y="319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3"/>
                  </a:lnTo>
                  <a:lnTo>
                    <a:pt x="58" y="345"/>
                  </a:lnTo>
                  <a:lnTo>
                    <a:pt x="42" y="343"/>
                  </a:lnTo>
                  <a:lnTo>
                    <a:pt x="28" y="337"/>
                  </a:lnTo>
                  <a:lnTo>
                    <a:pt x="15" y="326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4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4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1"/>
                  </a:lnTo>
                  <a:lnTo>
                    <a:pt x="79" y="212"/>
                  </a:lnTo>
                  <a:lnTo>
                    <a:pt x="101" y="201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0"/>
                  </a:lnTo>
                  <a:lnTo>
                    <a:pt x="218" y="145"/>
                  </a:lnTo>
                  <a:lnTo>
                    <a:pt x="251" y="129"/>
                  </a:lnTo>
                  <a:lnTo>
                    <a:pt x="287" y="113"/>
                  </a:lnTo>
                  <a:lnTo>
                    <a:pt x="323" y="96"/>
                  </a:lnTo>
                  <a:lnTo>
                    <a:pt x="359" y="80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6"/>
                  </a:lnTo>
                  <a:lnTo>
                    <a:pt x="498" y="23"/>
                  </a:lnTo>
                  <a:lnTo>
                    <a:pt x="530" y="12"/>
                  </a:lnTo>
                  <a:lnTo>
                    <a:pt x="558" y="2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754467F3-7CC1-8543-A089-4AD8EB2C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2979738"/>
              <a:ext cx="114300" cy="22225"/>
            </a:xfrm>
            <a:custGeom>
              <a:avLst/>
              <a:gdLst>
                <a:gd name="T0" fmla="*/ 593 w 864"/>
                <a:gd name="T1" fmla="*/ 2 h 172"/>
                <a:gd name="T2" fmla="*/ 706 w 864"/>
                <a:gd name="T3" fmla="*/ 11 h 172"/>
                <a:gd name="T4" fmla="*/ 820 w 864"/>
                <a:gd name="T5" fmla="*/ 31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1 h 172"/>
                <a:gd name="T12" fmla="*/ 848 w 864"/>
                <a:gd name="T13" fmla="*/ 127 h 172"/>
                <a:gd name="T14" fmla="*/ 824 w 864"/>
                <a:gd name="T15" fmla="*/ 143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6 h 172"/>
                <a:gd name="T22" fmla="*/ 478 w 864"/>
                <a:gd name="T23" fmla="*/ 115 h 172"/>
                <a:gd name="T24" fmla="*/ 381 w 864"/>
                <a:gd name="T25" fmla="*/ 122 h 172"/>
                <a:gd name="T26" fmla="*/ 290 w 864"/>
                <a:gd name="T27" fmla="*/ 130 h 172"/>
                <a:gd name="T28" fmla="*/ 212 w 864"/>
                <a:gd name="T29" fmla="*/ 142 h 172"/>
                <a:gd name="T30" fmla="*/ 147 w 864"/>
                <a:gd name="T31" fmla="*/ 153 h 172"/>
                <a:gd name="T32" fmla="*/ 102 w 864"/>
                <a:gd name="T33" fmla="*/ 164 h 172"/>
                <a:gd name="T34" fmla="*/ 77 w 864"/>
                <a:gd name="T35" fmla="*/ 169 h 172"/>
                <a:gd name="T36" fmla="*/ 66 w 864"/>
                <a:gd name="T37" fmla="*/ 172 h 172"/>
                <a:gd name="T38" fmla="*/ 43 w 864"/>
                <a:gd name="T39" fmla="*/ 170 h 172"/>
                <a:gd name="T40" fmla="*/ 18 w 864"/>
                <a:gd name="T41" fmla="*/ 156 h 172"/>
                <a:gd name="T42" fmla="*/ 3 w 864"/>
                <a:gd name="T43" fmla="*/ 130 h 172"/>
                <a:gd name="T44" fmla="*/ 3 w 864"/>
                <a:gd name="T45" fmla="*/ 100 h 172"/>
                <a:gd name="T46" fmla="*/ 17 w 864"/>
                <a:gd name="T47" fmla="*/ 74 h 172"/>
                <a:gd name="T48" fmla="*/ 43 w 864"/>
                <a:gd name="T49" fmla="*/ 60 h 172"/>
                <a:gd name="T50" fmla="*/ 61 w 864"/>
                <a:gd name="T51" fmla="*/ 54 h 172"/>
                <a:gd name="T52" fmla="*/ 101 w 864"/>
                <a:gd name="T53" fmla="*/ 45 h 172"/>
                <a:gd name="T54" fmla="*/ 161 w 864"/>
                <a:gd name="T55" fmla="*/ 33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2"/>
                  </a:lnTo>
                  <a:lnTo>
                    <a:pt x="649" y="5"/>
                  </a:lnTo>
                  <a:lnTo>
                    <a:pt x="706" y="11"/>
                  </a:lnTo>
                  <a:lnTo>
                    <a:pt x="763" y="20"/>
                  </a:lnTo>
                  <a:lnTo>
                    <a:pt x="820" y="31"/>
                  </a:lnTo>
                  <a:lnTo>
                    <a:pt x="834" y="38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1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6"/>
                  </a:lnTo>
                  <a:lnTo>
                    <a:pt x="824" y="143"/>
                  </a:lnTo>
                  <a:lnTo>
                    <a:pt x="809" y="146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6"/>
                  </a:lnTo>
                  <a:lnTo>
                    <a:pt x="530" y="115"/>
                  </a:lnTo>
                  <a:lnTo>
                    <a:pt x="478" y="115"/>
                  </a:lnTo>
                  <a:lnTo>
                    <a:pt x="429" y="117"/>
                  </a:lnTo>
                  <a:lnTo>
                    <a:pt x="381" y="122"/>
                  </a:lnTo>
                  <a:lnTo>
                    <a:pt x="334" y="126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3"/>
                  </a:lnTo>
                  <a:lnTo>
                    <a:pt x="122" y="158"/>
                  </a:lnTo>
                  <a:lnTo>
                    <a:pt x="102" y="164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2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4"/>
                  </a:lnTo>
                  <a:lnTo>
                    <a:pt x="3" y="100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60"/>
                  </a:lnTo>
                  <a:lnTo>
                    <a:pt x="49" y="57"/>
                  </a:lnTo>
                  <a:lnTo>
                    <a:pt x="61" y="54"/>
                  </a:lnTo>
                  <a:lnTo>
                    <a:pt x="78" y="50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3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296B8F4C-3554-6648-931B-09E9CD0F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024188"/>
              <a:ext cx="114300" cy="23813"/>
            </a:xfrm>
            <a:custGeom>
              <a:avLst/>
              <a:gdLst>
                <a:gd name="T0" fmla="*/ 593 w 864"/>
                <a:gd name="T1" fmla="*/ 2 h 172"/>
                <a:gd name="T2" fmla="*/ 706 w 864"/>
                <a:gd name="T3" fmla="*/ 11 h 172"/>
                <a:gd name="T4" fmla="*/ 820 w 864"/>
                <a:gd name="T5" fmla="*/ 31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0 h 172"/>
                <a:gd name="T12" fmla="*/ 848 w 864"/>
                <a:gd name="T13" fmla="*/ 127 h 172"/>
                <a:gd name="T14" fmla="*/ 824 w 864"/>
                <a:gd name="T15" fmla="*/ 142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6 h 172"/>
                <a:gd name="T22" fmla="*/ 478 w 864"/>
                <a:gd name="T23" fmla="*/ 115 h 172"/>
                <a:gd name="T24" fmla="*/ 381 w 864"/>
                <a:gd name="T25" fmla="*/ 120 h 172"/>
                <a:gd name="T26" fmla="*/ 290 w 864"/>
                <a:gd name="T27" fmla="*/ 130 h 172"/>
                <a:gd name="T28" fmla="*/ 212 w 864"/>
                <a:gd name="T29" fmla="*/ 141 h 172"/>
                <a:gd name="T30" fmla="*/ 147 w 864"/>
                <a:gd name="T31" fmla="*/ 153 h 172"/>
                <a:gd name="T32" fmla="*/ 102 w 864"/>
                <a:gd name="T33" fmla="*/ 164 h 172"/>
                <a:gd name="T34" fmla="*/ 77 w 864"/>
                <a:gd name="T35" fmla="*/ 169 h 172"/>
                <a:gd name="T36" fmla="*/ 66 w 864"/>
                <a:gd name="T37" fmla="*/ 172 h 172"/>
                <a:gd name="T38" fmla="*/ 43 w 864"/>
                <a:gd name="T39" fmla="*/ 170 h 172"/>
                <a:gd name="T40" fmla="*/ 18 w 864"/>
                <a:gd name="T41" fmla="*/ 155 h 172"/>
                <a:gd name="T42" fmla="*/ 3 w 864"/>
                <a:gd name="T43" fmla="*/ 130 h 172"/>
                <a:gd name="T44" fmla="*/ 3 w 864"/>
                <a:gd name="T45" fmla="*/ 99 h 172"/>
                <a:gd name="T46" fmla="*/ 17 w 864"/>
                <a:gd name="T47" fmla="*/ 74 h 172"/>
                <a:gd name="T48" fmla="*/ 43 w 864"/>
                <a:gd name="T49" fmla="*/ 58 h 172"/>
                <a:gd name="T50" fmla="*/ 61 w 864"/>
                <a:gd name="T51" fmla="*/ 54 h 172"/>
                <a:gd name="T52" fmla="*/ 101 w 864"/>
                <a:gd name="T53" fmla="*/ 45 h 172"/>
                <a:gd name="T54" fmla="*/ 161 w 864"/>
                <a:gd name="T55" fmla="*/ 33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2"/>
                  </a:lnTo>
                  <a:lnTo>
                    <a:pt x="649" y="5"/>
                  </a:lnTo>
                  <a:lnTo>
                    <a:pt x="706" y="11"/>
                  </a:lnTo>
                  <a:lnTo>
                    <a:pt x="763" y="19"/>
                  </a:lnTo>
                  <a:lnTo>
                    <a:pt x="820" y="31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0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6"/>
                  </a:lnTo>
                  <a:lnTo>
                    <a:pt x="824" y="142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19"/>
                  </a:lnTo>
                  <a:lnTo>
                    <a:pt x="582" y="116"/>
                  </a:lnTo>
                  <a:lnTo>
                    <a:pt x="530" y="115"/>
                  </a:lnTo>
                  <a:lnTo>
                    <a:pt x="478" y="115"/>
                  </a:lnTo>
                  <a:lnTo>
                    <a:pt x="429" y="117"/>
                  </a:lnTo>
                  <a:lnTo>
                    <a:pt x="381" y="120"/>
                  </a:lnTo>
                  <a:lnTo>
                    <a:pt x="334" y="125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1"/>
                  </a:lnTo>
                  <a:lnTo>
                    <a:pt x="178" y="148"/>
                  </a:lnTo>
                  <a:lnTo>
                    <a:pt x="147" y="153"/>
                  </a:lnTo>
                  <a:lnTo>
                    <a:pt x="122" y="158"/>
                  </a:lnTo>
                  <a:lnTo>
                    <a:pt x="102" y="164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2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5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4"/>
                  </a:lnTo>
                  <a:lnTo>
                    <a:pt x="3" y="99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58"/>
                  </a:lnTo>
                  <a:lnTo>
                    <a:pt x="49" y="57"/>
                  </a:lnTo>
                  <a:lnTo>
                    <a:pt x="61" y="54"/>
                  </a:lnTo>
                  <a:lnTo>
                    <a:pt x="78" y="50"/>
                  </a:lnTo>
                  <a:lnTo>
                    <a:pt x="101" y="45"/>
                  </a:lnTo>
                  <a:lnTo>
                    <a:pt x="130" y="39"/>
                  </a:lnTo>
                  <a:lnTo>
                    <a:pt x="161" y="33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7273DD33-88AA-114F-8F1C-6737202F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3108325"/>
              <a:ext cx="84138" cy="46038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1 h 346"/>
                <a:gd name="T8" fmla="*/ 618 w 634"/>
                <a:gd name="T9" fmla="*/ 96 h 346"/>
                <a:gd name="T10" fmla="*/ 593 w 634"/>
                <a:gd name="T11" fmla="*/ 113 h 346"/>
                <a:gd name="T12" fmla="*/ 538 w 634"/>
                <a:gd name="T13" fmla="*/ 132 h 346"/>
                <a:gd name="T14" fmla="*/ 476 w 634"/>
                <a:gd name="T15" fmla="*/ 156 h 346"/>
                <a:gd name="T16" fmla="*/ 410 w 634"/>
                <a:gd name="T17" fmla="*/ 184 h 346"/>
                <a:gd name="T18" fmla="*/ 343 w 634"/>
                <a:gd name="T19" fmla="*/ 215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300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40 h 346"/>
                <a:gd name="T32" fmla="*/ 58 w 634"/>
                <a:gd name="T33" fmla="*/ 346 h 346"/>
                <a:gd name="T34" fmla="*/ 28 w 634"/>
                <a:gd name="T35" fmla="*/ 338 h 346"/>
                <a:gd name="T36" fmla="*/ 7 w 634"/>
                <a:gd name="T37" fmla="*/ 315 h 346"/>
                <a:gd name="T38" fmla="*/ 0 w 634"/>
                <a:gd name="T39" fmla="*/ 285 h 346"/>
                <a:gd name="T40" fmla="*/ 9 w 634"/>
                <a:gd name="T41" fmla="*/ 257 h 346"/>
                <a:gd name="T42" fmla="*/ 32 w 634"/>
                <a:gd name="T43" fmla="*/ 237 h 346"/>
                <a:gd name="T44" fmla="*/ 47 w 634"/>
                <a:gd name="T45" fmla="*/ 230 h 346"/>
                <a:gd name="T46" fmla="*/ 79 w 634"/>
                <a:gd name="T47" fmla="*/ 213 h 346"/>
                <a:gd name="T48" fmla="*/ 126 w 634"/>
                <a:gd name="T49" fmla="*/ 190 h 346"/>
                <a:gd name="T50" fmla="*/ 185 w 634"/>
                <a:gd name="T51" fmla="*/ 161 h 346"/>
                <a:gd name="T52" fmla="*/ 251 w 634"/>
                <a:gd name="T53" fmla="*/ 130 h 346"/>
                <a:gd name="T54" fmla="*/ 323 w 634"/>
                <a:gd name="T55" fmla="*/ 97 h 346"/>
                <a:gd name="T56" fmla="*/ 395 w 634"/>
                <a:gd name="T57" fmla="*/ 66 h 346"/>
                <a:gd name="T58" fmla="*/ 465 w 634"/>
                <a:gd name="T59" fmla="*/ 36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7"/>
                  </a:lnTo>
                  <a:lnTo>
                    <a:pt x="615" y="15"/>
                  </a:lnTo>
                  <a:lnTo>
                    <a:pt x="624" y="27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1"/>
                  </a:lnTo>
                  <a:lnTo>
                    <a:pt x="626" y="85"/>
                  </a:lnTo>
                  <a:lnTo>
                    <a:pt x="618" y="96"/>
                  </a:lnTo>
                  <a:lnTo>
                    <a:pt x="607" y="106"/>
                  </a:lnTo>
                  <a:lnTo>
                    <a:pt x="593" y="113"/>
                  </a:lnTo>
                  <a:lnTo>
                    <a:pt x="566" y="121"/>
                  </a:lnTo>
                  <a:lnTo>
                    <a:pt x="538" y="132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5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60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300"/>
                  </a:lnTo>
                  <a:lnTo>
                    <a:pt x="141" y="311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8"/>
                  </a:lnTo>
                  <a:lnTo>
                    <a:pt x="83" y="340"/>
                  </a:lnTo>
                  <a:lnTo>
                    <a:pt x="71" y="344"/>
                  </a:lnTo>
                  <a:lnTo>
                    <a:pt x="58" y="346"/>
                  </a:lnTo>
                  <a:lnTo>
                    <a:pt x="42" y="343"/>
                  </a:lnTo>
                  <a:lnTo>
                    <a:pt x="28" y="338"/>
                  </a:lnTo>
                  <a:lnTo>
                    <a:pt x="15" y="327"/>
                  </a:lnTo>
                  <a:lnTo>
                    <a:pt x="7" y="315"/>
                  </a:lnTo>
                  <a:lnTo>
                    <a:pt x="1" y="300"/>
                  </a:lnTo>
                  <a:lnTo>
                    <a:pt x="0" y="285"/>
                  </a:lnTo>
                  <a:lnTo>
                    <a:pt x="3" y="271"/>
                  </a:lnTo>
                  <a:lnTo>
                    <a:pt x="9" y="257"/>
                  </a:lnTo>
                  <a:lnTo>
                    <a:pt x="18" y="245"/>
                  </a:lnTo>
                  <a:lnTo>
                    <a:pt x="32" y="237"/>
                  </a:lnTo>
                  <a:lnTo>
                    <a:pt x="36" y="235"/>
                  </a:lnTo>
                  <a:lnTo>
                    <a:pt x="47" y="230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90"/>
                  </a:lnTo>
                  <a:lnTo>
                    <a:pt x="155" y="176"/>
                  </a:lnTo>
                  <a:lnTo>
                    <a:pt x="185" y="161"/>
                  </a:lnTo>
                  <a:lnTo>
                    <a:pt x="218" y="145"/>
                  </a:lnTo>
                  <a:lnTo>
                    <a:pt x="251" y="130"/>
                  </a:lnTo>
                  <a:lnTo>
                    <a:pt x="287" y="114"/>
                  </a:lnTo>
                  <a:lnTo>
                    <a:pt x="323" y="97"/>
                  </a:lnTo>
                  <a:lnTo>
                    <a:pt x="359" y="81"/>
                  </a:lnTo>
                  <a:lnTo>
                    <a:pt x="395" y="66"/>
                  </a:lnTo>
                  <a:lnTo>
                    <a:pt x="430" y="51"/>
                  </a:lnTo>
                  <a:lnTo>
                    <a:pt x="465" y="36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0F19C1C0-0D87-E840-AA68-198CCB99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070225"/>
              <a:ext cx="114300" cy="23813"/>
            </a:xfrm>
            <a:custGeom>
              <a:avLst/>
              <a:gdLst>
                <a:gd name="T0" fmla="*/ 593 w 864"/>
                <a:gd name="T1" fmla="*/ 1 h 173"/>
                <a:gd name="T2" fmla="*/ 706 w 864"/>
                <a:gd name="T3" fmla="*/ 12 h 173"/>
                <a:gd name="T4" fmla="*/ 820 w 864"/>
                <a:gd name="T5" fmla="*/ 32 h 173"/>
                <a:gd name="T6" fmla="*/ 846 w 864"/>
                <a:gd name="T7" fmla="*/ 47 h 173"/>
                <a:gd name="T8" fmla="*/ 862 w 864"/>
                <a:gd name="T9" fmla="*/ 71 h 173"/>
                <a:gd name="T10" fmla="*/ 863 w 864"/>
                <a:gd name="T11" fmla="*/ 101 h 173"/>
                <a:gd name="T12" fmla="*/ 848 w 864"/>
                <a:gd name="T13" fmla="*/ 128 h 173"/>
                <a:gd name="T14" fmla="*/ 824 w 864"/>
                <a:gd name="T15" fmla="*/ 143 h 173"/>
                <a:gd name="T16" fmla="*/ 793 w 864"/>
                <a:gd name="T17" fmla="*/ 144 h 173"/>
                <a:gd name="T18" fmla="*/ 688 w 864"/>
                <a:gd name="T19" fmla="*/ 125 h 173"/>
                <a:gd name="T20" fmla="*/ 582 w 864"/>
                <a:gd name="T21" fmla="*/ 117 h 173"/>
                <a:gd name="T22" fmla="*/ 478 w 864"/>
                <a:gd name="T23" fmla="*/ 116 h 173"/>
                <a:gd name="T24" fmla="*/ 381 w 864"/>
                <a:gd name="T25" fmla="*/ 121 h 173"/>
                <a:gd name="T26" fmla="*/ 290 w 864"/>
                <a:gd name="T27" fmla="*/ 131 h 173"/>
                <a:gd name="T28" fmla="*/ 212 w 864"/>
                <a:gd name="T29" fmla="*/ 142 h 173"/>
                <a:gd name="T30" fmla="*/ 147 w 864"/>
                <a:gd name="T31" fmla="*/ 154 h 173"/>
                <a:gd name="T32" fmla="*/ 102 w 864"/>
                <a:gd name="T33" fmla="*/ 164 h 173"/>
                <a:gd name="T34" fmla="*/ 77 w 864"/>
                <a:gd name="T35" fmla="*/ 170 h 173"/>
                <a:gd name="T36" fmla="*/ 66 w 864"/>
                <a:gd name="T37" fmla="*/ 173 h 173"/>
                <a:gd name="T38" fmla="*/ 43 w 864"/>
                <a:gd name="T39" fmla="*/ 171 h 173"/>
                <a:gd name="T40" fmla="*/ 18 w 864"/>
                <a:gd name="T41" fmla="*/ 156 h 173"/>
                <a:gd name="T42" fmla="*/ 3 w 864"/>
                <a:gd name="T43" fmla="*/ 130 h 173"/>
                <a:gd name="T44" fmla="*/ 3 w 864"/>
                <a:gd name="T45" fmla="*/ 100 h 173"/>
                <a:gd name="T46" fmla="*/ 17 w 864"/>
                <a:gd name="T47" fmla="*/ 75 h 173"/>
                <a:gd name="T48" fmla="*/ 43 w 864"/>
                <a:gd name="T49" fmla="*/ 59 h 173"/>
                <a:gd name="T50" fmla="*/ 61 w 864"/>
                <a:gd name="T51" fmla="*/ 55 h 173"/>
                <a:gd name="T52" fmla="*/ 101 w 864"/>
                <a:gd name="T53" fmla="*/ 46 h 173"/>
                <a:gd name="T54" fmla="*/ 161 w 864"/>
                <a:gd name="T55" fmla="*/ 34 h 173"/>
                <a:gd name="T56" fmla="*/ 238 w 864"/>
                <a:gd name="T57" fmla="*/ 21 h 173"/>
                <a:gd name="T58" fmla="*/ 328 w 864"/>
                <a:gd name="T59" fmla="*/ 10 h 173"/>
                <a:gd name="T60" fmla="*/ 429 w 864"/>
                <a:gd name="T61" fmla="*/ 2 h 173"/>
                <a:gd name="T62" fmla="*/ 537 w 864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3">
                  <a:moveTo>
                    <a:pt x="537" y="0"/>
                  </a:moveTo>
                  <a:lnTo>
                    <a:pt x="593" y="1"/>
                  </a:lnTo>
                  <a:lnTo>
                    <a:pt x="649" y="6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7"/>
                  </a:lnTo>
                  <a:lnTo>
                    <a:pt x="855" y="58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1"/>
                  </a:lnTo>
                  <a:lnTo>
                    <a:pt x="857" y="116"/>
                  </a:lnTo>
                  <a:lnTo>
                    <a:pt x="848" y="128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4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6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1"/>
                  </a:lnTo>
                  <a:lnTo>
                    <a:pt x="249" y="137"/>
                  </a:lnTo>
                  <a:lnTo>
                    <a:pt x="212" y="142"/>
                  </a:lnTo>
                  <a:lnTo>
                    <a:pt x="178" y="149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4"/>
                  </a:lnTo>
                  <a:lnTo>
                    <a:pt x="87" y="168"/>
                  </a:lnTo>
                  <a:lnTo>
                    <a:pt x="77" y="170"/>
                  </a:lnTo>
                  <a:lnTo>
                    <a:pt x="73" y="171"/>
                  </a:lnTo>
                  <a:lnTo>
                    <a:pt x="66" y="173"/>
                  </a:lnTo>
                  <a:lnTo>
                    <a:pt x="58" y="173"/>
                  </a:lnTo>
                  <a:lnTo>
                    <a:pt x="43" y="171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8" y="87"/>
                  </a:lnTo>
                  <a:lnTo>
                    <a:pt x="17" y="75"/>
                  </a:lnTo>
                  <a:lnTo>
                    <a:pt x="29" y="66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6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8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6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B318A139-493A-8242-8991-53103781E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162300"/>
              <a:ext cx="114300" cy="22225"/>
            </a:xfrm>
            <a:custGeom>
              <a:avLst/>
              <a:gdLst>
                <a:gd name="T0" fmla="*/ 593 w 864"/>
                <a:gd name="T1" fmla="*/ 1 h 172"/>
                <a:gd name="T2" fmla="*/ 706 w 864"/>
                <a:gd name="T3" fmla="*/ 12 h 172"/>
                <a:gd name="T4" fmla="*/ 820 w 864"/>
                <a:gd name="T5" fmla="*/ 32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1 h 172"/>
                <a:gd name="T12" fmla="*/ 848 w 864"/>
                <a:gd name="T13" fmla="*/ 127 h 172"/>
                <a:gd name="T14" fmla="*/ 824 w 864"/>
                <a:gd name="T15" fmla="*/ 143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7 h 172"/>
                <a:gd name="T22" fmla="*/ 478 w 864"/>
                <a:gd name="T23" fmla="*/ 116 h 172"/>
                <a:gd name="T24" fmla="*/ 381 w 864"/>
                <a:gd name="T25" fmla="*/ 121 h 172"/>
                <a:gd name="T26" fmla="*/ 290 w 864"/>
                <a:gd name="T27" fmla="*/ 130 h 172"/>
                <a:gd name="T28" fmla="*/ 212 w 864"/>
                <a:gd name="T29" fmla="*/ 142 h 172"/>
                <a:gd name="T30" fmla="*/ 147 w 864"/>
                <a:gd name="T31" fmla="*/ 154 h 172"/>
                <a:gd name="T32" fmla="*/ 102 w 864"/>
                <a:gd name="T33" fmla="*/ 163 h 172"/>
                <a:gd name="T34" fmla="*/ 77 w 864"/>
                <a:gd name="T35" fmla="*/ 169 h 172"/>
                <a:gd name="T36" fmla="*/ 66 w 864"/>
                <a:gd name="T37" fmla="*/ 171 h 172"/>
                <a:gd name="T38" fmla="*/ 43 w 864"/>
                <a:gd name="T39" fmla="*/ 170 h 172"/>
                <a:gd name="T40" fmla="*/ 18 w 864"/>
                <a:gd name="T41" fmla="*/ 156 h 172"/>
                <a:gd name="T42" fmla="*/ 3 w 864"/>
                <a:gd name="T43" fmla="*/ 129 h 172"/>
                <a:gd name="T44" fmla="*/ 3 w 864"/>
                <a:gd name="T45" fmla="*/ 99 h 172"/>
                <a:gd name="T46" fmla="*/ 17 w 864"/>
                <a:gd name="T47" fmla="*/ 74 h 172"/>
                <a:gd name="T48" fmla="*/ 43 w 864"/>
                <a:gd name="T49" fmla="*/ 59 h 172"/>
                <a:gd name="T50" fmla="*/ 61 w 864"/>
                <a:gd name="T51" fmla="*/ 55 h 172"/>
                <a:gd name="T52" fmla="*/ 101 w 864"/>
                <a:gd name="T53" fmla="*/ 45 h 172"/>
                <a:gd name="T54" fmla="*/ 161 w 864"/>
                <a:gd name="T55" fmla="*/ 34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1"/>
                  </a:lnTo>
                  <a:lnTo>
                    <a:pt x="649" y="5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5"/>
                  </a:lnTo>
                  <a:lnTo>
                    <a:pt x="863" y="101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5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3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1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29"/>
                  </a:lnTo>
                  <a:lnTo>
                    <a:pt x="0" y="115"/>
                  </a:lnTo>
                  <a:lnTo>
                    <a:pt x="3" y="99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5356F27-7F6C-1F41-A6A2-1B87EB688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116263"/>
              <a:ext cx="114300" cy="22225"/>
            </a:xfrm>
            <a:custGeom>
              <a:avLst/>
              <a:gdLst>
                <a:gd name="T0" fmla="*/ 593 w 864"/>
                <a:gd name="T1" fmla="*/ 1 h 173"/>
                <a:gd name="T2" fmla="*/ 706 w 864"/>
                <a:gd name="T3" fmla="*/ 12 h 173"/>
                <a:gd name="T4" fmla="*/ 820 w 864"/>
                <a:gd name="T5" fmla="*/ 32 h 173"/>
                <a:gd name="T6" fmla="*/ 846 w 864"/>
                <a:gd name="T7" fmla="*/ 46 h 173"/>
                <a:gd name="T8" fmla="*/ 862 w 864"/>
                <a:gd name="T9" fmla="*/ 71 h 173"/>
                <a:gd name="T10" fmla="*/ 863 w 864"/>
                <a:gd name="T11" fmla="*/ 101 h 173"/>
                <a:gd name="T12" fmla="*/ 848 w 864"/>
                <a:gd name="T13" fmla="*/ 127 h 173"/>
                <a:gd name="T14" fmla="*/ 824 w 864"/>
                <a:gd name="T15" fmla="*/ 143 h 173"/>
                <a:gd name="T16" fmla="*/ 793 w 864"/>
                <a:gd name="T17" fmla="*/ 144 h 173"/>
                <a:gd name="T18" fmla="*/ 688 w 864"/>
                <a:gd name="T19" fmla="*/ 125 h 173"/>
                <a:gd name="T20" fmla="*/ 582 w 864"/>
                <a:gd name="T21" fmla="*/ 117 h 173"/>
                <a:gd name="T22" fmla="*/ 478 w 864"/>
                <a:gd name="T23" fmla="*/ 116 h 173"/>
                <a:gd name="T24" fmla="*/ 381 w 864"/>
                <a:gd name="T25" fmla="*/ 121 h 173"/>
                <a:gd name="T26" fmla="*/ 290 w 864"/>
                <a:gd name="T27" fmla="*/ 131 h 173"/>
                <a:gd name="T28" fmla="*/ 212 w 864"/>
                <a:gd name="T29" fmla="*/ 142 h 173"/>
                <a:gd name="T30" fmla="*/ 147 w 864"/>
                <a:gd name="T31" fmla="*/ 154 h 173"/>
                <a:gd name="T32" fmla="*/ 102 w 864"/>
                <a:gd name="T33" fmla="*/ 163 h 173"/>
                <a:gd name="T34" fmla="*/ 77 w 864"/>
                <a:gd name="T35" fmla="*/ 169 h 173"/>
                <a:gd name="T36" fmla="*/ 66 w 864"/>
                <a:gd name="T37" fmla="*/ 172 h 173"/>
                <a:gd name="T38" fmla="*/ 43 w 864"/>
                <a:gd name="T39" fmla="*/ 171 h 173"/>
                <a:gd name="T40" fmla="*/ 18 w 864"/>
                <a:gd name="T41" fmla="*/ 156 h 173"/>
                <a:gd name="T42" fmla="*/ 3 w 864"/>
                <a:gd name="T43" fmla="*/ 130 h 173"/>
                <a:gd name="T44" fmla="*/ 3 w 864"/>
                <a:gd name="T45" fmla="*/ 100 h 173"/>
                <a:gd name="T46" fmla="*/ 17 w 864"/>
                <a:gd name="T47" fmla="*/ 75 h 173"/>
                <a:gd name="T48" fmla="*/ 43 w 864"/>
                <a:gd name="T49" fmla="*/ 59 h 173"/>
                <a:gd name="T50" fmla="*/ 61 w 864"/>
                <a:gd name="T51" fmla="*/ 55 h 173"/>
                <a:gd name="T52" fmla="*/ 101 w 864"/>
                <a:gd name="T53" fmla="*/ 45 h 173"/>
                <a:gd name="T54" fmla="*/ 161 w 864"/>
                <a:gd name="T55" fmla="*/ 34 h 173"/>
                <a:gd name="T56" fmla="*/ 238 w 864"/>
                <a:gd name="T57" fmla="*/ 21 h 173"/>
                <a:gd name="T58" fmla="*/ 328 w 864"/>
                <a:gd name="T59" fmla="*/ 10 h 173"/>
                <a:gd name="T60" fmla="*/ 429 w 864"/>
                <a:gd name="T61" fmla="*/ 2 h 173"/>
                <a:gd name="T62" fmla="*/ 537 w 864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3">
                  <a:moveTo>
                    <a:pt x="537" y="0"/>
                  </a:moveTo>
                  <a:lnTo>
                    <a:pt x="593" y="1"/>
                  </a:lnTo>
                  <a:lnTo>
                    <a:pt x="649" y="5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8"/>
                  </a:lnTo>
                  <a:lnTo>
                    <a:pt x="862" y="71"/>
                  </a:lnTo>
                  <a:lnTo>
                    <a:pt x="864" y="85"/>
                  </a:lnTo>
                  <a:lnTo>
                    <a:pt x="863" y="101"/>
                  </a:lnTo>
                  <a:lnTo>
                    <a:pt x="857" y="116"/>
                  </a:lnTo>
                  <a:lnTo>
                    <a:pt x="848" y="127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4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6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1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3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1"/>
                  </a:lnTo>
                  <a:lnTo>
                    <a:pt x="66" y="172"/>
                  </a:lnTo>
                  <a:lnTo>
                    <a:pt x="58" y="173"/>
                  </a:lnTo>
                  <a:lnTo>
                    <a:pt x="43" y="171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8" y="86"/>
                  </a:lnTo>
                  <a:lnTo>
                    <a:pt x="17" y="75"/>
                  </a:lnTo>
                  <a:lnTo>
                    <a:pt x="29" y="65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8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56" name="Group 60">
            <a:extLst>
              <a:ext uri="{FF2B5EF4-FFF2-40B4-BE49-F238E27FC236}">
                <a16:creationId xmlns:a16="http://schemas.microsoft.com/office/drawing/2014/main" id="{B01D4E3C-904C-814A-ABC8-D30D523B8899}"/>
              </a:ext>
            </a:extLst>
          </p:cNvPr>
          <p:cNvGrpSpPr/>
          <p:nvPr/>
        </p:nvGrpSpPr>
        <p:grpSpPr>
          <a:xfrm>
            <a:off x="11679031" y="6412326"/>
            <a:ext cx="1024387" cy="950965"/>
            <a:chOff x="7272338" y="2854326"/>
            <a:chExt cx="465137" cy="431800"/>
          </a:xfrm>
          <a:solidFill>
            <a:schemeClr val="accent1"/>
          </a:solidFill>
        </p:grpSpPr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3EE10988-7272-4D47-A6B8-BF5B7C27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3240088"/>
              <a:ext cx="23812" cy="46038"/>
            </a:xfrm>
            <a:custGeom>
              <a:avLst/>
              <a:gdLst>
                <a:gd name="T0" fmla="*/ 115 w 175"/>
                <a:gd name="T1" fmla="*/ 0 h 350"/>
                <a:gd name="T2" fmla="*/ 131 w 175"/>
                <a:gd name="T3" fmla="*/ 1 h 350"/>
                <a:gd name="T4" fmla="*/ 146 w 175"/>
                <a:gd name="T5" fmla="*/ 8 h 350"/>
                <a:gd name="T6" fmla="*/ 157 w 175"/>
                <a:gd name="T7" fmla="*/ 16 h 350"/>
                <a:gd name="T8" fmla="*/ 167 w 175"/>
                <a:gd name="T9" fmla="*/ 28 h 350"/>
                <a:gd name="T10" fmla="*/ 173 w 175"/>
                <a:gd name="T11" fmla="*/ 42 h 350"/>
                <a:gd name="T12" fmla="*/ 175 w 175"/>
                <a:gd name="T13" fmla="*/ 57 h 350"/>
                <a:gd name="T14" fmla="*/ 173 w 175"/>
                <a:gd name="T15" fmla="*/ 73 h 350"/>
                <a:gd name="T16" fmla="*/ 115 w 175"/>
                <a:gd name="T17" fmla="*/ 307 h 350"/>
                <a:gd name="T18" fmla="*/ 109 w 175"/>
                <a:gd name="T19" fmla="*/ 322 h 350"/>
                <a:gd name="T20" fmla="*/ 100 w 175"/>
                <a:gd name="T21" fmla="*/ 333 h 350"/>
                <a:gd name="T22" fmla="*/ 87 w 175"/>
                <a:gd name="T23" fmla="*/ 343 h 350"/>
                <a:gd name="T24" fmla="*/ 73 w 175"/>
                <a:gd name="T25" fmla="*/ 348 h 350"/>
                <a:gd name="T26" fmla="*/ 58 w 175"/>
                <a:gd name="T27" fmla="*/ 350 h 350"/>
                <a:gd name="T28" fmla="*/ 51 w 175"/>
                <a:gd name="T29" fmla="*/ 350 h 350"/>
                <a:gd name="T30" fmla="*/ 44 w 175"/>
                <a:gd name="T31" fmla="*/ 349 h 350"/>
                <a:gd name="T32" fmla="*/ 29 w 175"/>
                <a:gd name="T33" fmla="*/ 343 h 350"/>
                <a:gd name="T34" fmla="*/ 17 w 175"/>
                <a:gd name="T35" fmla="*/ 335 h 350"/>
                <a:gd name="T36" fmla="*/ 8 w 175"/>
                <a:gd name="T37" fmla="*/ 323 h 350"/>
                <a:gd name="T38" fmla="*/ 2 w 175"/>
                <a:gd name="T39" fmla="*/ 309 h 350"/>
                <a:gd name="T40" fmla="*/ 0 w 175"/>
                <a:gd name="T41" fmla="*/ 294 h 350"/>
                <a:gd name="T42" fmla="*/ 2 w 175"/>
                <a:gd name="T43" fmla="*/ 278 h 350"/>
                <a:gd name="T44" fmla="*/ 59 w 175"/>
                <a:gd name="T45" fmla="*/ 44 h 350"/>
                <a:gd name="T46" fmla="*/ 66 w 175"/>
                <a:gd name="T47" fmla="*/ 30 h 350"/>
                <a:gd name="T48" fmla="*/ 74 w 175"/>
                <a:gd name="T49" fmla="*/ 17 h 350"/>
                <a:gd name="T50" fmla="*/ 86 w 175"/>
                <a:gd name="T51" fmla="*/ 8 h 350"/>
                <a:gd name="T52" fmla="*/ 100 w 175"/>
                <a:gd name="T53" fmla="*/ 3 h 350"/>
                <a:gd name="T54" fmla="*/ 115 w 175"/>
                <a:gd name="T5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5" h="350">
                  <a:moveTo>
                    <a:pt x="115" y="0"/>
                  </a:moveTo>
                  <a:lnTo>
                    <a:pt x="131" y="1"/>
                  </a:lnTo>
                  <a:lnTo>
                    <a:pt x="146" y="8"/>
                  </a:lnTo>
                  <a:lnTo>
                    <a:pt x="157" y="16"/>
                  </a:lnTo>
                  <a:lnTo>
                    <a:pt x="167" y="28"/>
                  </a:lnTo>
                  <a:lnTo>
                    <a:pt x="173" y="42"/>
                  </a:lnTo>
                  <a:lnTo>
                    <a:pt x="175" y="57"/>
                  </a:lnTo>
                  <a:lnTo>
                    <a:pt x="173" y="73"/>
                  </a:lnTo>
                  <a:lnTo>
                    <a:pt x="115" y="307"/>
                  </a:lnTo>
                  <a:lnTo>
                    <a:pt x="109" y="322"/>
                  </a:lnTo>
                  <a:lnTo>
                    <a:pt x="100" y="333"/>
                  </a:lnTo>
                  <a:lnTo>
                    <a:pt x="87" y="343"/>
                  </a:lnTo>
                  <a:lnTo>
                    <a:pt x="73" y="348"/>
                  </a:lnTo>
                  <a:lnTo>
                    <a:pt x="58" y="350"/>
                  </a:lnTo>
                  <a:lnTo>
                    <a:pt x="51" y="350"/>
                  </a:lnTo>
                  <a:lnTo>
                    <a:pt x="44" y="349"/>
                  </a:lnTo>
                  <a:lnTo>
                    <a:pt x="29" y="343"/>
                  </a:lnTo>
                  <a:lnTo>
                    <a:pt x="17" y="335"/>
                  </a:lnTo>
                  <a:lnTo>
                    <a:pt x="8" y="323"/>
                  </a:lnTo>
                  <a:lnTo>
                    <a:pt x="2" y="309"/>
                  </a:lnTo>
                  <a:lnTo>
                    <a:pt x="0" y="294"/>
                  </a:lnTo>
                  <a:lnTo>
                    <a:pt x="2" y="278"/>
                  </a:lnTo>
                  <a:lnTo>
                    <a:pt x="59" y="44"/>
                  </a:lnTo>
                  <a:lnTo>
                    <a:pt x="66" y="30"/>
                  </a:lnTo>
                  <a:lnTo>
                    <a:pt x="74" y="17"/>
                  </a:lnTo>
                  <a:lnTo>
                    <a:pt x="86" y="8"/>
                  </a:lnTo>
                  <a:lnTo>
                    <a:pt x="100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EE4434-8326-1549-BD16-4C56D560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2970213"/>
              <a:ext cx="325437" cy="115888"/>
            </a:xfrm>
            <a:custGeom>
              <a:avLst/>
              <a:gdLst>
                <a:gd name="T0" fmla="*/ 59 w 2459"/>
                <a:gd name="T1" fmla="*/ 0 h 877"/>
                <a:gd name="T2" fmla="*/ 77 w 2459"/>
                <a:gd name="T3" fmla="*/ 2 h 877"/>
                <a:gd name="T4" fmla="*/ 93 w 2459"/>
                <a:gd name="T5" fmla="*/ 11 h 877"/>
                <a:gd name="T6" fmla="*/ 106 w 2459"/>
                <a:gd name="T7" fmla="*/ 24 h 877"/>
                <a:gd name="T8" fmla="*/ 114 w 2459"/>
                <a:gd name="T9" fmla="*/ 40 h 877"/>
                <a:gd name="T10" fmla="*/ 117 w 2459"/>
                <a:gd name="T11" fmla="*/ 58 h 877"/>
                <a:gd name="T12" fmla="*/ 117 w 2459"/>
                <a:gd name="T13" fmla="*/ 78 h 877"/>
                <a:gd name="T14" fmla="*/ 1756 w 2459"/>
                <a:gd name="T15" fmla="*/ 755 h 877"/>
                <a:gd name="T16" fmla="*/ 2379 w 2459"/>
                <a:gd name="T17" fmla="*/ 498 h 877"/>
                <a:gd name="T18" fmla="*/ 2394 w 2459"/>
                <a:gd name="T19" fmla="*/ 494 h 877"/>
                <a:gd name="T20" fmla="*/ 2409 w 2459"/>
                <a:gd name="T21" fmla="*/ 494 h 877"/>
                <a:gd name="T22" fmla="*/ 2424 w 2459"/>
                <a:gd name="T23" fmla="*/ 498 h 877"/>
                <a:gd name="T24" fmla="*/ 2436 w 2459"/>
                <a:gd name="T25" fmla="*/ 506 h 877"/>
                <a:gd name="T26" fmla="*/ 2447 w 2459"/>
                <a:gd name="T27" fmla="*/ 516 h 877"/>
                <a:gd name="T28" fmla="*/ 2456 w 2459"/>
                <a:gd name="T29" fmla="*/ 530 h 877"/>
                <a:gd name="T30" fmla="*/ 2459 w 2459"/>
                <a:gd name="T31" fmla="*/ 545 h 877"/>
                <a:gd name="T32" fmla="*/ 2459 w 2459"/>
                <a:gd name="T33" fmla="*/ 560 h 877"/>
                <a:gd name="T34" fmla="*/ 2456 w 2459"/>
                <a:gd name="T35" fmla="*/ 575 h 877"/>
                <a:gd name="T36" fmla="*/ 2448 w 2459"/>
                <a:gd name="T37" fmla="*/ 588 h 877"/>
                <a:gd name="T38" fmla="*/ 2437 w 2459"/>
                <a:gd name="T39" fmla="*/ 598 h 877"/>
                <a:gd name="T40" fmla="*/ 2424 w 2459"/>
                <a:gd name="T41" fmla="*/ 606 h 877"/>
                <a:gd name="T42" fmla="*/ 1779 w 2459"/>
                <a:gd name="T43" fmla="*/ 873 h 877"/>
                <a:gd name="T44" fmla="*/ 1768 w 2459"/>
                <a:gd name="T45" fmla="*/ 876 h 877"/>
                <a:gd name="T46" fmla="*/ 1756 w 2459"/>
                <a:gd name="T47" fmla="*/ 877 h 877"/>
                <a:gd name="T48" fmla="*/ 1746 w 2459"/>
                <a:gd name="T49" fmla="*/ 876 h 877"/>
                <a:gd name="T50" fmla="*/ 1734 w 2459"/>
                <a:gd name="T51" fmla="*/ 873 h 877"/>
                <a:gd name="T52" fmla="*/ 36 w 2459"/>
                <a:gd name="T53" fmla="*/ 170 h 877"/>
                <a:gd name="T54" fmla="*/ 21 w 2459"/>
                <a:gd name="T55" fmla="*/ 162 h 877"/>
                <a:gd name="T56" fmla="*/ 10 w 2459"/>
                <a:gd name="T57" fmla="*/ 149 h 877"/>
                <a:gd name="T58" fmla="*/ 2 w 2459"/>
                <a:gd name="T59" fmla="*/ 134 h 877"/>
                <a:gd name="T60" fmla="*/ 0 w 2459"/>
                <a:gd name="T61" fmla="*/ 116 h 877"/>
                <a:gd name="T62" fmla="*/ 0 w 2459"/>
                <a:gd name="T63" fmla="*/ 58 h 877"/>
                <a:gd name="T64" fmla="*/ 3 w 2459"/>
                <a:gd name="T65" fmla="*/ 40 h 877"/>
                <a:gd name="T66" fmla="*/ 12 w 2459"/>
                <a:gd name="T67" fmla="*/ 24 h 877"/>
                <a:gd name="T68" fmla="*/ 25 w 2459"/>
                <a:gd name="T69" fmla="*/ 11 h 877"/>
                <a:gd name="T70" fmla="*/ 40 w 2459"/>
                <a:gd name="T71" fmla="*/ 2 h 877"/>
                <a:gd name="T72" fmla="*/ 59 w 2459"/>
                <a:gd name="T73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9" h="877">
                  <a:moveTo>
                    <a:pt x="59" y="0"/>
                  </a:moveTo>
                  <a:lnTo>
                    <a:pt x="77" y="2"/>
                  </a:lnTo>
                  <a:lnTo>
                    <a:pt x="93" y="11"/>
                  </a:lnTo>
                  <a:lnTo>
                    <a:pt x="106" y="24"/>
                  </a:lnTo>
                  <a:lnTo>
                    <a:pt x="114" y="40"/>
                  </a:lnTo>
                  <a:lnTo>
                    <a:pt x="117" y="58"/>
                  </a:lnTo>
                  <a:lnTo>
                    <a:pt x="117" y="78"/>
                  </a:lnTo>
                  <a:lnTo>
                    <a:pt x="1756" y="755"/>
                  </a:lnTo>
                  <a:lnTo>
                    <a:pt x="2379" y="498"/>
                  </a:lnTo>
                  <a:lnTo>
                    <a:pt x="2394" y="494"/>
                  </a:lnTo>
                  <a:lnTo>
                    <a:pt x="2409" y="494"/>
                  </a:lnTo>
                  <a:lnTo>
                    <a:pt x="2424" y="498"/>
                  </a:lnTo>
                  <a:lnTo>
                    <a:pt x="2436" y="506"/>
                  </a:lnTo>
                  <a:lnTo>
                    <a:pt x="2447" y="516"/>
                  </a:lnTo>
                  <a:lnTo>
                    <a:pt x="2456" y="530"/>
                  </a:lnTo>
                  <a:lnTo>
                    <a:pt x="2459" y="545"/>
                  </a:lnTo>
                  <a:lnTo>
                    <a:pt x="2459" y="560"/>
                  </a:lnTo>
                  <a:lnTo>
                    <a:pt x="2456" y="575"/>
                  </a:lnTo>
                  <a:lnTo>
                    <a:pt x="2448" y="588"/>
                  </a:lnTo>
                  <a:lnTo>
                    <a:pt x="2437" y="598"/>
                  </a:lnTo>
                  <a:lnTo>
                    <a:pt x="2424" y="606"/>
                  </a:lnTo>
                  <a:lnTo>
                    <a:pt x="1779" y="873"/>
                  </a:lnTo>
                  <a:lnTo>
                    <a:pt x="1768" y="876"/>
                  </a:lnTo>
                  <a:lnTo>
                    <a:pt x="1756" y="877"/>
                  </a:lnTo>
                  <a:lnTo>
                    <a:pt x="1746" y="876"/>
                  </a:lnTo>
                  <a:lnTo>
                    <a:pt x="1734" y="873"/>
                  </a:lnTo>
                  <a:lnTo>
                    <a:pt x="36" y="170"/>
                  </a:lnTo>
                  <a:lnTo>
                    <a:pt x="21" y="162"/>
                  </a:lnTo>
                  <a:lnTo>
                    <a:pt x="10" y="149"/>
                  </a:lnTo>
                  <a:lnTo>
                    <a:pt x="2" y="134"/>
                  </a:lnTo>
                  <a:lnTo>
                    <a:pt x="0" y="11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0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7EB72CD1-0B98-6B4F-A8A5-8963C7C8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3046413"/>
              <a:ext cx="247650" cy="147638"/>
            </a:xfrm>
            <a:custGeom>
              <a:avLst/>
              <a:gdLst>
                <a:gd name="T0" fmla="*/ 78 w 1875"/>
                <a:gd name="T1" fmla="*/ 4 h 1111"/>
                <a:gd name="T2" fmla="*/ 107 w 1875"/>
                <a:gd name="T3" fmla="*/ 24 h 1111"/>
                <a:gd name="T4" fmla="*/ 117 w 1875"/>
                <a:gd name="T5" fmla="*/ 59 h 1111"/>
                <a:gd name="T6" fmla="*/ 123 w 1875"/>
                <a:gd name="T7" fmla="*/ 466 h 1111"/>
                <a:gd name="T8" fmla="*/ 138 w 1875"/>
                <a:gd name="T9" fmla="*/ 495 h 1111"/>
                <a:gd name="T10" fmla="*/ 161 w 1875"/>
                <a:gd name="T11" fmla="*/ 533 h 1111"/>
                <a:gd name="T12" fmla="*/ 194 w 1875"/>
                <a:gd name="T13" fmla="*/ 579 h 1111"/>
                <a:gd name="T14" fmla="*/ 237 w 1875"/>
                <a:gd name="T15" fmla="*/ 631 h 1111"/>
                <a:gd name="T16" fmla="*/ 290 w 1875"/>
                <a:gd name="T17" fmla="*/ 687 h 1111"/>
                <a:gd name="T18" fmla="*/ 355 w 1875"/>
                <a:gd name="T19" fmla="*/ 743 h 1111"/>
                <a:gd name="T20" fmla="*/ 433 w 1875"/>
                <a:gd name="T21" fmla="*/ 798 h 1111"/>
                <a:gd name="T22" fmla="*/ 523 w 1875"/>
                <a:gd name="T23" fmla="*/ 851 h 1111"/>
                <a:gd name="T24" fmla="*/ 628 w 1875"/>
                <a:gd name="T25" fmla="*/ 898 h 1111"/>
                <a:gd name="T26" fmla="*/ 746 w 1875"/>
                <a:gd name="T27" fmla="*/ 938 h 1111"/>
                <a:gd name="T28" fmla="*/ 880 w 1875"/>
                <a:gd name="T29" fmla="*/ 969 h 1111"/>
                <a:gd name="T30" fmla="*/ 1032 w 1875"/>
                <a:gd name="T31" fmla="*/ 988 h 1111"/>
                <a:gd name="T32" fmla="*/ 1113 w 1875"/>
                <a:gd name="T33" fmla="*/ 469 h 1111"/>
                <a:gd name="T34" fmla="*/ 1125 w 1875"/>
                <a:gd name="T35" fmla="*/ 433 h 1111"/>
                <a:gd name="T36" fmla="*/ 1153 w 1875"/>
                <a:gd name="T37" fmla="*/ 412 h 1111"/>
                <a:gd name="T38" fmla="*/ 1191 w 1875"/>
                <a:gd name="T39" fmla="*/ 412 h 1111"/>
                <a:gd name="T40" fmla="*/ 1219 w 1875"/>
                <a:gd name="T41" fmla="*/ 433 h 1111"/>
                <a:gd name="T42" fmla="*/ 1230 w 1875"/>
                <a:gd name="T43" fmla="*/ 469 h 1111"/>
                <a:gd name="T44" fmla="*/ 1307 w 1875"/>
                <a:gd name="T45" fmla="*/ 989 h 1111"/>
                <a:gd name="T46" fmla="*/ 1446 w 1875"/>
                <a:gd name="T47" fmla="*/ 972 h 1111"/>
                <a:gd name="T48" fmla="*/ 1567 w 1875"/>
                <a:gd name="T49" fmla="*/ 946 h 1111"/>
                <a:gd name="T50" fmla="*/ 1670 w 1875"/>
                <a:gd name="T51" fmla="*/ 915 h 1111"/>
                <a:gd name="T52" fmla="*/ 1754 w 1875"/>
                <a:gd name="T53" fmla="*/ 881 h 1111"/>
                <a:gd name="T54" fmla="*/ 1804 w 1875"/>
                <a:gd name="T55" fmla="*/ 860 h 1111"/>
                <a:gd name="T56" fmla="*/ 1834 w 1875"/>
                <a:gd name="T57" fmla="*/ 862 h 1111"/>
                <a:gd name="T58" fmla="*/ 1860 w 1875"/>
                <a:gd name="T59" fmla="*/ 878 h 1111"/>
                <a:gd name="T60" fmla="*/ 1874 w 1875"/>
                <a:gd name="T61" fmla="*/ 907 h 1111"/>
                <a:gd name="T62" fmla="*/ 1872 w 1875"/>
                <a:gd name="T63" fmla="*/ 937 h 1111"/>
                <a:gd name="T64" fmla="*/ 1855 w 1875"/>
                <a:gd name="T65" fmla="*/ 961 h 1111"/>
                <a:gd name="T66" fmla="*/ 1804 w 1875"/>
                <a:gd name="T67" fmla="*/ 988 h 1111"/>
                <a:gd name="T68" fmla="*/ 1715 w 1875"/>
                <a:gd name="T69" fmla="*/ 1024 h 1111"/>
                <a:gd name="T70" fmla="*/ 1606 w 1875"/>
                <a:gd name="T71" fmla="*/ 1057 h 1111"/>
                <a:gd name="T72" fmla="*/ 1480 w 1875"/>
                <a:gd name="T73" fmla="*/ 1085 h 1111"/>
                <a:gd name="T74" fmla="*/ 1336 w 1875"/>
                <a:gd name="T75" fmla="*/ 1104 h 1111"/>
                <a:gd name="T76" fmla="*/ 1171 w 1875"/>
                <a:gd name="T77" fmla="*/ 1111 h 1111"/>
                <a:gd name="T78" fmla="*/ 999 w 1875"/>
                <a:gd name="T79" fmla="*/ 1104 h 1111"/>
                <a:gd name="T80" fmla="*/ 843 w 1875"/>
                <a:gd name="T81" fmla="*/ 1083 h 1111"/>
                <a:gd name="T82" fmla="*/ 702 w 1875"/>
                <a:gd name="T83" fmla="*/ 1050 h 1111"/>
                <a:gd name="T84" fmla="*/ 578 w 1875"/>
                <a:gd name="T85" fmla="*/ 1006 h 1111"/>
                <a:gd name="T86" fmla="*/ 468 w 1875"/>
                <a:gd name="T87" fmla="*/ 956 h 1111"/>
                <a:gd name="T88" fmla="*/ 372 w 1875"/>
                <a:gd name="T89" fmla="*/ 900 h 1111"/>
                <a:gd name="T90" fmla="*/ 289 w 1875"/>
                <a:gd name="T91" fmla="*/ 840 h 1111"/>
                <a:gd name="T92" fmla="*/ 218 w 1875"/>
                <a:gd name="T93" fmla="*/ 779 h 1111"/>
                <a:gd name="T94" fmla="*/ 159 w 1875"/>
                <a:gd name="T95" fmla="*/ 720 h 1111"/>
                <a:gd name="T96" fmla="*/ 110 w 1875"/>
                <a:gd name="T97" fmla="*/ 662 h 1111"/>
                <a:gd name="T98" fmla="*/ 72 w 1875"/>
                <a:gd name="T99" fmla="*/ 610 h 1111"/>
                <a:gd name="T100" fmla="*/ 43 w 1875"/>
                <a:gd name="T101" fmla="*/ 564 h 1111"/>
                <a:gd name="T102" fmla="*/ 22 w 1875"/>
                <a:gd name="T103" fmla="*/ 528 h 1111"/>
                <a:gd name="T104" fmla="*/ 10 w 1875"/>
                <a:gd name="T105" fmla="*/ 503 h 1111"/>
                <a:gd name="T106" fmla="*/ 4 w 1875"/>
                <a:gd name="T107" fmla="*/ 490 h 1111"/>
                <a:gd name="T108" fmla="*/ 0 w 1875"/>
                <a:gd name="T109" fmla="*/ 469 h 1111"/>
                <a:gd name="T110" fmla="*/ 3 w 1875"/>
                <a:gd name="T111" fmla="*/ 41 h 1111"/>
                <a:gd name="T112" fmla="*/ 25 w 1875"/>
                <a:gd name="T113" fmla="*/ 12 h 1111"/>
                <a:gd name="T114" fmla="*/ 59 w 1875"/>
                <a:gd name="T115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75" h="1111">
                  <a:moveTo>
                    <a:pt x="59" y="0"/>
                  </a:moveTo>
                  <a:lnTo>
                    <a:pt x="78" y="4"/>
                  </a:lnTo>
                  <a:lnTo>
                    <a:pt x="94" y="12"/>
                  </a:lnTo>
                  <a:lnTo>
                    <a:pt x="107" y="24"/>
                  </a:lnTo>
                  <a:lnTo>
                    <a:pt x="115" y="41"/>
                  </a:lnTo>
                  <a:lnTo>
                    <a:pt x="117" y="59"/>
                  </a:lnTo>
                  <a:lnTo>
                    <a:pt x="117" y="456"/>
                  </a:lnTo>
                  <a:lnTo>
                    <a:pt x="123" y="466"/>
                  </a:lnTo>
                  <a:lnTo>
                    <a:pt x="129" y="479"/>
                  </a:lnTo>
                  <a:lnTo>
                    <a:pt x="138" y="495"/>
                  </a:lnTo>
                  <a:lnTo>
                    <a:pt x="148" y="513"/>
                  </a:lnTo>
                  <a:lnTo>
                    <a:pt x="161" y="533"/>
                  </a:lnTo>
                  <a:lnTo>
                    <a:pt x="177" y="556"/>
                  </a:lnTo>
                  <a:lnTo>
                    <a:pt x="194" y="579"/>
                  </a:lnTo>
                  <a:lnTo>
                    <a:pt x="214" y="605"/>
                  </a:lnTo>
                  <a:lnTo>
                    <a:pt x="237" y="631"/>
                  </a:lnTo>
                  <a:lnTo>
                    <a:pt x="262" y="659"/>
                  </a:lnTo>
                  <a:lnTo>
                    <a:pt x="290" y="687"/>
                  </a:lnTo>
                  <a:lnTo>
                    <a:pt x="322" y="714"/>
                  </a:lnTo>
                  <a:lnTo>
                    <a:pt x="355" y="743"/>
                  </a:lnTo>
                  <a:lnTo>
                    <a:pt x="392" y="771"/>
                  </a:lnTo>
                  <a:lnTo>
                    <a:pt x="433" y="798"/>
                  </a:lnTo>
                  <a:lnTo>
                    <a:pt x="477" y="825"/>
                  </a:lnTo>
                  <a:lnTo>
                    <a:pt x="523" y="851"/>
                  </a:lnTo>
                  <a:lnTo>
                    <a:pt x="574" y="875"/>
                  </a:lnTo>
                  <a:lnTo>
                    <a:pt x="628" y="898"/>
                  </a:lnTo>
                  <a:lnTo>
                    <a:pt x="685" y="919"/>
                  </a:lnTo>
                  <a:lnTo>
                    <a:pt x="746" y="938"/>
                  </a:lnTo>
                  <a:lnTo>
                    <a:pt x="811" y="955"/>
                  </a:lnTo>
                  <a:lnTo>
                    <a:pt x="880" y="969"/>
                  </a:lnTo>
                  <a:lnTo>
                    <a:pt x="954" y="979"/>
                  </a:lnTo>
                  <a:lnTo>
                    <a:pt x="1032" y="988"/>
                  </a:lnTo>
                  <a:lnTo>
                    <a:pt x="1113" y="992"/>
                  </a:lnTo>
                  <a:lnTo>
                    <a:pt x="1113" y="469"/>
                  </a:lnTo>
                  <a:lnTo>
                    <a:pt x="1116" y="449"/>
                  </a:lnTo>
                  <a:lnTo>
                    <a:pt x="1125" y="433"/>
                  </a:lnTo>
                  <a:lnTo>
                    <a:pt x="1137" y="421"/>
                  </a:lnTo>
                  <a:lnTo>
                    <a:pt x="1153" y="412"/>
                  </a:lnTo>
                  <a:lnTo>
                    <a:pt x="1171" y="410"/>
                  </a:lnTo>
                  <a:lnTo>
                    <a:pt x="1191" y="412"/>
                  </a:lnTo>
                  <a:lnTo>
                    <a:pt x="1207" y="421"/>
                  </a:lnTo>
                  <a:lnTo>
                    <a:pt x="1219" y="433"/>
                  </a:lnTo>
                  <a:lnTo>
                    <a:pt x="1228" y="449"/>
                  </a:lnTo>
                  <a:lnTo>
                    <a:pt x="1230" y="469"/>
                  </a:lnTo>
                  <a:lnTo>
                    <a:pt x="1230" y="992"/>
                  </a:lnTo>
                  <a:lnTo>
                    <a:pt x="1307" y="989"/>
                  </a:lnTo>
                  <a:lnTo>
                    <a:pt x="1379" y="981"/>
                  </a:lnTo>
                  <a:lnTo>
                    <a:pt x="1446" y="972"/>
                  </a:lnTo>
                  <a:lnTo>
                    <a:pt x="1509" y="960"/>
                  </a:lnTo>
                  <a:lnTo>
                    <a:pt x="1567" y="946"/>
                  </a:lnTo>
                  <a:lnTo>
                    <a:pt x="1621" y="931"/>
                  </a:lnTo>
                  <a:lnTo>
                    <a:pt x="1670" y="915"/>
                  </a:lnTo>
                  <a:lnTo>
                    <a:pt x="1714" y="898"/>
                  </a:lnTo>
                  <a:lnTo>
                    <a:pt x="1754" y="881"/>
                  </a:lnTo>
                  <a:lnTo>
                    <a:pt x="1790" y="865"/>
                  </a:lnTo>
                  <a:lnTo>
                    <a:pt x="1804" y="860"/>
                  </a:lnTo>
                  <a:lnTo>
                    <a:pt x="1820" y="859"/>
                  </a:lnTo>
                  <a:lnTo>
                    <a:pt x="1834" y="862"/>
                  </a:lnTo>
                  <a:lnTo>
                    <a:pt x="1848" y="869"/>
                  </a:lnTo>
                  <a:lnTo>
                    <a:pt x="1860" y="878"/>
                  </a:lnTo>
                  <a:lnTo>
                    <a:pt x="1868" y="892"/>
                  </a:lnTo>
                  <a:lnTo>
                    <a:pt x="1874" y="907"/>
                  </a:lnTo>
                  <a:lnTo>
                    <a:pt x="1875" y="922"/>
                  </a:lnTo>
                  <a:lnTo>
                    <a:pt x="1872" y="937"/>
                  </a:lnTo>
                  <a:lnTo>
                    <a:pt x="1865" y="950"/>
                  </a:lnTo>
                  <a:lnTo>
                    <a:pt x="1855" y="961"/>
                  </a:lnTo>
                  <a:lnTo>
                    <a:pt x="1842" y="970"/>
                  </a:lnTo>
                  <a:lnTo>
                    <a:pt x="1804" y="988"/>
                  </a:lnTo>
                  <a:lnTo>
                    <a:pt x="1762" y="1006"/>
                  </a:lnTo>
                  <a:lnTo>
                    <a:pt x="1715" y="1024"/>
                  </a:lnTo>
                  <a:lnTo>
                    <a:pt x="1663" y="1041"/>
                  </a:lnTo>
                  <a:lnTo>
                    <a:pt x="1606" y="1057"/>
                  </a:lnTo>
                  <a:lnTo>
                    <a:pt x="1545" y="1072"/>
                  </a:lnTo>
                  <a:lnTo>
                    <a:pt x="1480" y="1085"/>
                  </a:lnTo>
                  <a:lnTo>
                    <a:pt x="1410" y="1096"/>
                  </a:lnTo>
                  <a:lnTo>
                    <a:pt x="1336" y="1104"/>
                  </a:lnTo>
                  <a:lnTo>
                    <a:pt x="1256" y="1109"/>
                  </a:lnTo>
                  <a:lnTo>
                    <a:pt x="1171" y="1111"/>
                  </a:lnTo>
                  <a:lnTo>
                    <a:pt x="1083" y="1109"/>
                  </a:lnTo>
                  <a:lnTo>
                    <a:pt x="999" y="1104"/>
                  </a:lnTo>
                  <a:lnTo>
                    <a:pt x="919" y="1094"/>
                  </a:lnTo>
                  <a:lnTo>
                    <a:pt x="843" y="1083"/>
                  </a:lnTo>
                  <a:lnTo>
                    <a:pt x="771" y="1067"/>
                  </a:lnTo>
                  <a:lnTo>
                    <a:pt x="702" y="1050"/>
                  </a:lnTo>
                  <a:lnTo>
                    <a:pt x="639" y="1028"/>
                  </a:lnTo>
                  <a:lnTo>
                    <a:pt x="578" y="1006"/>
                  </a:lnTo>
                  <a:lnTo>
                    <a:pt x="521" y="981"/>
                  </a:lnTo>
                  <a:lnTo>
                    <a:pt x="468" y="956"/>
                  </a:lnTo>
                  <a:lnTo>
                    <a:pt x="418" y="928"/>
                  </a:lnTo>
                  <a:lnTo>
                    <a:pt x="372" y="900"/>
                  </a:lnTo>
                  <a:lnTo>
                    <a:pt x="328" y="871"/>
                  </a:lnTo>
                  <a:lnTo>
                    <a:pt x="289" y="840"/>
                  </a:lnTo>
                  <a:lnTo>
                    <a:pt x="252" y="810"/>
                  </a:lnTo>
                  <a:lnTo>
                    <a:pt x="218" y="779"/>
                  </a:lnTo>
                  <a:lnTo>
                    <a:pt x="187" y="749"/>
                  </a:lnTo>
                  <a:lnTo>
                    <a:pt x="159" y="720"/>
                  </a:lnTo>
                  <a:lnTo>
                    <a:pt x="133" y="690"/>
                  </a:lnTo>
                  <a:lnTo>
                    <a:pt x="110" y="662"/>
                  </a:lnTo>
                  <a:lnTo>
                    <a:pt x="90" y="636"/>
                  </a:lnTo>
                  <a:lnTo>
                    <a:pt x="72" y="610"/>
                  </a:lnTo>
                  <a:lnTo>
                    <a:pt x="57" y="586"/>
                  </a:lnTo>
                  <a:lnTo>
                    <a:pt x="43" y="564"/>
                  </a:lnTo>
                  <a:lnTo>
                    <a:pt x="32" y="545"/>
                  </a:lnTo>
                  <a:lnTo>
                    <a:pt x="22" y="528"/>
                  </a:lnTo>
                  <a:lnTo>
                    <a:pt x="15" y="513"/>
                  </a:lnTo>
                  <a:lnTo>
                    <a:pt x="10" y="503"/>
                  </a:lnTo>
                  <a:lnTo>
                    <a:pt x="7" y="494"/>
                  </a:lnTo>
                  <a:lnTo>
                    <a:pt x="4" y="490"/>
                  </a:lnTo>
                  <a:lnTo>
                    <a:pt x="1" y="479"/>
                  </a:lnTo>
                  <a:lnTo>
                    <a:pt x="0" y="469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4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EA7FAA8-2770-E548-ADF9-4E0C7A6A1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3248026"/>
              <a:ext cx="15875" cy="38100"/>
            </a:xfrm>
            <a:custGeom>
              <a:avLst/>
              <a:gdLst>
                <a:gd name="T0" fmla="*/ 59 w 117"/>
                <a:gd name="T1" fmla="*/ 0 h 291"/>
                <a:gd name="T2" fmla="*/ 77 w 117"/>
                <a:gd name="T3" fmla="*/ 2 h 291"/>
                <a:gd name="T4" fmla="*/ 93 w 117"/>
                <a:gd name="T5" fmla="*/ 11 h 291"/>
                <a:gd name="T6" fmla="*/ 106 w 117"/>
                <a:gd name="T7" fmla="*/ 23 h 291"/>
                <a:gd name="T8" fmla="*/ 114 w 117"/>
                <a:gd name="T9" fmla="*/ 39 h 291"/>
                <a:gd name="T10" fmla="*/ 117 w 117"/>
                <a:gd name="T11" fmla="*/ 58 h 291"/>
                <a:gd name="T12" fmla="*/ 117 w 117"/>
                <a:gd name="T13" fmla="*/ 233 h 291"/>
                <a:gd name="T14" fmla="*/ 114 w 117"/>
                <a:gd name="T15" fmla="*/ 252 h 291"/>
                <a:gd name="T16" fmla="*/ 106 w 117"/>
                <a:gd name="T17" fmla="*/ 268 h 291"/>
                <a:gd name="T18" fmla="*/ 93 w 117"/>
                <a:gd name="T19" fmla="*/ 281 h 291"/>
                <a:gd name="T20" fmla="*/ 77 w 117"/>
                <a:gd name="T21" fmla="*/ 289 h 291"/>
                <a:gd name="T22" fmla="*/ 59 w 117"/>
                <a:gd name="T23" fmla="*/ 291 h 291"/>
                <a:gd name="T24" fmla="*/ 39 w 117"/>
                <a:gd name="T25" fmla="*/ 289 h 291"/>
                <a:gd name="T26" fmla="*/ 23 w 117"/>
                <a:gd name="T27" fmla="*/ 281 h 291"/>
                <a:gd name="T28" fmla="*/ 11 w 117"/>
                <a:gd name="T29" fmla="*/ 268 h 291"/>
                <a:gd name="T30" fmla="*/ 2 w 117"/>
                <a:gd name="T31" fmla="*/ 252 h 291"/>
                <a:gd name="T32" fmla="*/ 0 w 117"/>
                <a:gd name="T33" fmla="*/ 233 h 291"/>
                <a:gd name="T34" fmla="*/ 0 w 117"/>
                <a:gd name="T35" fmla="*/ 58 h 291"/>
                <a:gd name="T36" fmla="*/ 2 w 117"/>
                <a:gd name="T37" fmla="*/ 39 h 291"/>
                <a:gd name="T38" fmla="*/ 11 w 117"/>
                <a:gd name="T39" fmla="*/ 23 h 291"/>
                <a:gd name="T40" fmla="*/ 23 w 117"/>
                <a:gd name="T41" fmla="*/ 11 h 291"/>
                <a:gd name="T42" fmla="*/ 39 w 117"/>
                <a:gd name="T43" fmla="*/ 2 h 291"/>
                <a:gd name="T44" fmla="*/ 59 w 117"/>
                <a:gd name="T4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291">
                  <a:moveTo>
                    <a:pt x="59" y="0"/>
                  </a:moveTo>
                  <a:lnTo>
                    <a:pt x="77" y="2"/>
                  </a:lnTo>
                  <a:lnTo>
                    <a:pt x="93" y="11"/>
                  </a:lnTo>
                  <a:lnTo>
                    <a:pt x="106" y="23"/>
                  </a:lnTo>
                  <a:lnTo>
                    <a:pt x="114" y="39"/>
                  </a:lnTo>
                  <a:lnTo>
                    <a:pt x="117" y="58"/>
                  </a:lnTo>
                  <a:lnTo>
                    <a:pt x="117" y="233"/>
                  </a:lnTo>
                  <a:lnTo>
                    <a:pt x="114" y="252"/>
                  </a:lnTo>
                  <a:lnTo>
                    <a:pt x="106" y="268"/>
                  </a:lnTo>
                  <a:lnTo>
                    <a:pt x="93" y="281"/>
                  </a:lnTo>
                  <a:lnTo>
                    <a:pt x="77" y="289"/>
                  </a:lnTo>
                  <a:lnTo>
                    <a:pt x="59" y="291"/>
                  </a:lnTo>
                  <a:lnTo>
                    <a:pt x="39" y="289"/>
                  </a:lnTo>
                  <a:lnTo>
                    <a:pt x="23" y="281"/>
                  </a:lnTo>
                  <a:lnTo>
                    <a:pt x="11" y="268"/>
                  </a:lnTo>
                  <a:lnTo>
                    <a:pt x="2" y="252"/>
                  </a:lnTo>
                  <a:lnTo>
                    <a:pt x="0" y="233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D6E1E8B3-F28C-8F4E-A84B-3556774244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2338" y="2854326"/>
              <a:ext cx="465137" cy="385763"/>
            </a:xfrm>
            <a:custGeom>
              <a:avLst/>
              <a:gdLst>
                <a:gd name="T0" fmla="*/ 2588 w 3514"/>
                <a:gd name="T1" fmla="*/ 2713 h 2923"/>
                <a:gd name="T2" fmla="*/ 2588 w 3514"/>
                <a:gd name="T3" fmla="*/ 2782 h 2923"/>
                <a:gd name="T4" fmla="*/ 2654 w 3514"/>
                <a:gd name="T5" fmla="*/ 2803 h 2923"/>
                <a:gd name="T6" fmla="*/ 2694 w 3514"/>
                <a:gd name="T7" fmla="*/ 2748 h 2923"/>
                <a:gd name="T8" fmla="*/ 2654 w 3514"/>
                <a:gd name="T9" fmla="*/ 2693 h 2923"/>
                <a:gd name="T10" fmla="*/ 1702 w 3514"/>
                <a:gd name="T11" fmla="*/ 709 h 2923"/>
                <a:gd name="T12" fmla="*/ 1642 w 3514"/>
                <a:gd name="T13" fmla="*/ 749 h 2923"/>
                <a:gd name="T14" fmla="*/ 1664 w 3514"/>
                <a:gd name="T15" fmla="*/ 793 h 2923"/>
                <a:gd name="T16" fmla="*/ 1756 w 3514"/>
                <a:gd name="T17" fmla="*/ 819 h 2923"/>
                <a:gd name="T18" fmla="*/ 1850 w 3514"/>
                <a:gd name="T19" fmla="*/ 793 h 2923"/>
                <a:gd name="T20" fmla="*/ 1872 w 3514"/>
                <a:gd name="T21" fmla="*/ 749 h 2923"/>
                <a:gd name="T22" fmla="*/ 1812 w 3514"/>
                <a:gd name="T23" fmla="*/ 709 h 2923"/>
                <a:gd name="T24" fmla="*/ 1764 w 3514"/>
                <a:gd name="T25" fmla="*/ 0 h 2923"/>
                <a:gd name="T26" fmla="*/ 3504 w 3514"/>
                <a:gd name="T27" fmla="*/ 727 h 2923"/>
                <a:gd name="T28" fmla="*/ 3504 w 3514"/>
                <a:gd name="T29" fmla="*/ 792 h 2923"/>
                <a:gd name="T30" fmla="*/ 2694 w 3514"/>
                <a:gd name="T31" fmla="*/ 1243 h 2923"/>
                <a:gd name="T32" fmla="*/ 3407 w 3514"/>
                <a:gd name="T33" fmla="*/ 901 h 2923"/>
                <a:gd name="T34" fmla="*/ 3473 w 3514"/>
                <a:gd name="T35" fmla="*/ 879 h 2923"/>
                <a:gd name="T36" fmla="*/ 3514 w 3514"/>
                <a:gd name="T37" fmla="*/ 935 h 2923"/>
                <a:gd name="T38" fmla="*/ 3493 w 3514"/>
                <a:gd name="T39" fmla="*/ 1039 h 2923"/>
                <a:gd name="T40" fmla="*/ 2719 w 3514"/>
                <a:gd name="T41" fmla="*/ 2067 h 2923"/>
                <a:gd name="T42" fmla="*/ 2788 w 3514"/>
                <a:gd name="T43" fmla="*/ 1965 h 2923"/>
                <a:gd name="T44" fmla="*/ 2810 w 3514"/>
                <a:gd name="T45" fmla="*/ 1520 h 2923"/>
                <a:gd name="T46" fmla="*/ 2851 w 3514"/>
                <a:gd name="T47" fmla="*/ 1465 h 2923"/>
                <a:gd name="T48" fmla="*/ 2917 w 3514"/>
                <a:gd name="T49" fmla="*/ 1486 h 2923"/>
                <a:gd name="T50" fmla="*/ 2924 w 3514"/>
                <a:gd name="T51" fmla="*/ 1949 h 2923"/>
                <a:gd name="T52" fmla="*/ 2904 w 3514"/>
                <a:gd name="T53" fmla="*/ 1994 h 2923"/>
                <a:gd name="T54" fmla="*/ 2842 w 3514"/>
                <a:gd name="T55" fmla="*/ 2098 h 2923"/>
                <a:gd name="T56" fmla="*/ 2731 w 3514"/>
                <a:gd name="T57" fmla="*/ 2221 h 2923"/>
                <a:gd name="T58" fmla="*/ 2747 w 3514"/>
                <a:gd name="T59" fmla="*/ 2613 h 2923"/>
                <a:gd name="T60" fmla="*/ 2808 w 3514"/>
                <a:gd name="T61" fmla="*/ 2716 h 2923"/>
                <a:gd name="T62" fmla="*/ 2787 w 3514"/>
                <a:gd name="T63" fmla="*/ 2836 h 2923"/>
                <a:gd name="T64" fmla="*/ 2696 w 3514"/>
                <a:gd name="T65" fmla="*/ 2912 h 2923"/>
                <a:gd name="T66" fmla="*/ 2574 w 3514"/>
                <a:gd name="T67" fmla="*/ 2912 h 2923"/>
                <a:gd name="T68" fmla="*/ 2483 w 3514"/>
                <a:gd name="T69" fmla="*/ 2836 h 2923"/>
                <a:gd name="T70" fmla="*/ 2462 w 3514"/>
                <a:gd name="T71" fmla="*/ 2716 h 2923"/>
                <a:gd name="T72" fmla="*/ 2524 w 3514"/>
                <a:gd name="T73" fmla="*/ 2613 h 2923"/>
                <a:gd name="T74" fmla="*/ 1909 w 3514"/>
                <a:gd name="T75" fmla="*/ 893 h 2923"/>
                <a:gd name="T76" fmla="*/ 1756 w 3514"/>
                <a:gd name="T77" fmla="*/ 935 h 2923"/>
                <a:gd name="T78" fmla="*/ 1618 w 3514"/>
                <a:gd name="T79" fmla="*/ 902 h 2923"/>
                <a:gd name="T80" fmla="*/ 1535 w 3514"/>
                <a:gd name="T81" fmla="*/ 815 h 2923"/>
                <a:gd name="T82" fmla="*/ 1535 w 3514"/>
                <a:gd name="T83" fmla="*/ 704 h 2923"/>
                <a:gd name="T84" fmla="*/ 1618 w 3514"/>
                <a:gd name="T85" fmla="*/ 618 h 2923"/>
                <a:gd name="T86" fmla="*/ 1756 w 3514"/>
                <a:gd name="T87" fmla="*/ 585 h 2923"/>
                <a:gd name="T88" fmla="*/ 1896 w 3514"/>
                <a:gd name="T89" fmla="*/ 618 h 2923"/>
                <a:gd name="T90" fmla="*/ 1979 w 3514"/>
                <a:gd name="T91" fmla="*/ 704 h 2923"/>
                <a:gd name="T92" fmla="*/ 1986 w 3514"/>
                <a:gd name="T93" fmla="*/ 797 h 2923"/>
                <a:gd name="T94" fmla="*/ 212 w 3514"/>
                <a:gd name="T95" fmla="*/ 760 h 2923"/>
                <a:gd name="T96" fmla="*/ 2379 w 3514"/>
                <a:gd name="T97" fmla="*/ 1150 h 2923"/>
                <a:gd name="T98" fmla="*/ 2425 w 3514"/>
                <a:gd name="T99" fmla="*/ 1186 h 2923"/>
                <a:gd name="T100" fmla="*/ 2417 w 3514"/>
                <a:gd name="T101" fmla="*/ 1243 h 2923"/>
                <a:gd name="T102" fmla="*/ 1768 w 3514"/>
                <a:gd name="T103" fmla="*/ 1519 h 2923"/>
                <a:gd name="T104" fmla="*/ 36 w 3514"/>
                <a:gd name="T105" fmla="*/ 813 h 2923"/>
                <a:gd name="T106" fmla="*/ 0 w 3514"/>
                <a:gd name="T107" fmla="*/ 760 h 2923"/>
                <a:gd name="T108" fmla="*/ 36 w 3514"/>
                <a:gd name="T109" fmla="*/ 706 h 2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4" h="2923">
                  <a:moveTo>
                    <a:pt x="2636" y="2689"/>
                  </a:moveTo>
                  <a:lnTo>
                    <a:pt x="2616" y="2693"/>
                  </a:lnTo>
                  <a:lnTo>
                    <a:pt x="2600" y="2700"/>
                  </a:lnTo>
                  <a:lnTo>
                    <a:pt x="2588" y="2713"/>
                  </a:lnTo>
                  <a:lnTo>
                    <a:pt x="2579" y="2729"/>
                  </a:lnTo>
                  <a:lnTo>
                    <a:pt x="2577" y="2748"/>
                  </a:lnTo>
                  <a:lnTo>
                    <a:pt x="2579" y="2766"/>
                  </a:lnTo>
                  <a:lnTo>
                    <a:pt x="2588" y="2782"/>
                  </a:lnTo>
                  <a:lnTo>
                    <a:pt x="2600" y="2795"/>
                  </a:lnTo>
                  <a:lnTo>
                    <a:pt x="2616" y="2803"/>
                  </a:lnTo>
                  <a:lnTo>
                    <a:pt x="2636" y="2806"/>
                  </a:lnTo>
                  <a:lnTo>
                    <a:pt x="2654" y="2803"/>
                  </a:lnTo>
                  <a:lnTo>
                    <a:pt x="2670" y="2795"/>
                  </a:lnTo>
                  <a:lnTo>
                    <a:pt x="2683" y="2782"/>
                  </a:lnTo>
                  <a:lnTo>
                    <a:pt x="2691" y="2766"/>
                  </a:lnTo>
                  <a:lnTo>
                    <a:pt x="2694" y="2748"/>
                  </a:lnTo>
                  <a:lnTo>
                    <a:pt x="2691" y="2729"/>
                  </a:lnTo>
                  <a:lnTo>
                    <a:pt x="2683" y="2713"/>
                  </a:lnTo>
                  <a:lnTo>
                    <a:pt x="2670" y="2700"/>
                  </a:lnTo>
                  <a:lnTo>
                    <a:pt x="2654" y="2693"/>
                  </a:lnTo>
                  <a:lnTo>
                    <a:pt x="2636" y="2689"/>
                  </a:lnTo>
                  <a:close/>
                  <a:moveTo>
                    <a:pt x="1756" y="702"/>
                  </a:moveTo>
                  <a:lnTo>
                    <a:pt x="1728" y="704"/>
                  </a:lnTo>
                  <a:lnTo>
                    <a:pt x="1702" y="709"/>
                  </a:lnTo>
                  <a:lnTo>
                    <a:pt x="1681" y="717"/>
                  </a:lnTo>
                  <a:lnTo>
                    <a:pt x="1664" y="727"/>
                  </a:lnTo>
                  <a:lnTo>
                    <a:pt x="1651" y="738"/>
                  </a:lnTo>
                  <a:lnTo>
                    <a:pt x="1642" y="749"/>
                  </a:lnTo>
                  <a:lnTo>
                    <a:pt x="1639" y="760"/>
                  </a:lnTo>
                  <a:lnTo>
                    <a:pt x="1642" y="771"/>
                  </a:lnTo>
                  <a:lnTo>
                    <a:pt x="1651" y="781"/>
                  </a:lnTo>
                  <a:lnTo>
                    <a:pt x="1664" y="793"/>
                  </a:lnTo>
                  <a:lnTo>
                    <a:pt x="1681" y="803"/>
                  </a:lnTo>
                  <a:lnTo>
                    <a:pt x="1702" y="811"/>
                  </a:lnTo>
                  <a:lnTo>
                    <a:pt x="1728" y="817"/>
                  </a:lnTo>
                  <a:lnTo>
                    <a:pt x="1756" y="819"/>
                  </a:lnTo>
                  <a:lnTo>
                    <a:pt x="1786" y="817"/>
                  </a:lnTo>
                  <a:lnTo>
                    <a:pt x="1812" y="811"/>
                  </a:lnTo>
                  <a:lnTo>
                    <a:pt x="1833" y="803"/>
                  </a:lnTo>
                  <a:lnTo>
                    <a:pt x="1850" y="793"/>
                  </a:lnTo>
                  <a:lnTo>
                    <a:pt x="1863" y="781"/>
                  </a:lnTo>
                  <a:lnTo>
                    <a:pt x="1872" y="771"/>
                  </a:lnTo>
                  <a:lnTo>
                    <a:pt x="1874" y="760"/>
                  </a:lnTo>
                  <a:lnTo>
                    <a:pt x="1872" y="749"/>
                  </a:lnTo>
                  <a:lnTo>
                    <a:pt x="1863" y="738"/>
                  </a:lnTo>
                  <a:lnTo>
                    <a:pt x="1850" y="727"/>
                  </a:lnTo>
                  <a:lnTo>
                    <a:pt x="1833" y="717"/>
                  </a:lnTo>
                  <a:lnTo>
                    <a:pt x="1812" y="709"/>
                  </a:lnTo>
                  <a:lnTo>
                    <a:pt x="1786" y="704"/>
                  </a:lnTo>
                  <a:lnTo>
                    <a:pt x="1756" y="702"/>
                  </a:lnTo>
                  <a:close/>
                  <a:moveTo>
                    <a:pt x="1749" y="0"/>
                  </a:moveTo>
                  <a:lnTo>
                    <a:pt x="1764" y="0"/>
                  </a:lnTo>
                  <a:lnTo>
                    <a:pt x="1779" y="4"/>
                  </a:lnTo>
                  <a:lnTo>
                    <a:pt x="3478" y="706"/>
                  </a:lnTo>
                  <a:lnTo>
                    <a:pt x="3493" y="714"/>
                  </a:lnTo>
                  <a:lnTo>
                    <a:pt x="3504" y="727"/>
                  </a:lnTo>
                  <a:lnTo>
                    <a:pt x="3511" y="743"/>
                  </a:lnTo>
                  <a:lnTo>
                    <a:pt x="3514" y="760"/>
                  </a:lnTo>
                  <a:lnTo>
                    <a:pt x="3511" y="777"/>
                  </a:lnTo>
                  <a:lnTo>
                    <a:pt x="3504" y="792"/>
                  </a:lnTo>
                  <a:lnTo>
                    <a:pt x="3493" y="805"/>
                  </a:lnTo>
                  <a:lnTo>
                    <a:pt x="3478" y="813"/>
                  </a:lnTo>
                  <a:lnTo>
                    <a:pt x="2694" y="1138"/>
                  </a:lnTo>
                  <a:lnTo>
                    <a:pt x="2694" y="1243"/>
                  </a:lnTo>
                  <a:lnTo>
                    <a:pt x="3397" y="955"/>
                  </a:lnTo>
                  <a:lnTo>
                    <a:pt x="3397" y="935"/>
                  </a:lnTo>
                  <a:lnTo>
                    <a:pt x="3400" y="917"/>
                  </a:lnTo>
                  <a:lnTo>
                    <a:pt x="3407" y="901"/>
                  </a:lnTo>
                  <a:lnTo>
                    <a:pt x="3420" y="888"/>
                  </a:lnTo>
                  <a:lnTo>
                    <a:pt x="3436" y="879"/>
                  </a:lnTo>
                  <a:lnTo>
                    <a:pt x="3455" y="877"/>
                  </a:lnTo>
                  <a:lnTo>
                    <a:pt x="3473" y="879"/>
                  </a:lnTo>
                  <a:lnTo>
                    <a:pt x="3489" y="888"/>
                  </a:lnTo>
                  <a:lnTo>
                    <a:pt x="3502" y="901"/>
                  </a:lnTo>
                  <a:lnTo>
                    <a:pt x="3511" y="917"/>
                  </a:lnTo>
                  <a:lnTo>
                    <a:pt x="3514" y="935"/>
                  </a:lnTo>
                  <a:lnTo>
                    <a:pt x="3514" y="993"/>
                  </a:lnTo>
                  <a:lnTo>
                    <a:pt x="3511" y="1011"/>
                  </a:lnTo>
                  <a:lnTo>
                    <a:pt x="3504" y="1026"/>
                  </a:lnTo>
                  <a:lnTo>
                    <a:pt x="3493" y="1039"/>
                  </a:lnTo>
                  <a:lnTo>
                    <a:pt x="3478" y="1047"/>
                  </a:lnTo>
                  <a:lnTo>
                    <a:pt x="2694" y="1370"/>
                  </a:lnTo>
                  <a:lnTo>
                    <a:pt x="2694" y="2094"/>
                  </a:lnTo>
                  <a:lnTo>
                    <a:pt x="2719" y="2067"/>
                  </a:lnTo>
                  <a:lnTo>
                    <a:pt x="2741" y="2039"/>
                  </a:lnTo>
                  <a:lnTo>
                    <a:pt x="2759" y="2013"/>
                  </a:lnTo>
                  <a:lnTo>
                    <a:pt x="2775" y="1988"/>
                  </a:lnTo>
                  <a:lnTo>
                    <a:pt x="2788" y="1965"/>
                  </a:lnTo>
                  <a:lnTo>
                    <a:pt x="2799" y="1946"/>
                  </a:lnTo>
                  <a:lnTo>
                    <a:pt x="2806" y="1930"/>
                  </a:lnTo>
                  <a:lnTo>
                    <a:pt x="2810" y="1918"/>
                  </a:lnTo>
                  <a:lnTo>
                    <a:pt x="2810" y="1520"/>
                  </a:lnTo>
                  <a:lnTo>
                    <a:pt x="2814" y="1502"/>
                  </a:lnTo>
                  <a:lnTo>
                    <a:pt x="2822" y="1486"/>
                  </a:lnTo>
                  <a:lnTo>
                    <a:pt x="2835" y="1473"/>
                  </a:lnTo>
                  <a:lnTo>
                    <a:pt x="2851" y="1465"/>
                  </a:lnTo>
                  <a:lnTo>
                    <a:pt x="2869" y="1461"/>
                  </a:lnTo>
                  <a:lnTo>
                    <a:pt x="2888" y="1465"/>
                  </a:lnTo>
                  <a:lnTo>
                    <a:pt x="2904" y="1473"/>
                  </a:lnTo>
                  <a:lnTo>
                    <a:pt x="2917" y="1486"/>
                  </a:lnTo>
                  <a:lnTo>
                    <a:pt x="2926" y="1502"/>
                  </a:lnTo>
                  <a:lnTo>
                    <a:pt x="2928" y="1520"/>
                  </a:lnTo>
                  <a:lnTo>
                    <a:pt x="2928" y="1930"/>
                  </a:lnTo>
                  <a:lnTo>
                    <a:pt x="2924" y="1949"/>
                  </a:lnTo>
                  <a:lnTo>
                    <a:pt x="2923" y="1953"/>
                  </a:lnTo>
                  <a:lnTo>
                    <a:pt x="2919" y="1963"/>
                  </a:lnTo>
                  <a:lnTo>
                    <a:pt x="2913" y="1976"/>
                  </a:lnTo>
                  <a:lnTo>
                    <a:pt x="2904" y="1994"/>
                  </a:lnTo>
                  <a:lnTo>
                    <a:pt x="2894" y="2017"/>
                  </a:lnTo>
                  <a:lnTo>
                    <a:pt x="2880" y="2041"/>
                  </a:lnTo>
                  <a:lnTo>
                    <a:pt x="2863" y="2069"/>
                  </a:lnTo>
                  <a:lnTo>
                    <a:pt x="2842" y="2098"/>
                  </a:lnTo>
                  <a:lnTo>
                    <a:pt x="2820" y="2129"/>
                  </a:lnTo>
                  <a:lnTo>
                    <a:pt x="2793" y="2159"/>
                  </a:lnTo>
                  <a:lnTo>
                    <a:pt x="2764" y="2190"/>
                  </a:lnTo>
                  <a:lnTo>
                    <a:pt x="2731" y="2221"/>
                  </a:lnTo>
                  <a:lnTo>
                    <a:pt x="2694" y="2251"/>
                  </a:lnTo>
                  <a:lnTo>
                    <a:pt x="2694" y="2583"/>
                  </a:lnTo>
                  <a:lnTo>
                    <a:pt x="2722" y="2596"/>
                  </a:lnTo>
                  <a:lnTo>
                    <a:pt x="2747" y="2613"/>
                  </a:lnTo>
                  <a:lnTo>
                    <a:pt x="2769" y="2634"/>
                  </a:lnTo>
                  <a:lnTo>
                    <a:pt x="2786" y="2658"/>
                  </a:lnTo>
                  <a:lnTo>
                    <a:pt x="2800" y="2686"/>
                  </a:lnTo>
                  <a:lnTo>
                    <a:pt x="2808" y="2716"/>
                  </a:lnTo>
                  <a:lnTo>
                    <a:pt x="2810" y="2748"/>
                  </a:lnTo>
                  <a:lnTo>
                    <a:pt x="2808" y="2779"/>
                  </a:lnTo>
                  <a:lnTo>
                    <a:pt x="2800" y="2808"/>
                  </a:lnTo>
                  <a:lnTo>
                    <a:pt x="2787" y="2836"/>
                  </a:lnTo>
                  <a:lnTo>
                    <a:pt x="2770" y="2861"/>
                  </a:lnTo>
                  <a:lnTo>
                    <a:pt x="2749" y="2882"/>
                  </a:lnTo>
                  <a:lnTo>
                    <a:pt x="2724" y="2899"/>
                  </a:lnTo>
                  <a:lnTo>
                    <a:pt x="2696" y="2912"/>
                  </a:lnTo>
                  <a:lnTo>
                    <a:pt x="2667" y="2920"/>
                  </a:lnTo>
                  <a:lnTo>
                    <a:pt x="2636" y="2923"/>
                  </a:lnTo>
                  <a:lnTo>
                    <a:pt x="2604" y="2920"/>
                  </a:lnTo>
                  <a:lnTo>
                    <a:pt x="2574" y="2912"/>
                  </a:lnTo>
                  <a:lnTo>
                    <a:pt x="2546" y="2899"/>
                  </a:lnTo>
                  <a:lnTo>
                    <a:pt x="2522" y="2882"/>
                  </a:lnTo>
                  <a:lnTo>
                    <a:pt x="2501" y="2861"/>
                  </a:lnTo>
                  <a:lnTo>
                    <a:pt x="2483" y="2836"/>
                  </a:lnTo>
                  <a:lnTo>
                    <a:pt x="2470" y="2808"/>
                  </a:lnTo>
                  <a:lnTo>
                    <a:pt x="2462" y="2779"/>
                  </a:lnTo>
                  <a:lnTo>
                    <a:pt x="2460" y="2748"/>
                  </a:lnTo>
                  <a:lnTo>
                    <a:pt x="2462" y="2716"/>
                  </a:lnTo>
                  <a:lnTo>
                    <a:pt x="2470" y="2686"/>
                  </a:lnTo>
                  <a:lnTo>
                    <a:pt x="2484" y="2658"/>
                  </a:lnTo>
                  <a:lnTo>
                    <a:pt x="2502" y="2634"/>
                  </a:lnTo>
                  <a:lnTo>
                    <a:pt x="2524" y="2613"/>
                  </a:lnTo>
                  <a:lnTo>
                    <a:pt x="2548" y="2596"/>
                  </a:lnTo>
                  <a:lnTo>
                    <a:pt x="2577" y="2583"/>
                  </a:lnTo>
                  <a:lnTo>
                    <a:pt x="2577" y="1142"/>
                  </a:lnTo>
                  <a:lnTo>
                    <a:pt x="1909" y="893"/>
                  </a:lnTo>
                  <a:lnTo>
                    <a:pt x="1876" y="911"/>
                  </a:lnTo>
                  <a:lnTo>
                    <a:pt x="1840" y="924"/>
                  </a:lnTo>
                  <a:lnTo>
                    <a:pt x="1799" y="933"/>
                  </a:lnTo>
                  <a:lnTo>
                    <a:pt x="1756" y="935"/>
                  </a:lnTo>
                  <a:lnTo>
                    <a:pt x="1718" y="933"/>
                  </a:lnTo>
                  <a:lnTo>
                    <a:pt x="1682" y="926"/>
                  </a:lnTo>
                  <a:lnTo>
                    <a:pt x="1649" y="915"/>
                  </a:lnTo>
                  <a:lnTo>
                    <a:pt x="1618" y="902"/>
                  </a:lnTo>
                  <a:lnTo>
                    <a:pt x="1590" y="885"/>
                  </a:lnTo>
                  <a:lnTo>
                    <a:pt x="1567" y="864"/>
                  </a:lnTo>
                  <a:lnTo>
                    <a:pt x="1549" y="841"/>
                  </a:lnTo>
                  <a:lnTo>
                    <a:pt x="1535" y="815"/>
                  </a:lnTo>
                  <a:lnTo>
                    <a:pt x="1525" y="789"/>
                  </a:lnTo>
                  <a:lnTo>
                    <a:pt x="1523" y="760"/>
                  </a:lnTo>
                  <a:lnTo>
                    <a:pt x="1525" y="731"/>
                  </a:lnTo>
                  <a:lnTo>
                    <a:pt x="1535" y="704"/>
                  </a:lnTo>
                  <a:lnTo>
                    <a:pt x="1549" y="678"/>
                  </a:lnTo>
                  <a:lnTo>
                    <a:pt x="1567" y="656"/>
                  </a:lnTo>
                  <a:lnTo>
                    <a:pt x="1590" y="636"/>
                  </a:lnTo>
                  <a:lnTo>
                    <a:pt x="1618" y="618"/>
                  </a:lnTo>
                  <a:lnTo>
                    <a:pt x="1649" y="604"/>
                  </a:lnTo>
                  <a:lnTo>
                    <a:pt x="1682" y="593"/>
                  </a:lnTo>
                  <a:lnTo>
                    <a:pt x="1718" y="587"/>
                  </a:lnTo>
                  <a:lnTo>
                    <a:pt x="1756" y="585"/>
                  </a:lnTo>
                  <a:lnTo>
                    <a:pt x="1795" y="587"/>
                  </a:lnTo>
                  <a:lnTo>
                    <a:pt x="1832" y="593"/>
                  </a:lnTo>
                  <a:lnTo>
                    <a:pt x="1865" y="604"/>
                  </a:lnTo>
                  <a:lnTo>
                    <a:pt x="1896" y="618"/>
                  </a:lnTo>
                  <a:lnTo>
                    <a:pt x="1923" y="636"/>
                  </a:lnTo>
                  <a:lnTo>
                    <a:pt x="1946" y="656"/>
                  </a:lnTo>
                  <a:lnTo>
                    <a:pt x="1965" y="678"/>
                  </a:lnTo>
                  <a:lnTo>
                    <a:pt x="1979" y="704"/>
                  </a:lnTo>
                  <a:lnTo>
                    <a:pt x="1988" y="731"/>
                  </a:lnTo>
                  <a:lnTo>
                    <a:pt x="1991" y="760"/>
                  </a:lnTo>
                  <a:lnTo>
                    <a:pt x="1990" y="779"/>
                  </a:lnTo>
                  <a:lnTo>
                    <a:pt x="1986" y="797"/>
                  </a:lnTo>
                  <a:lnTo>
                    <a:pt x="2629" y="1038"/>
                  </a:lnTo>
                  <a:lnTo>
                    <a:pt x="3302" y="760"/>
                  </a:lnTo>
                  <a:lnTo>
                    <a:pt x="1756" y="122"/>
                  </a:lnTo>
                  <a:lnTo>
                    <a:pt x="212" y="760"/>
                  </a:lnTo>
                  <a:lnTo>
                    <a:pt x="1756" y="1399"/>
                  </a:lnTo>
                  <a:lnTo>
                    <a:pt x="2349" y="1154"/>
                  </a:lnTo>
                  <a:lnTo>
                    <a:pt x="2364" y="1150"/>
                  </a:lnTo>
                  <a:lnTo>
                    <a:pt x="2379" y="1150"/>
                  </a:lnTo>
                  <a:lnTo>
                    <a:pt x="2394" y="1154"/>
                  </a:lnTo>
                  <a:lnTo>
                    <a:pt x="2407" y="1161"/>
                  </a:lnTo>
                  <a:lnTo>
                    <a:pt x="2417" y="1172"/>
                  </a:lnTo>
                  <a:lnTo>
                    <a:pt x="2425" y="1186"/>
                  </a:lnTo>
                  <a:lnTo>
                    <a:pt x="2429" y="1201"/>
                  </a:lnTo>
                  <a:lnTo>
                    <a:pt x="2429" y="1216"/>
                  </a:lnTo>
                  <a:lnTo>
                    <a:pt x="2425" y="1230"/>
                  </a:lnTo>
                  <a:lnTo>
                    <a:pt x="2417" y="1243"/>
                  </a:lnTo>
                  <a:lnTo>
                    <a:pt x="2407" y="1254"/>
                  </a:lnTo>
                  <a:lnTo>
                    <a:pt x="2394" y="1261"/>
                  </a:lnTo>
                  <a:lnTo>
                    <a:pt x="1779" y="1516"/>
                  </a:lnTo>
                  <a:lnTo>
                    <a:pt x="1768" y="1519"/>
                  </a:lnTo>
                  <a:lnTo>
                    <a:pt x="1756" y="1520"/>
                  </a:lnTo>
                  <a:lnTo>
                    <a:pt x="1746" y="1519"/>
                  </a:lnTo>
                  <a:lnTo>
                    <a:pt x="1734" y="1516"/>
                  </a:lnTo>
                  <a:lnTo>
                    <a:pt x="36" y="813"/>
                  </a:lnTo>
                  <a:lnTo>
                    <a:pt x="21" y="805"/>
                  </a:lnTo>
                  <a:lnTo>
                    <a:pt x="10" y="792"/>
                  </a:lnTo>
                  <a:lnTo>
                    <a:pt x="2" y="777"/>
                  </a:lnTo>
                  <a:lnTo>
                    <a:pt x="0" y="760"/>
                  </a:lnTo>
                  <a:lnTo>
                    <a:pt x="2" y="743"/>
                  </a:lnTo>
                  <a:lnTo>
                    <a:pt x="10" y="727"/>
                  </a:lnTo>
                  <a:lnTo>
                    <a:pt x="21" y="714"/>
                  </a:lnTo>
                  <a:lnTo>
                    <a:pt x="36" y="706"/>
                  </a:lnTo>
                  <a:lnTo>
                    <a:pt x="1734" y="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A571AD01-EB12-5E47-8850-2C018027B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3240088"/>
              <a:ext cx="23812" cy="46038"/>
            </a:xfrm>
            <a:custGeom>
              <a:avLst/>
              <a:gdLst>
                <a:gd name="T0" fmla="*/ 61 w 176"/>
                <a:gd name="T1" fmla="*/ 0 h 350"/>
                <a:gd name="T2" fmla="*/ 76 w 176"/>
                <a:gd name="T3" fmla="*/ 3 h 350"/>
                <a:gd name="T4" fmla="*/ 89 w 176"/>
                <a:gd name="T5" fmla="*/ 8 h 350"/>
                <a:gd name="T6" fmla="*/ 101 w 176"/>
                <a:gd name="T7" fmla="*/ 17 h 350"/>
                <a:gd name="T8" fmla="*/ 110 w 176"/>
                <a:gd name="T9" fmla="*/ 30 h 350"/>
                <a:gd name="T10" fmla="*/ 116 w 176"/>
                <a:gd name="T11" fmla="*/ 44 h 350"/>
                <a:gd name="T12" fmla="*/ 175 w 176"/>
                <a:gd name="T13" fmla="*/ 278 h 350"/>
                <a:gd name="T14" fmla="*/ 176 w 176"/>
                <a:gd name="T15" fmla="*/ 294 h 350"/>
                <a:gd name="T16" fmla="*/ 174 w 176"/>
                <a:gd name="T17" fmla="*/ 309 h 350"/>
                <a:gd name="T18" fmla="*/ 167 w 176"/>
                <a:gd name="T19" fmla="*/ 323 h 350"/>
                <a:gd name="T20" fmla="*/ 159 w 176"/>
                <a:gd name="T21" fmla="*/ 335 h 350"/>
                <a:gd name="T22" fmla="*/ 146 w 176"/>
                <a:gd name="T23" fmla="*/ 343 h 350"/>
                <a:gd name="T24" fmla="*/ 132 w 176"/>
                <a:gd name="T25" fmla="*/ 349 h 350"/>
                <a:gd name="T26" fmla="*/ 125 w 176"/>
                <a:gd name="T27" fmla="*/ 350 h 350"/>
                <a:gd name="T28" fmla="*/ 117 w 176"/>
                <a:gd name="T29" fmla="*/ 350 h 350"/>
                <a:gd name="T30" fmla="*/ 102 w 176"/>
                <a:gd name="T31" fmla="*/ 348 h 350"/>
                <a:gd name="T32" fmla="*/ 88 w 176"/>
                <a:gd name="T33" fmla="*/ 343 h 350"/>
                <a:gd name="T34" fmla="*/ 76 w 176"/>
                <a:gd name="T35" fmla="*/ 333 h 350"/>
                <a:gd name="T36" fmla="*/ 67 w 176"/>
                <a:gd name="T37" fmla="*/ 322 h 350"/>
                <a:gd name="T38" fmla="*/ 61 w 176"/>
                <a:gd name="T39" fmla="*/ 307 h 350"/>
                <a:gd name="T40" fmla="*/ 2 w 176"/>
                <a:gd name="T41" fmla="*/ 73 h 350"/>
                <a:gd name="T42" fmla="*/ 0 w 176"/>
                <a:gd name="T43" fmla="*/ 57 h 350"/>
                <a:gd name="T44" fmla="*/ 3 w 176"/>
                <a:gd name="T45" fmla="*/ 42 h 350"/>
                <a:gd name="T46" fmla="*/ 8 w 176"/>
                <a:gd name="T47" fmla="*/ 28 h 350"/>
                <a:gd name="T48" fmla="*/ 18 w 176"/>
                <a:gd name="T49" fmla="*/ 16 h 350"/>
                <a:gd name="T50" fmla="*/ 30 w 176"/>
                <a:gd name="T51" fmla="*/ 8 h 350"/>
                <a:gd name="T52" fmla="*/ 45 w 176"/>
                <a:gd name="T53" fmla="*/ 1 h 350"/>
                <a:gd name="T54" fmla="*/ 61 w 176"/>
                <a:gd name="T5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" h="350">
                  <a:moveTo>
                    <a:pt x="61" y="0"/>
                  </a:moveTo>
                  <a:lnTo>
                    <a:pt x="76" y="3"/>
                  </a:lnTo>
                  <a:lnTo>
                    <a:pt x="89" y="8"/>
                  </a:lnTo>
                  <a:lnTo>
                    <a:pt x="101" y="17"/>
                  </a:lnTo>
                  <a:lnTo>
                    <a:pt x="110" y="30"/>
                  </a:lnTo>
                  <a:lnTo>
                    <a:pt x="116" y="44"/>
                  </a:lnTo>
                  <a:lnTo>
                    <a:pt x="175" y="278"/>
                  </a:lnTo>
                  <a:lnTo>
                    <a:pt x="176" y="294"/>
                  </a:lnTo>
                  <a:lnTo>
                    <a:pt x="174" y="309"/>
                  </a:lnTo>
                  <a:lnTo>
                    <a:pt x="167" y="323"/>
                  </a:lnTo>
                  <a:lnTo>
                    <a:pt x="159" y="335"/>
                  </a:lnTo>
                  <a:lnTo>
                    <a:pt x="146" y="343"/>
                  </a:lnTo>
                  <a:lnTo>
                    <a:pt x="132" y="349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02" y="348"/>
                  </a:lnTo>
                  <a:lnTo>
                    <a:pt x="88" y="343"/>
                  </a:lnTo>
                  <a:lnTo>
                    <a:pt x="76" y="333"/>
                  </a:lnTo>
                  <a:lnTo>
                    <a:pt x="67" y="322"/>
                  </a:lnTo>
                  <a:lnTo>
                    <a:pt x="61" y="307"/>
                  </a:lnTo>
                  <a:lnTo>
                    <a:pt x="2" y="73"/>
                  </a:lnTo>
                  <a:lnTo>
                    <a:pt x="0" y="57"/>
                  </a:lnTo>
                  <a:lnTo>
                    <a:pt x="3" y="42"/>
                  </a:lnTo>
                  <a:lnTo>
                    <a:pt x="8" y="28"/>
                  </a:lnTo>
                  <a:lnTo>
                    <a:pt x="18" y="16"/>
                  </a:lnTo>
                  <a:lnTo>
                    <a:pt x="30" y="8"/>
                  </a:lnTo>
                  <a:lnTo>
                    <a:pt x="45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63" name="Group 67">
            <a:extLst>
              <a:ext uri="{FF2B5EF4-FFF2-40B4-BE49-F238E27FC236}">
                <a16:creationId xmlns:a16="http://schemas.microsoft.com/office/drawing/2014/main" id="{66DE44D2-2FA5-F747-8FE2-C59C4674E269}"/>
              </a:ext>
            </a:extLst>
          </p:cNvPr>
          <p:cNvGrpSpPr/>
          <p:nvPr/>
        </p:nvGrpSpPr>
        <p:grpSpPr>
          <a:xfrm>
            <a:off x="20198194" y="6400977"/>
            <a:ext cx="783213" cy="868775"/>
            <a:chOff x="3700463" y="3476625"/>
            <a:chExt cx="377825" cy="419100"/>
          </a:xfrm>
          <a:solidFill>
            <a:schemeClr val="accent3"/>
          </a:solidFill>
        </p:grpSpPr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EFCB987C-38CC-6445-BD09-A78635581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0463" y="3476625"/>
              <a:ext cx="377825" cy="419100"/>
            </a:xfrm>
            <a:custGeom>
              <a:avLst/>
              <a:gdLst>
                <a:gd name="T0" fmla="*/ 1110 w 3094"/>
                <a:gd name="T1" fmla="*/ 210 h 3427"/>
                <a:gd name="T2" fmla="*/ 712 w 3094"/>
                <a:gd name="T3" fmla="*/ 400 h 3427"/>
                <a:gd name="T4" fmla="*/ 469 w 3094"/>
                <a:gd name="T5" fmla="*/ 771 h 3427"/>
                <a:gd name="T6" fmla="*/ 344 w 3094"/>
                <a:gd name="T7" fmla="*/ 1151 h 3427"/>
                <a:gd name="T8" fmla="*/ 368 w 3094"/>
                <a:gd name="T9" fmla="*/ 1286 h 3427"/>
                <a:gd name="T10" fmla="*/ 448 w 3094"/>
                <a:gd name="T11" fmla="*/ 1457 h 3427"/>
                <a:gd name="T12" fmla="*/ 168 w 3094"/>
                <a:gd name="T13" fmla="*/ 1931 h 3427"/>
                <a:gd name="T14" fmla="*/ 115 w 3094"/>
                <a:gd name="T15" fmla="*/ 2014 h 3427"/>
                <a:gd name="T16" fmla="*/ 248 w 3094"/>
                <a:gd name="T17" fmla="*/ 2097 h 3427"/>
                <a:gd name="T18" fmla="*/ 328 w 3094"/>
                <a:gd name="T19" fmla="*/ 2231 h 3427"/>
                <a:gd name="T20" fmla="*/ 272 w 3094"/>
                <a:gd name="T21" fmla="*/ 2396 h 3427"/>
                <a:gd name="T22" fmla="*/ 360 w 3094"/>
                <a:gd name="T23" fmla="*/ 2473 h 3427"/>
                <a:gd name="T24" fmla="*/ 343 w 3094"/>
                <a:gd name="T25" fmla="*/ 2573 h 3427"/>
                <a:gd name="T26" fmla="*/ 451 w 3094"/>
                <a:gd name="T27" fmla="*/ 2772 h 3427"/>
                <a:gd name="T28" fmla="*/ 470 w 3094"/>
                <a:gd name="T29" fmla="*/ 2988 h 3427"/>
                <a:gd name="T30" fmla="*/ 897 w 3094"/>
                <a:gd name="T31" fmla="*/ 2932 h 3427"/>
                <a:gd name="T32" fmla="*/ 1231 w 3094"/>
                <a:gd name="T33" fmla="*/ 2816 h 3427"/>
                <a:gd name="T34" fmla="*/ 1436 w 3094"/>
                <a:gd name="T35" fmla="*/ 2740 h 3427"/>
                <a:gd name="T36" fmla="*/ 1577 w 3094"/>
                <a:gd name="T37" fmla="*/ 2619 h 3427"/>
                <a:gd name="T38" fmla="*/ 1622 w 3094"/>
                <a:gd name="T39" fmla="*/ 2519 h 3427"/>
                <a:gd name="T40" fmla="*/ 1697 w 3094"/>
                <a:gd name="T41" fmla="*/ 2609 h 3427"/>
                <a:gd name="T42" fmla="*/ 1508 w 3094"/>
                <a:gd name="T43" fmla="*/ 2831 h 3427"/>
                <a:gd name="T44" fmla="*/ 1268 w 3094"/>
                <a:gd name="T45" fmla="*/ 2925 h 3427"/>
                <a:gd name="T46" fmla="*/ 1381 w 3094"/>
                <a:gd name="T47" fmla="*/ 3246 h 3427"/>
                <a:gd name="T48" fmla="*/ 2600 w 3094"/>
                <a:gd name="T49" fmla="*/ 3111 h 3427"/>
                <a:gd name="T50" fmla="*/ 2501 w 3094"/>
                <a:gd name="T51" fmla="*/ 2528 h 3427"/>
                <a:gd name="T52" fmla="*/ 2668 w 3094"/>
                <a:gd name="T53" fmla="*/ 1993 h 3427"/>
                <a:gd name="T54" fmla="*/ 2939 w 3094"/>
                <a:gd name="T55" fmla="*/ 1560 h 3427"/>
                <a:gd name="T56" fmla="*/ 2962 w 3094"/>
                <a:gd name="T57" fmla="*/ 1043 h 3427"/>
                <a:gd name="T58" fmla="*/ 2768 w 3094"/>
                <a:gd name="T59" fmla="*/ 570 h 3427"/>
                <a:gd name="T60" fmla="*/ 2301 w 3094"/>
                <a:gd name="T61" fmla="*/ 229 h 3427"/>
                <a:gd name="T62" fmla="*/ 1803 w 3094"/>
                <a:gd name="T63" fmla="*/ 0 h 3427"/>
                <a:gd name="T64" fmla="*/ 2374 w 3094"/>
                <a:gd name="T65" fmla="*/ 138 h 3427"/>
                <a:gd name="T66" fmla="*/ 2841 w 3094"/>
                <a:gd name="T67" fmla="*/ 480 h 3427"/>
                <a:gd name="T68" fmla="*/ 3058 w 3094"/>
                <a:gd name="T69" fmla="*/ 928 h 3427"/>
                <a:gd name="T70" fmla="*/ 3067 w 3094"/>
                <a:gd name="T71" fmla="*/ 1528 h 3427"/>
                <a:gd name="T72" fmla="*/ 2852 w 3094"/>
                <a:gd name="T73" fmla="*/ 1932 h 3427"/>
                <a:gd name="T74" fmla="*/ 2632 w 3094"/>
                <a:gd name="T75" fmla="*/ 2387 h 3427"/>
                <a:gd name="T76" fmla="*/ 2667 w 3094"/>
                <a:gd name="T77" fmla="*/ 2933 h 3427"/>
                <a:gd name="T78" fmla="*/ 2821 w 3094"/>
                <a:gd name="T79" fmla="*/ 3277 h 3427"/>
                <a:gd name="T80" fmla="*/ 2822 w 3094"/>
                <a:gd name="T81" fmla="*/ 3424 h 3427"/>
                <a:gd name="T82" fmla="*/ 1304 w 3094"/>
                <a:gd name="T83" fmla="*/ 3383 h 3427"/>
                <a:gd name="T84" fmla="*/ 1219 w 3094"/>
                <a:gd name="T85" fmla="*/ 3166 h 3427"/>
                <a:gd name="T86" fmla="*/ 914 w 3094"/>
                <a:gd name="T87" fmla="*/ 3046 h 3427"/>
                <a:gd name="T88" fmla="*/ 436 w 3094"/>
                <a:gd name="T89" fmla="*/ 3111 h 3427"/>
                <a:gd name="T90" fmla="*/ 323 w 3094"/>
                <a:gd name="T91" fmla="*/ 2910 h 3427"/>
                <a:gd name="T92" fmla="*/ 333 w 3094"/>
                <a:gd name="T93" fmla="*/ 2708 h 3427"/>
                <a:gd name="T94" fmla="*/ 233 w 3094"/>
                <a:gd name="T95" fmla="*/ 2636 h 3427"/>
                <a:gd name="T96" fmla="*/ 217 w 3094"/>
                <a:gd name="T97" fmla="*/ 2498 h 3427"/>
                <a:gd name="T98" fmla="*/ 151 w 3094"/>
                <a:gd name="T99" fmla="*/ 2401 h 3427"/>
                <a:gd name="T100" fmla="*/ 206 w 3094"/>
                <a:gd name="T101" fmla="*/ 2276 h 3427"/>
                <a:gd name="T102" fmla="*/ 172 w 3094"/>
                <a:gd name="T103" fmla="*/ 2185 h 3427"/>
                <a:gd name="T104" fmla="*/ 24 w 3094"/>
                <a:gd name="T105" fmla="*/ 2080 h 3427"/>
                <a:gd name="T106" fmla="*/ 42 w 3094"/>
                <a:gd name="T107" fmla="*/ 1906 h 3427"/>
                <a:gd name="T108" fmla="*/ 327 w 3094"/>
                <a:gd name="T109" fmla="*/ 1455 h 3427"/>
                <a:gd name="T110" fmla="*/ 267 w 3094"/>
                <a:gd name="T111" fmla="*/ 1351 h 3427"/>
                <a:gd name="T112" fmla="*/ 222 w 3094"/>
                <a:gd name="T113" fmla="*/ 1148 h 3427"/>
                <a:gd name="T114" fmla="*/ 332 w 3094"/>
                <a:gd name="T115" fmla="*/ 824 h 3427"/>
                <a:gd name="T116" fmla="*/ 590 w 3094"/>
                <a:gd name="T117" fmla="*/ 358 h 3427"/>
                <a:gd name="T118" fmla="*/ 1002 w 3094"/>
                <a:gd name="T119" fmla="*/ 122 h 3427"/>
                <a:gd name="T120" fmla="*/ 1803 w 3094"/>
                <a:gd name="T121" fmla="*/ 0 h 3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94" h="3427">
                  <a:moveTo>
                    <a:pt x="1809" y="115"/>
                  </a:moveTo>
                  <a:lnTo>
                    <a:pt x="1721" y="117"/>
                  </a:lnTo>
                  <a:lnTo>
                    <a:pt x="1587" y="128"/>
                  </a:lnTo>
                  <a:lnTo>
                    <a:pt x="1453" y="145"/>
                  </a:lnTo>
                  <a:lnTo>
                    <a:pt x="1318" y="167"/>
                  </a:lnTo>
                  <a:lnTo>
                    <a:pt x="1185" y="194"/>
                  </a:lnTo>
                  <a:lnTo>
                    <a:pt x="1110" y="210"/>
                  </a:lnTo>
                  <a:lnTo>
                    <a:pt x="1039" y="230"/>
                  </a:lnTo>
                  <a:lnTo>
                    <a:pt x="974" y="252"/>
                  </a:lnTo>
                  <a:lnTo>
                    <a:pt x="912" y="276"/>
                  </a:lnTo>
                  <a:lnTo>
                    <a:pt x="855" y="303"/>
                  </a:lnTo>
                  <a:lnTo>
                    <a:pt x="803" y="332"/>
                  </a:lnTo>
                  <a:lnTo>
                    <a:pt x="756" y="364"/>
                  </a:lnTo>
                  <a:lnTo>
                    <a:pt x="712" y="400"/>
                  </a:lnTo>
                  <a:lnTo>
                    <a:pt x="673" y="437"/>
                  </a:lnTo>
                  <a:lnTo>
                    <a:pt x="630" y="486"/>
                  </a:lnTo>
                  <a:lnTo>
                    <a:pt x="589" y="539"/>
                  </a:lnTo>
                  <a:lnTo>
                    <a:pt x="554" y="593"/>
                  </a:lnTo>
                  <a:lnTo>
                    <a:pt x="521" y="650"/>
                  </a:lnTo>
                  <a:lnTo>
                    <a:pt x="493" y="710"/>
                  </a:lnTo>
                  <a:lnTo>
                    <a:pt x="469" y="771"/>
                  </a:lnTo>
                  <a:lnTo>
                    <a:pt x="442" y="856"/>
                  </a:lnTo>
                  <a:lnTo>
                    <a:pt x="421" y="944"/>
                  </a:lnTo>
                  <a:lnTo>
                    <a:pt x="415" y="965"/>
                  </a:lnTo>
                  <a:lnTo>
                    <a:pt x="401" y="1016"/>
                  </a:lnTo>
                  <a:lnTo>
                    <a:pt x="382" y="1065"/>
                  </a:lnTo>
                  <a:lnTo>
                    <a:pt x="360" y="1114"/>
                  </a:lnTo>
                  <a:lnTo>
                    <a:pt x="344" y="1151"/>
                  </a:lnTo>
                  <a:lnTo>
                    <a:pt x="329" y="1187"/>
                  </a:lnTo>
                  <a:lnTo>
                    <a:pt x="323" y="1207"/>
                  </a:lnTo>
                  <a:lnTo>
                    <a:pt x="320" y="1228"/>
                  </a:lnTo>
                  <a:lnTo>
                    <a:pt x="325" y="1241"/>
                  </a:lnTo>
                  <a:lnTo>
                    <a:pt x="336" y="1256"/>
                  </a:lnTo>
                  <a:lnTo>
                    <a:pt x="351" y="1270"/>
                  </a:lnTo>
                  <a:lnTo>
                    <a:pt x="368" y="1286"/>
                  </a:lnTo>
                  <a:lnTo>
                    <a:pt x="389" y="1305"/>
                  </a:lnTo>
                  <a:lnTo>
                    <a:pt x="409" y="1326"/>
                  </a:lnTo>
                  <a:lnTo>
                    <a:pt x="425" y="1348"/>
                  </a:lnTo>
                  <a:lnTo>
                    <a:pt x="437" y="1374"/>
                  </a:lnTo>
                  <a:lnTo>
                    <a:pt x="446" y="1402"/>
                  </a:lnTo>
                  <a:lnTo>
                    <a:pt x="451" y="1430"/>
                  </a:lnTo>
                  <a:lnTo>
                    <a:pt x="448" y="1457"/>
                  </a:lnTo>
                  <a:lnTo>
                    <a:pt x="440" y="1483"/>
                  </a:lnTo>
                  <a:lnTo>
                    <a:pt x="429" y="1507"/>
                  </a:lnTo>
                  <a:lnTo>
                    <a:pt x="384" y="1596"/>
                  </a:lnTo>
                  <a:lnTo>
                    <a:pt x="335" y="1683"/>
                  </a:lnTo>
                  <a:lnTo>
                    <a:pt x="283" y="1768"/>
                  </a:lnTo>
                  <a:lnTo>
                    <a:pt x="227" y="1851"/>
                  </a:lnTo>
                  <a:lnTo>
                    <a:pt x="168" y="1931"/>
                  </a:lnTo>
                  <a:lnTo>
                    <a:pt x="151" y="1952"/>
                  </a:lnTo>
                  <a:lnTo>
                    <a:pt x="137" y="1970"/>
                  </a:lnTo>
                  <a:lnTo>
                    <a:pt x="128" y="1983"/>
                  </a:lnTo>
                  <a:lnTo>
                    <a:pt x="122" y="1994"/>
                  </a:lnTo>
                  <a:lnTo>
                    <a:pt x="118" y="2003"/>
                  </a:lnTo>
                  <a:lnTo>
                    <a:pt x="115" y="2009"/>
                  </a:lnTo>
                  <a:lnTo>
                    <a:pt x="115" y="2014"/>
                  </a:lnTo>
                  <a:lnTo>
                    <a:pt x="131" y="2028"/>
                  </a:lnTo>
                  <a:lnTo>
                    <a:pt x="148" y="2041"/>
                  </a:lnTo>
                  <a:lnTo>
                    <a:pt x="171" y="2056"/>
                  </a:lnTo>
                  <a:lnTo>
                    <a:pt x="196" y="2068"/>
                  </a:lnTo>
                  <a:lnTo>
                    <a:pt x="212" y="2078"/>
                  </a:lnTo>
                  <a:lnTo>
                    <a:pt x="230" y="2087"/>
                  </a:lnTo>
                  <a:lnTo>
                    <a:pt x="248" y="2097"/>
                  </a:lnTo>
                  <a:lnTo>
                    <a:pt x="266" y="2110"/>
                  </a:lnTo>
                  <a:lnTo>
                    <a:pt x="281" y="2123"/>
                  </a:lnTo>
                  <a:lnTo>
                    <a:pt x="296" y="2139"/>
                  </a:lnTo>
                  <a:lnTo>
                    <a:pt x="308" y="2156"/>
                  </a:lnTo>
                  <a:lnTo>
                    <a:pt x="319" y="2176"/>
                  </a:lnTo>
                  <a:lnTo>
                    <a:pt x="325" y="2197"/>
                  </a:lnTo>
                  <a:lnTo>
                    <a:pt x="328" y="2231"/>
                  </a:lnTo>
                  <a:lnTo>
                    <a:pt x="327" y="2263"/>
                  </a:lnTo>
                  <a:lnTo>
                    <a:pt x="321" y="2295"/>
                  </a:lnTo>
                  <a:lnTo>
                    <a:pt x="309" y="2325"/>
                  </a:lnTo>
                  <a:lnTo>
                    <a:pt x="295" y="2354"/>
                  </a:lnTo>
                  <a:lnTo>
                    <a:pt x="281" y="2379"/>
                  </a:lnTo>
                  <a:lnTo>
                    <a:pt x="276" y="2388"/>
                  </a:lnTo>
                  <a:lnTo>
                    <a:pt x="272" y="2396"/>
                  </a:lnTo>
                  <a:lnTo>
                    <a:pt x="286" y="2407"/>
                  </a:lnTo>
                  <a:lnTo>
                    <a:pt x="302" y="2420"/>
                  </a:lnTo>
                  <a:lnTo>
                    <a:pt x="318" y="2431"/>
                  </a:lnTo>
                  <a:lnTo>
                    <a:pt x="331" y="2442"/>
                  </a:lnTo>
                  <a:lnTo>
                    <a:pt x="342" y="2449"/>
                  </a:lnTo>
                  <a:lnTo>
                    <a:pt x="352" y="2460"/>
                  </a:lnTo>
                  <a:lnTo>
                    <a:pt x="360" y="2473"/>
                  </a:lnTo>
                  <a:lnTo>
                    <a:pt x="364" y="2488"/>
                  </a:lnTo>
                  <a:lnTo>
                    <a:pt x="364" y="2502"/>
                  </a:lnTo>
                  <a:lnTo>
                    <a:pt x="360" y="2517"/>
                  </a:lnTo>
                  <a:lnTo>
                    <a:pt x="353" y="2530"/>
                  </a:lnTo>
                  <a:lnTo>
                    <a:pt x="340" y="2547"/>
                  </a:lnTo>
                  <a:lnTo>
                    <a:pt x="331" y="2566"/>
                  </a:lnTo>
                  <a:lnTo>
                    <a:pt x="343" y="2573"/>
                  </a:lnTo>
                  <a:lnTo>
                    <a:pt x="372" y="2589"/>
                  </a:lnTo>
                  <a:lnTo>
                    <a:pt x="397" y="2608"/>
                  </a:lnTo>
                  <a:lnTo>
                    <a:pt x="419" y="2632"/>
                  </a:lnTo>
                  <a:lnTo>
                    <a:pt x="435" y="2659"/>
                  </a:lnTo>
                  <a:lnTo>
                    <a:pt x="448" y="2689"/>
                  </a:lnTo>
                  <a:lnTo>
                    <a:pt x="453" y="2730"/>
                  </a:lnTo>
                  <a:lnTo>
                    <a:pt x="451" y="2772"/>
                  </a:lnTo>
                  <a:lnTo>
                    <a:pt x="443" y="2811"/>
                  </a:lnTo>
                  <a:lnTo>
                    <a:pt x="436" y="2847"/>
                  </a:lnTo>
                  <a:lnTo>
                    <a:pt x="435" y="2881"/>
                  </a:lnTo>
                  <a:lnTo>
                    <a:pt x="440" y="2915"/>
                  </a:lnTo>
                  <a:lnTo>
                    <a:pt x="450" y="2947"/>
                  </a:lnTo>
                  <a:lnTo>
                    <a:pt x="457" y="2969"/>
                  </a:lnTo>
                  <a:lnTo>
                    <a:pt x="470" y="2988"/>
                  </a:lnTo>
                  <a:lnTo>
                    <a:pt x="484" y="3004"/>
                  </a:lnTo>
                  <a:lnTo>
                    <a:pt x="503" y="3015"/>
                  </a:lnTo>
                  <a:lnTo>
                    <a:pt x="523" y="3023"/>
                  </a:lnTo>
                  <a:lnTo>
                    <a:pt x="545" y="3026"/>
                  </a:lnTo>
                  <a:lnTo>
                    <a:pt x="568" y="3024"/>
                  </a:lnTo>
                  <a:lnTo>
                    <a:pt x="733" y="2981"/>
                  </a:lnTo>
                  <a:lnTo>
                    <a:pt x="897" y="2932"/>
                  </a:lnTo>
                  <a:lnTo>
                    <a:pt x="1059" y="2877"/>
                  </a:lnTo>
                  <a:lnTo>
                    <a:pt x="1059" y="2877"/>
                  </a:lnTo>
                  <a:lnTo>
                    <a:pt x="1100" y="2862"/>
                  </a:lnTo>
                  <a:lnTo>
                    <a:pt x="1138" y="2849"/>
                  </a:lnTo>
                  <a:lnTo>
                    <a:pt x="1174" y="2837"/>
                  </a:lnTo>
                  <a:lnTo>
                    <a:pt x="1206" y="2826"/>
                  </a:lnTo>
                  <a:lnTo>
                    <a:pt x="1231" y="2816"/>
                  </a:lnTo>
                  <a:lnTo>
                    <a:pt x="1254" y="2809"/>
                  </a:lnTo>
                  <a:lnTo>
                    <a:pt x="1273" y="2802"/>
                  </a:lnTo>
                  <a:lnTo>
                    <a:pt x="1288" y="2797"/>
                  </a:lnTo>
                  <a:lnTo>
                    <a:pt x="1301" y="2792"/>
                  </a:lnTo>
                  <a:lnTo>
                    <a:pt x="1352" y="2776"/>
                  </a:lnTo>
                  <a:lnTo>
                    <a:pt x="1398" y="2758"/>
                  </a:lnTo>
                  <a:lnTo>
                    <a:pt x="1436" y="2740"/>
                  </a:lnTo>
                  <a:lnTo>
                    <a:pt x="1470" y="2722"/>
                  </a:lnTo>
                  <a:lnTo>
                    <a:pt x="1499" y="2704"/>
                  </a:lnTo>
                  <a:lnTo>
                    <a:pt x="1522" y="2686"/>
                  </a:lnTo>
                  <a:lnTo>
                    <a:pt x="1541" y="2669"/>
                  </a:lnTo>
                  <a:lnTo>
                    <a:pt x="1557" y="2651"/>
                  </a:lnTo>
                  <a:lnTo>
                    <a:pt x="1568" y="2634"/>
                  </a:lnTo>
                  <a:lnTo>
                    <a:pt x="1577" y="2619"/>
                  </a:lnTo>
                  <a:lnTo>
                    <a:pt x="1582" y="2603"/>
                  </a:lnTo>
                  <a:lnTo>
                    <a:pt x="1584" y="2587"/>
                  </a:lnTo>
                  <a:lnTo>
                    <a:pt x="1585" y="2574"/>
                  </a:lnTo>
                  <a:lnTo>
                    <a:pt x="1587" y="2555"/>
                  </a:lnTo>
                  <a:lnTo>
                    <a:pt x="1595" y="2540"/>
                  </a:lnTo>
                  <a:lnTo>
                    <a:pt x="1607" y="2527"/>
                  </a:lnTo>
                  <a:lnTo>
                    <a:pt x="1622" y="2519"/>
                  </a:lnTo>
                  <a:lnTo>
                    <a:pt x="1641" y="2516"/>
                  </a:lnTo>
                  <a:lnTo>
                    <a:pt x="1659" y="2518"/>
                  </a:lnTo>
                  <a:lnTo>
                    <a:pt x="1675" y="2525"/>
                  </a:lnTo>
                  <a:lnTo>
                    <a:pt x="1687" y="2538"/>
                  </a:lnTo>
                  <a:lnTo>
                    <a:pt x="1696" y="2553"/>
                  </a:lnTo>
                  <a:lnTo>
                    <a:pt x="1700" y="2571"/>
                  </a:lnTo>
                  <a:lnTo>
                    <a:pt x="1697" y="2609"/>
                  </a:lnTo>
                  <a:lnTo>
                    <a:pt x="1688" y="2646"/>
                  </a:lnTo>
                  <a:lnTo>
                    <a:pt x="1673" y="2681"/>
                  </a:lnTo>
                  <a:lnTo>
                    <a:pt x="1653" y="2714"/>
                  </a:lnTo>
                  <a:lnTo>
                    <a:pt x="1626" y="2746"/>
                  </a:lnTo>
                  <a:lnTo>
                    <a:pt x="1593" y="2776"/>
                  </a:lnTo>
                  <a:lnTo>
                    <a:pt x="1554" y="2805"/>
                  </a:lnTo>
                  <a:lnTo>
                    <a:pt x="1508" y="2831"/>
                  </a:lnTo>
                  <a:lnTo>
                    <a:pt x="1457" y="2857"/>
                  </a:lnTo>
                  <a:lnTo>
                    <a:pt x="1399" y="2880"/>
                  </a:lnTo>
                  <a:lnTo>
                    <a:pt x="1335" y="2902"/>
                  </a:lnTo>
                  <a:lnTo>
                    <a:pt x="1324" y="2906"/>
                  </a:lnTo>
                  <a:lnTo>
                    <a:pt x="1308" y="2911"/>
                  </a:lnTo>
                  <a:lnTo>
                    <a:pt x="1289" y="2917"/>
                  </a:lnTo>
                  <a:lnTo>
                    <a:pt x="1268" y="2925"/>
                  </a:lnTo>
                  <a:lnTo>
                    <a:pt x="1243" y="2933"/>
                  </a:lnTo>
                  <a:lnTo>
                    <a:pt x="1202" y="2947"/>
                  </a:lnTo>
                  <a:lnTo>
                    <a:pt x="1247" y="3002"/>
                  </a:lnTo>
                  <a:lnTo>
                    <a:pt x="1287" y="3059"/>
                  </a:lnTo>
                  <a:lnTo>
                    <a:pt x="1324" y="3119"/>
                  </a:lnTo>
                  <a:lnTo>
                    <a:pt x="1355" y="3181"/>
                  </a:lnTo>
                  <a:lnTo>
                    <a:pt x="1381" y="3246"/>
                  </a:lnTo>
                  <a:lnTo>
                    <a:pt x="1403" y="3313"/>
                  </a:lnTo>
                  <a:lnTo>
                    <a:pt x="2706" y="3313"/>
                  </a:lnTo>
                  <a:lnTo>
                    <a:pt x="2702" y="3309"/>
                  </a:lnTo>
                  <a:lnTo>
                    <a:pt x="2675" y="3271"/>
                  </a:lnTo>
                  <a:lnTo>
                    <a:pt x="2651" y="3229"/>
                  </a:lnTo>
                  <a:lnTo>
                    <a:pt x="2624" y="3171"/>
                  </a:lnTo>
                  <a:lnTo>
                    <a:pt x="2600" y="3111"/>
                  </a:lnTo>
                  <a:lnTo>
                    <a:pt x="2581" y="3049"/>
                  </a:lnTo>
                  <a:lnTo>
                    <a:pt x="2557" y="2962"/>
                  </a:lnTo>
                  <a:lnTo>
                    <a:pt x="2536" y="2873"/>
                  </a:lnTo>
                  <a:lnTo>
                    <a:pt x="2520" y="2783"/>
                  </a:lnTo>
                  <a:lnTo>
                    <a:pt x="2509" y="2693"/>
                  </a:lnTo>
                  <a:lnTo>
                    <a:pt x="2501" y="2610"/>
                  </a:lnTo>
                  <a:lnTo>
                    <a:pt x="2501" y="2528"/>
                  </a:lnTo>
                  <a:lnTo>
                    <a:pt x="2508" y="2447"/>
                  </a:lnTo>
                  <a:lnTo>
                    <a:pt x="2519" y="2366"/>
                  </a:lnTo>
                  <a:lnTo>
                    <a:pt x="2538" y="2286"/>
                  </a:lnTo>
                  <a:lnTo>
                    <a:pt x="2562" y="2208"/>
                  </a:lnTo>
                  <a:lnTo>
                    <a:pt x="2592" y="2132"/>
                  </a:lnTo>
                  <a:lnTo>
                    <a:pt x="2628" y="2061"/>
                  </a:lnTo>
                  <a:lnTo>
                    <a:pt x="2668" y="1993"/>
                  </a:lnTo>
                  <a:lnTo>
                    <a:pt x="2713" y="1928"/>
                  </a:lnTo>
                  <a:lnTo>
                    <a:pt x="2760" y="1864"/>
                  </a:lnTo>
                  <a:lnTo>
                    <a:pt x="2811" y="1796"/>
                  </a:lnTo>
                  <a:lnTo>
                    <a:pt x="2858" y="1726"/>
                  </a:lnTo>
                  <a:lnTo>
                    <a:pt x="2889" y="1673"/>
                  </a:lnTo>
                  <a:lnTo>
                    <a:pt x="2916" y="1617"/>
                  </a:lnTo>
                  <a:lnTo>
                    <a:pt x="2939" y="1560"/>
                  </a:lnTo>
                  <a:lnTo>
                    <a:pt x="2956" y="1500"/>
                  </a:lnTo>
                  <a:lnTo>
                    <a:pt x="2969" y="1440"/>
                  </a:lnTo>
                  <a:lnTo>
                    <a:pt x="2977" y="1379"/>
                  </a:lnTo>
                  <a:lnTo>
                    <a:pt x="2979" y="1316"/>
                  </a:lnTo>
                  <a:lnTo>
                    <a:pt x="2979" y="1225"/>
                  </a:lnTo>
                  <a:lnTo>
                    <a:pt x="2973" y="1134"/>
                  </a:lnTo>
                  <a:lnTo>
                    <a:pt x="2962" y="1043"/>
                  </a:lnTo>
                  <a:lnTo>
                    <a:pt x="2946" y="953"/>
                  </a:lnTo>
                  <a:lnTo>
                    <a:pt x="2924" y="865"/>
                  </a:lnTo>
                  <a:lnTo>
                    <a:pt x="2903" y="800"/>
                  </a:lnTo>
                  <a:lnTo>
                    <a:pt x="2876" y="739"/>
                  </a:lnTo>
                  <a:lnTo>
                    <a:pt x="2845" y="680"/>
                  </a:lnTo>
                  <a:lnTo>
                    <a:pt x="2809" y="623"/>
                  </a:lnTo>
                  <a:lnTo>
                    <a:pt x="2768" y="570"/>
                  </a:lnTo>
                  <a:lnTo>
                    <a:pt x="2723" y="520"/>
                  </a:lnTo>
                  <a:lnTo>
                    <a:pt x="2675" y="475"/>
                  </a:lnTo>
                  <a:lnTo>
                    <a:pt x="2622" y="432"/>
                  </a:lnTo>
                  <a:lnTo>
                    <a:pt x="2541" y="372"/>
                  </a:lnTo>
                  <a:lnTo>
                    <a:pt x="2461" y="317"/>
                  </a:lnTo>
                  <a:lnTo>
                    <a:pt x="2381" y="271"/>
                  </a:lnTo>
                  <a:lnTo>
                    <a:pt x="2301" y="229"/>
                  </a:lnTo>
                  <a:lnTo>
                    <a:pt x="2221" y="195"/>
                  </a:lnTo>
                  <a:lnTo>
                    <a:pt x="2141" y="167"/>
                  </a:lnTo>
                  <a:lnTo>
                    <a:pt x="2060" y="145"/>
                  </a:lnTo>
                  <a:lnTo>
                    <a:pt x="1978" y="129"/>
                  </a:lnTo>
                  <a:lnTo>
                    <a:pt x="1894" y="119"/>
                  </a:lnTo>
                  <a:lnTo>
                    <a:pt x="1809" y="115"/>
                  </a:lnTo>
                  <a:close/>
                  <a:moveTo>
                    <a:pt x="1803" y="0"/>
                  </a:moveTo>
                  <a:lnTo>
                    <a:pt x="1888" y="4"/>
                  </a:lnTo>
                  <a:lnTo>
                    <a:pt x="1972" y="13"/>
                  </a:lnTo>
                  <a:lnTo>
                    <a:pt x="2055" y="26"/>
                  </a:lnTo>
                  <a:lnTo>
                    <a:pt x="2136" y="46"/>
                  </a:lnTo>
                  <a:lnTo>
                    <a:pt x="2216" y="71"/>
                  </a:lnTo>
                  <a:lnTo>
                    <a:pt x="2295" y="101"/>
                  </a:lnTo>
                  <a:lnTo>
                    <a:pt x="2374" y="138"/>
                  </a:lnTo>
                  <a:lnTo>
                    <a:pt x="2453" y="180"/>
                  </a:lnTo>
                  <a:lnTo>
                    <a:pt x="2533" y="228"/>
                  </a:lnTo>
                  <a:lnTo>
                    <a:pt x="2613" y="282"/>
                  </a:lnTo>
                  <a:lnTo>
                    <a:pt x="2693" y="342"/>
                  </a:lnTo>
                  <a:lnTo>
                    <a:pt x="2746" y="385"/>
                  </a:lnTo>
                  <a:lnTo>
                    <a:pt x="2795" y="431"/>
                  </a:lnTo>
                  <a:lnTo>
                    <a:pt x="2841" y="480"/>
                  </a:lnTo>
                  <a:lnTo>
                    <a:pt x="2884" y="533"/>
                  </a:lnTo>
                  <a:lnTo>
                    <a:pt x="2922" y="588"/>
                  </a:lnTo>
                  <a:lnTo>
                    <a:pt x="2956" y="646"/>
                  </a:lnTo>
                  <a:lnTo>
                    <a:pt x="2987" y="706"/>
                  </a:lnTo>
                  <a:lnTo>
                    <a:pt x="3013" y="769"/>
                  </a:lnTo>
                  <a:lnTo>
                    <a:pt x="3035" y="833"/>
                  </a:lnTo>
                  <a:lnTo>
                    <a:pt x="3058" y="928"/>
                  </a:lnTo>
                  <a:lnTo>
                    <a:pt x="3075" y="1025"/>
                  </a:lnTo>
                  <a:lnTo>
                    <a:pt x="3087" y="1122"/>
                  </a:lnTo>
                  <a:lnTo>
                    <a:pt x="3093" y="1219"/>
                  </a:lnTo>
                  <a:lnTo>
                    <a:pt x="3094" y="1318"/>
                  </a:lnTo>
                  <a:lnTo>
                    <a:pt x="3091" y="1389"/>
                  </a:lnTo>
                  <a:lnTo>
                    <a:pt x="3081" y="1460"/>
                  </a:lnTo>
                  <a:lnTo>
                    <a:pt x="3067" y="1528"/>
                  </a:lnTo>
                  <a:lnTo>
                    <a:pt x="3047" y="1596"/>
                  </a:lnTo>
                  <a:lnTo>
                    <a:pt x="3021" y="1663"/>
                  </a:lnTo>
                  <a:lnTo>
                    <a:pt x="2991" y="1726"/>
                  </a:lnTo>
                  <a:lnTo>
                    <a:pt x="2954" y="1787"/>
                  </a:lnTo>
                  <a:lnTo>
                    <a:pt x="2921" y="1837"/>
                  </a:lnTo>
                  <a:lnTo>
                    <a:pt x="2887" y="1885"/>
                  </a:lnTo>
                  <a:lnTo>
                    <a:pt x="2852" y="1932"/>
                  </a:lnTo>
                  <a:lnTo>
                    <a:pt x="2808" y="1990"/>
                  </a:lnTo>
                  <a:lnTo>
                    <a:pt x="2767" y="2051"/>
                  </a:lnTo>
                  <a:lnTo>
                    <a:pt x="2731" y="2113"/>
                  </a:lnTo>
                  <a:lnTo>
                    <a:pt x="2697" y="2177"/>
                  </a:lnTo>
                  <a:lnTo>
                    <a:pt x="2670" y="2245"/>
                  </a:lnTo>
                  <a:lnTo>
                    <a:pt x="2648" y="2316"/>
                  </a:lnTo>
                  <a:lnTo>
                    <a:pt x="2632" y="2387"/>
                  </a:lnTo>
                  <a:lnTo>
                    <a:pt x="2621" y="2458"/>
                  </a:lnTo>
                  <a:lnTo>
                    <a:pt x="2616" y="2532"/>
                  </a:lnTo>
                  <a:lnTo>
                    <a:pt x="2616" y="2605"/>
                  </a:lnTo>
                  <a:lnTo>
                    <a:pt x="2622" y="2678"/>
                  </a:lnTo>
                  <a:lnTo>
                    <a:pt x="2633" y="2764"/>
                  </a:lnTo>
                  <a:lnTo>
                    <a:pt x="2648" y="2849"/>
                  </a:lnTo>
                  <a:lnTo>
                    <a:pt x="2667" y="2933"/>
                  </a:lnTo>
                  <a:lnTo>
                    <a:pt x="2689" y="3016"/>
                  </a:lnTo>
                  <a:lnTo>
                    <a:pt x="2708" y="3071"/>
                  </a:lnTo>
                  <a:lnTo>
                    <a:pt x="2729" y="3126"/>
                  </a:lnTo>
                  <a:lnTo>
                    <a:pt x="2753" y="3179"/>
                  </a:lnTo>
                  <a:lnTo>
                    <a:pt x="2773" y="3212"/>
                  </a:lnTo>
                  <a:lnTo>
                    <a:pt x="2795" y="3242"/>
                  </a:lnTo>
                  <a:lnTo>
                    <a:pt x="2821" y="3277"/>
                  </a:lnTo>
                  <a:lnTo>
                    <a:pt x="2842" y="3314"/>
                  </a:lnTo>
                  <a:lnTo>
                    <a:pt x="2860" y="3353"/>
                  </a:lnTo>
                  <a:lnTo>
                    <a:pt x="2862" y="3371"/>
                  </a:lnTo>
                  <a:lnTo>
                    <a:pt x="2859" y="3389"/>
                  </a:lnTo>
                  <a:lnTo>
                    <a:pt x="2851" y="3404"/>
                  </a:lnTo>
                  <a:lnTo>
                    <a:pt x="2838" y="3417"/>
                  </a:lnTo>
                  <a:lnTo>
                    <a:pt x="2822" y="3424"/>
                  </a:lnTo>
                  <a:lnTo>
                    <a:pt x="2804" y="3427"/>
                  </a:lnTo>
                  <a:lnTo>
                    <a:pt x="1360" y="3427"/>
                  </a:lnTo>
                  <a:lnTo>
                    <a:pt x="1344" y="3425"/>
                  </a:lnTo>
                  <a:lnTo>
                    <a:pt x="1331" y="3419"/>
                  </a:lnTo>
                  <a:lnTo>
                    <a:pt x="1318" y="3409"/>
                  </a:lnTo>
                  <a:lnTo>
                    <a:pt x="1310" y="3398"/>
                  </a:lnTo>
                  <a:lnTo>
                    <a:pt x="1304" y="3383"/>
                  </a:lnTo>
                  <a:lnTo>
                    <a:pt x="1298" y="3361"/>
                  </a:lnTo>
                  <a:lnTo>
                    <a:pt x="1290" y="3334"/>
                  </a:lnTo>
                  <a:lnTo>
                    <a:pt x="1280" y="3304"/>
                  </a:lnTo>
                  <a:lnTo>
                    <a:pt x="1267" y="3272"/>
                  </a:lnTo>
                  <a:lnTo>
                    <a:pt x="1254" y="3238"/>
                  </a:lnTo>
                  <a:lnTo>
                    <a:pt x="1237" y="3202"/>
                  </a:lnTo>
                  <a:lnTo>
                    <a:pt x="1219" y="3166"/>
                  </a:lnTo>
                  <a:lnTo>
                    <a:pt x="1200" y="3131"/>
                  </a:lnTo>
                  <a:lnTo>
                    <a:pt x="1178" y="3097"/>
                  </a:lnTo>
                  <a:lnTo>
                    <a:pt x="1155" y="3066"/>
                  </a:lnTo>
                  <a:lnTo>
                    <a:pt x="1129" y="3037"/>
                  </a:lnTo>
                  <a:lnTo>
                    <a:pt x="1102" y="3012"/>
                  </a:lnTo>
                  <a:lnTo>
                    <a:pt x="1074" y="2992"/>
                  </a:lnTo>
                  <a:lnTo>
                    <a:pt x="914" y="3046"/>
                  </a:lnTo>
                  <a:lnTo>
                    <a:pt x="753" y="3094"/>
                  </a:lnTo>
                  <a:lnTo>
                    <a:pt x="590" y="3137"/>
                  </a:lnTo>
                  <a:lnTo>
                    <a:pt x="558" y="3141"/>
                  </a:lnTo>
                  <a:lnTo>
                    <a:pt x="526" y="3140"/>
                  </a:lnTo>
                  <a:lnTo>
                    <a:pt x="495" y="3135"/>
                  </a:lnTo>
                  <a:lnTo>
                    <a:pt x="464" y="3124"/>
                  </a:lnTo>
                  <a:lnTo>
                    <a:pt x="436" y="3111"/>
                  </a:lnTo>
                  <a:lnTo>
                    <a:pt x="410" y="3092"/>
                  </a:lnTo>
                  <a:lnTo>
                    <a:pt x="388" y="3070"/>
                  </a:lnTo>
                  <a:lnTo>
                    <a:pt x="369" y="3045"/>
                  </a:lnTo>
                  <a:lnTo>
                    <a:pt x="353" y="3016"/>
                  </a:lnTo>
                  <a:lnTo>
                    <a:pt x="342" y="2985"/>
                  </a:lnTo>
                  <a:lnTo>
                    <a:pt x="330" y="2948"/>
                  </a:lnTo>
                  <a:lnTo>
                    <a:pt x="323" y="2910"/>
                  </a:lnTo>
                  <a:lnTo>
                    <a:pt x="321" y="2870"/>
                  </a:lnTo>
                  <a:lnTo>
                    <a:pt x="323" y="2832"/>
                  </a:lnTo>
                  <a:lnTo>
                    <a:pt x="331" y="2787"/>
                  </a:lnTo>
                  <a:lnTo>
                    <a:pt x="336" y="2764"/>
                  </a:lnTo>
                  <a:lnTo>
                    <a:pt x="338" y="2741"/>
                  </a:lnTo>
                  <a:lnTo>
                    <a:pt x="337" y="2718"/>
                  </a:lnTo>
                  <a:lnTo>
                    <a:pt x="333" y="2708"/>
                  </a:lnTo>
                  <a:lnTo>
                    <a:pt x="327" y="2700"/>
                  </a:lnTo>
                  <a:lnTo>
                    <a:pt x="318" y="2691"/>
                  </a:lnTo>
                  <a:lnTo>
                    <a:pt x="304" y="2682"/>
                  </a:lnTo>
                  <a:lnTo>
                    <a:pt x="286" y="2672"/>
                  </a:lnTo>
                  <a:lnTo>
                    <a:pt x="266" y="2660"/>
                  </a:lnTo>
                  <a:lnTo>
                    <a:pt x="246" y="2647"/>
                  </a:lnTo>
                  <a:lnTo>
                    <a:pt x="233" y="2636"/>
                  </a:lnTo>
                  <a:lnTo>
                    <a:pt x="224" y="2623"/>
                  </a:lnTo>
                  <a:lnTo>
                    <a:pt x="217" y="2608"/>
                  </a:lnTo>
                  <a:lnTo>
                    <a:pt x="212" y="2592"/>
                  </a:lnTo>
                  <a:lnTo>
                    <a:pt x="213" y="2562"/>
                  </a:lnTo>
                  <a:lnTo>
                    <a:pt x="220" y="2535"/>
                  </a:lnTo>
                  <a:lnTo>
                    <a:pt x="231" y="2509"/>
                  </a:lnTo>
                  <a:lnTo>
                    <a:pt x="217" y="2498"/>
                  </a:lnTo>
                  <a:lnTo>
                    <a:pt x="202" y="2487"/>
                  </a:lnTo>
                  <a:lnTo>
                    <a:pt x="188" y="2476"/>
                  </a:lnTo>
                  <a:lnTo>
                    <a:pt x="178" y="2467"/>
                  </a:lnTo>
                  <a:lnTo>
                    <a:pt x="163" y="2451"/>
                  </a:lnTo>
                  <a:lnTo>
                    <a:pt x="155" y="2435"/>
                  </a:lnTo>
                  <a:lnTo>
                    <a:pt x="151" y="2418"/>
                  </a:lnTo>
                  <a:lnTo>
                    <a:pt x="151" y="2401"/>
                  </a:lnTo>
                  <a:lnTo>
                    <a:pt x="154" y="2384"/>
                  </a:lnTo>
                  <a:lnTo>
                    <a:pt x="159" y="2367"/>
                  </a:lnTo>
                  <a:lnTo>
                    <a:pt x="167" y="2351"/>
                  </a:lnTo>
                  <a:lnTo>
                    <a:pt x="174" y="2337"/>
                  </a:lnTo>
                  <a:lnTo>
                    <a:pt x="181" y="2323"/>
                  </a:lnTo>
                  <a:lnTo>
                    <a:pt x="194" y="2301"/>
                  </a:lnTo>
                  <a:lnTo>
                    <a:pt x="206" y="2276"/>
                  </a:lnTo>
                  <a:lnTo>
                    <a:pt x="212" y="2258"/>
                  </a:lnTo>
                  <a:lnTo>
                    <a:pt x="214" y="2239"/>
                  </a:lnTo>
                  <a:lnTo>
                    <a:pt x="212" y="2219"/>
                  </a:lnTo>
                  <a:lnTo>
                    <a:pt x="208" y="2211"/>
                  </a:lnTo>
                  <a:lnTo>
                    <a:pt x="199" y="2203"/>
                  </a:lnTo>
                  <a:lnTo>
                    <a:pt x="186" y="2194"/>
                  </a:lnTo>
                  <a:lnTo>
                    <a:pt x="172" y="2185"/>
                  </a:lnTo>
                  <a:lnTo>
                    <a:pt x="157" y="2178"/>
                  </a:lnTo>
                  <a:lnTo>
                    <a:pt x="144" y="2170"/>
                  </a:lnTo>
                  <a:lnTo>
                    <a:pt x="113" y="2155"/>
                  </a:lnTo>
                  <a:lnTo>
                    <a:pt x="84" y="2136"/>
                  </a:lnTo>
                  <a:lnTo>
                    <a:pt x="61" y="2120"/>
                  </a:lnTo>
                  <a:lnTo>
                    <a:pt x="41" y="2102"/>
                  </a:lnTo>
                  <a:lnTo>
                    <a:pt x="24" y="2080"/>
                  </a:lnTo>
                  <a:lnTo>
                    <a:pt x="10" y="2056"/>
                  </a:lnTo>
                  <a:lnTo>
                    <a:pt x="1" y="2030"/>
                  </a:lnTo>
                  <a:lnTo>
                    <a:pt x="0" y="2004"/>
                  </a:lnTo>
                  <a:lnTo>
                    <a:pt x="5" y="1979"/>
                  </a:lnTo>
                  <a:lnTo>
                    <a:pt x="15" y="1954"/>
                  </a:lnTo>
                  <a:lnTo>
                    <a:pt x="27" y="1930"/>
                  </a:lnTo>
                  <a:lnTo>
                    <a:pt x="42" y="1906"/>
                  </a:lnTo>
                  <a:lnTo>
                    <a:pt x="59" y="1883"/>
                  </a:lnTo>
                  <a:lnTo>
                    <a:pt x="76" y="1861"/>
                  </a:lnTo>
                  <a:lnTo>
                    <a:pt x="133" y="1784"/>
                  </a:lnTo>
                  <a:lnTo>
                    <a:pt x="187" y="1705"/>
                  </a:lnTo>
                  <a:lnTo>
                    <a:pt x="237" y="1624"/>
                  </a:lnTo>
                  <a:lnTo>
                    <a:pt x="284" y="1541"/>
                  </a:lnTo>
                  <a:lnTo>
                    <a:pt x="327" y="1455"/>
                  </a:lnTo>
                  <a:lnTo>
                    <a:pt x="332" y="1443"/>
                  </a:lnTo>
                  <a:lnTo>
                    <a:pt x="336" y="1431"/>
                  </a:lnTo>
                  <a:lnTo>
                    <a:pt x="333" y="1418"/>
                  </a:lnTo>
                  <a:lnTo>
                    <a:pt x="324" y="1404"/>
                  </a:lnTo>
                  <a:lnTo>
                    <a:pt x="309" y="1388"/>
                  </a:lnTo>
                  <a:lnTo>
                    <a:pt x="291" y="1370"/>
                  </a:lnTo>
                  <a:lnTo>
                    <a:pt x="267" y="1351"/>
                  </a:lnTo>
                  <a:lnTo>
                    <a:pt x="246" y="1327"/>
                  </a:lnTo>
                  <a:lnTo>
                    <a:pt x="229" y="1302"/>
                  </a:lnTo>
                  <a:lnTo>
                    <a:pt x="216" y="1274"/>
                  </a:lnTo>
                  <a:lnTo>
                    <a:pt x="206" y="1243"/>
                  </a:lnTo>
                  <a:lnTo>
                    <a:pt x="206" y="1210"/>
                  </a:lnTo>
                  <a:lnTo>
                    <a:pt x="211" y="1178"/>
                  </a:lnTo>
                  <a:lnTo>
                    <a:pt x="222" y="1148"/>
                  </a:lnTo>
                  <a:lnTo>
                    <a:pt x="238" y="1107"/>
                  </a:lnTo>
                  <a:lnTo>
                    <a:pt x="256" y="1068"/>
                  </a:lnTo>
                  <a:lnTo>
                    <a:pt x="275" y="1025"/>
                  </a:lnTo>
                  <a:lnTo>
                    <a:pt x="291" y="982"/>
                  </a:lnTo>
                  <a:lnTo>
                    <a:pt x="304" y="939"/>
                  </a:lnTo>
                  <a:lnTo>
                    <a:pt x="309" y="918"/>
                  </a:lnTo>
                  <a:lnTo>
                    <a:pt x="332" y="824"/>
                  </a:lnTo>
                  <a:lnTo>
                    <a:pt x="361" y="732"/>
                  </a:lnTo>
                  <a:lnTo>
                    <a:pt x="388" y="663"/>
                  </a:lnTo>
                  <a:lnTo>
                    <a:pt x="421" y="597"/>
                  </a:lnTo>
                  <a:lnTo>
                    <a:pt x="456" y="534"/>
                  </a:lnTo>
                  <a:lnTo>
                    <a:pt x="497" y="473"/>
                  </a:lnTo>
                  <a:lnTo>
                    <a:pt x="541" y="414"/>
                  </a:lnTo>
                  <a:lnTo>
                    <a:pt x="590" y="358"/>
                  </a:lnTo>
                  <a:lnTo>
                    <a:pt x="635" y="315"/>
                  </a:lnTo>
                  <a:lnTo>
                    <a:pt x="684" y="275"/>
                  </a:lnTo>
                  <a:lnTo>
                    <a:pt x="738" y="238"/>
                  </a:lnTo>
                  <a:lnTo>
                    <a:pt x="797" y="205"/>
                  </a:lnTo>
                  <a:lnTo>
                    <a:pt x="860" y="174"/>
                  </a:lnTo>
                  <a:lnTo>
                    <a:pt x="928" y="147"/>
                  </a:lnTo>
                  <a:lnTo>
                    <a:pt x="1002" y="122"/>
                  </a:lnTo>
                  <a:lnTo>
                    <a:pt x="1080" y="100"/>
                  </a:lnTo>
                  <a:lnTo>
                    <a:pt x="1163" y="81"/>
                  </a:lnTo>
                  <a:lnTo>
                    <a:pt x="1300" y="54"/>
                  </a:lnTo>
                  <a:lnTo>
                    <a:pt x="1438" y="32"/>
                  </a:lnTo>
                  <a:lnTo>
                    <a:pt x="1577" y="15"/>
                  </a:lnTo>
                  <a:lnTo>
                    <a:pt x="1716" y="2"/>
                  </a:lnTo>
                  <a:lnTo>
                    <a:pt x="1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6E0FB6A4-F944-C04D-B45A-22472E1FF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163" y="3511550"/>
              <a:ext cx="203200" cy="203200"/>
            </a:xfrm>
            <a:custGeom>
              <a:avLst/>
              <a:gdLst>
                <a:gd name="T0" fmla="*/ 750 w 1656"/>
                <a:gd name="T1" fmla="*/ 247 h 1656"/>
                <a:gd name="T2" fmla="*/ 661 w 1656"/>
                <a:gd name="T3" fmla="*/ 300 h 1656"/>
                <a:gd name="T4" fmla="*/ 502 w 1656"/>
                <a:gd name="T5" fmla="*/ 370 h 1656"/>
                <a:gd name="T6" fmla="*/ 341 w 1656"/>
                <a:gd name="T7" fmla="*/ 306 h 1656"/>
                <a:gd name="T8" fmla="*/ 367 w 1656"/>
                <a:gd name="T9" fmla="*/ 487 h 1656"/>
                <a:gd name="T10" fmla="*/ 315 w 1656"/>
                <a:gd name="T11" fmla="*/ 616 h 1656"/>
                <a:gd name="T12" fmla="*/ 260 w 1656"/>
                <a:gd name="T13" fmla="*/ 744 h 1656"/>
                <a:gd name="T14" fmla="*/ 114 w 1656"/>
                <a:gd name="T15" fmla="*/ 853 h 1656"/>
                <a:gd name="T16" fmla="*/ 272 w 1656"/>
                <a:gd name="T17" fmla="*/ 922 h 1656"/>
                <a:gd name="T18" fmla="*/ 336 w 1656"/>
                <a:gd name="T19" fmla="*/ 1083 h 1656"/>
                <a:gd name="T20" fmla="*/ 362 w 1656"/>
                <a:gd name="T21" fmla="*/ 1184 h 1656"/>
                <a:gd name="T22" fmla="*/ 380 w 1656"/>
                <a:gd name="T23" fmla="*/ 1384 h 1656"/>
                <a:gd name="T24" fmla="*/ 516 w 1656"/>
                <a:gd name="T25" fmla="*/ 1289 h 1656"/>
                <a:gd name="T26" fmla="*/ 707 w 1656"/>
                <a:gd name="T27" fmla="*/ 1369 h 1656"/>
                <a:gd name="T28" fmla="*/ 753 w 1656"/>
                <a:gd name="T29" fmla="*/ 1424 h 1656"/>
                <a:gd name="T30" fmla="*/ 904 w 1656"/>
                <a:gd name="T31" fmla="*/ 1424 h 1656"/>
                <a:gd name="T32" fmla="*/ 948 w 1656"/>
                <a:gd name="T33" fmla="*/ 1369 h 1656"/>
                <a:gd name="T34" fmla="*/ 1140 w 1656"/>
                <a:gd name="T35" fmla="*/ 1289 h 1656"/>
                <a:gd name="T36" fmla="*/ 1276 w 1656"/>
                <a:gd name="T37" fmla="*/ 1384 h 1656"/>
                <a:gd name="T38" fmla="*/ 1294 w 1656"/>
                <a:gd name="T39" fmla="*/ 1184 h 1656"/>
                <a:gd name="T40" fmla="*/ 1320 w 1656"/>
                <a:gd name="T41" fmla="*/ 1083 h 1656"/>
                <a:gd name="T42" fmla="*/ 1384 w 1656"/>
                <a:gd name="T43" fmla="*/ 922 h 1656"/>
                <a:gd name="T44" fmla="*/ 1542 w 1656"/>
                <a:gd name="T45" fmla="*/ 853 h 1656"/>
                <a:gd name="T46" fmla="*/ 1395 w 1656"/>
                <a:gd name="T47" fmla="*/ 744 h 1656"/>
                <a:gd name="T48" fmla="*/ 1341 w 1656"/>
                <a:gd name="T49" fmla="*/ 616 h 1656"/>
                <a:gd name="T50" fmla="*/ 1289 w 1656"/>
                <a:gd name="T51" fmla="*/ 487 h 1656"/>
                <a:gd name="T52" fmla="*/ 1315 w 1656"/>
                <a:gd name="T53" fmla="*/ 306 h 1656"/>
                <a:gd name="T54" fmla="*/ 1154 w 1656"/>
                <a:gd name="T55" fmla="*/ 370 h 1656"/>
                <a:gd name="T56" fmla="*/ 995 w 1656"/>
                <a:gd name="T57" fmla="*/ 300 h 1656"/>
                <a:gd name="T58" fmla="*/ 906 w 1656"/>
                <a:gd name="T59" fmla="*/ 247 h 1656"/>
                <a:gd name="T60" fmla="*/ 899 w 1656"/>
                <a:gd name="T61" fmla="*/ 3 h 1656"/>
                <a:gd name="T62" fmla="*/ 1016 w 1656"/>
                <a:gd name="T63" fmla="*/ 53 h 1656"/>
                <a:gd name="T64" fmla="*/ 1147 w 1656"/>
                <a:gd name="T65" fmla="*/ 241 h 1656"/>
                <a:gd name="T66" fmla="*/ 1290 w 1656"/>
                <a:gd name="T67" fmla="*/ 143 h 1656"/>
                <a:gd name="T68" fmla="*/ 1472 w 1656"/>
                <a:gd name="T69" fmla="*/ 307 h 1656"/>
                <a:gd name="T70" fmla="*/ 1510 w 1656"/>
                <a:gd name="T71" fmla="*/ 413 h 1656"/>
                <a:gd name="T72" fmla="*/ 1469 w 1656"/>
                <a:gd name="T73" fmla="*/ 638 h 1656"/>
                <a:gd name="T74" fmla="*/ 1639 w 1656"/>
                <a:gd name="T75" fmla="*/ 670 h 1656"/>
                <a:gd name="T76" fmla="*/ 1644 w 1656"/>
                <a:gd name="T77" fmla="*/ 971 h 1656"/>
                <a:gd name="T78" fmla="*/ 1588 w 1656"/>
                <a:gd name="T79" fmla="*/ 1019 h 1656"/>
                <a:gd name="T80" fmla="*/ 1500 w 1656"/>
                <a:gd name="T81" fmla="*/ 1231 h 1656"/>
                <a:gd name="T82" fmla="*/ 1506 w 1656"/>
                <a:gd name="T83" fmla="*/ 1304 h 1656"/>
                <a:gd name="T84" fmla="*/ 1304 w 1656"/>
                <a:gd name="T85" fmla="*/ 1506 h 1656"/>
                <a:gd name="T86" fmla="*/ 1231 w 1656"/>
                <a:gd name="T87" fmla="*/ 1499 h 1656"/>
                <a:gd name="T88" fmla="*/ 1018 w 1656"/>
                <a:gd name="T89" fmla="*/ 1588 h 1656"/>
                <a:gd name="T90" fmla="*/ 971 w 1656"/>
                <a:gd name="T91" fmla="*/ 1644 h 1656"/>
                <a:gd name="T92" fmla="*/ 669 w 1656"/>
                <a:gd name="T93" fmla="*/ 1639 h 1656"/>
                <a:gd name="T94" fmla="*/ 638 w 1656"/>
                <a:gd name="T95" fmla="*/ 1469 h 1656"/>
                <a:gd name="T96" fmla="*/ 412 w 1656"/>
                <a:gd name="T97" fmla="*/ 1509 h 1656"/>
                <a:gd name="T98" fmla="*/ 306 w 1656"/>
                <a:gd name="T99" fmla="*/ 1471 h 1656"/>
                <a:gd name="T100" fmla="*/ 142 w 1656"/>
                <a:gd name="T101" fmla="*/ 1289 h 1656"/>
                <a:gd name="T102" fmla="*/ 240 w 1656"/>
                <a:gd name="T103" fmla="*/ 1147 h 1656"/>
                <a:gd name="T104" fmla="*/ 52 w 1656"/>
                <a:gd name="T105" fmla="*/ 1016 h 1656"/>
                <a:gd name="T106" fmla="*/ 3 w 1656"/>
                <a:gd name="T107" fmla="*/ 900 h 1656"/>
                <a:gd name="T108" fmla="*/ 26 w 1656"/>
                <a:gd name="T109" fmla="*/ 657 h 1656"/>
                <a:gd name="T110" fmla="*/ 202 w 1656"/>
                <a:gd name="T111" fmla="*/ 594 h 1656"/>
                <a:gd name="T112" fmla="*/ 141 w 1656"/>
                <a:gd name="T113" fmla="*/ 398 h 1656"/>
                <a:gd name="T114" fmla="*/ 221 w 1656"/>
                <a:gd name="T115" fmla="*/ 263 h 1656"/>
                <a:gd name="T116" fmla="*/ 382 w 1656"/>
                <a:gd name="T117" fmla="*/ 141 h 1656"/>
                <a:gd name="T118" fmla="*/ 550 w 1656"/>
                <a:gd name="T119" fmla="*/ 220 h 1656"/>
                <a:gd name="T120" fmla="*/ 646 w 1656"/>
                <a:gd name="T121" fmla="*/ 39 h 1656"/>
                <a:gd name="T122" fmla="*/ 827 w 1656"/>
                <a:gd name="T123" fmla="*/ 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6" h="1656">
                  <a:moveTo>
                    <a:pt x="854" y="115"/>
                  </a:moveTo>
                  <a:lnTo>
                    <a:pt x="803" y="115"/>
                  </a:lnTo>
                  <a:lnTo>
                    <a:pt x="753" y="119"/>
                  </a:lnTo>
                  <a:lnTo>
                    <a:pt x="753" y="231"/>
                  </a:lnTo>
                  <a:lnTo>
                    <a:pt x="750" y="247"/>
                  </a:lnTo>
                  <a:lnTo>
                    <a:pt x="744" y="261"/>
                  </a:lnTo>
                  <a:lnTo>
                    <a:pt x="735" y="273"/>
                  </a:lnTo>
                  <a:lnTo>
                    <a:pt x="722" y="282"/>
                  </a:lnTo>
                  <a:lnTo>
                    <a:pt x="707" y="287"/>
                  </a:lnTo>
                  <a:lnTo>
                    <a:pt x="661" y="300"/>
                  </a:lnTo>
                  <a:lnTo>
                    <a:pt x="616" y="317"/>
                  </a:lnTo>
                  <a:lnTo>
                    <a:pt x="572" y="336"/>
                  </a:lnTo>
                  <a:lnTo>
                    <a:pt x="531" y="360"/>
                  </a:lnTo>
                  <a:lnTo>
                    <a:pt x="516" y="368"/>
                  </a:lnTo>
                  <a:lnTo>
                    <a:pt x="502" y="370"/>
                  </a:lnTo>
                  <a:lnTo>
                    <a:pt x="486" y="368"/>
                  </a:lnTo>
                  <a:lnTo>
                    <a:pt x="472" y="362"/>
                  </a:lnTo>
                  <a:lnTo>
                    <a:pt x="460" y="353"/>
                  </a:lnTo>
                  <a:lnTo>
                    <a:pt x="380" y="273"/>
                  </a:lnTo>
                  <a:lnTo>
                    <a:pt x="341" y="306"/>
                  </a:lnTo>
                  <a:lnTo>
                    <a:pt x="305" y="342"/>
                  </a:lnTo>
                  <a:lnTo>
                    <a:pt x="271" y="380"/>
                  </a:lnTo>
                  <a:lnTo>
                    <a:pt x="353" y="460"/>
                  </a:lnTo>
                  <a:lnTo>
                    <a:pt x="362" y="473"/>
                  </a:lnTo>
                  <a:lnTo>
                    <a:pt x="367" y="487"/>
                  </a:lnTo>
                  <a:lnTo>
                    <a:pt x="369" y="502"/>
                  </a:lnTo>
                  <a:lnTo>
                    <a:pt x="366" y="517"/>
                  </a:lnTo>
                  <a:lnTo>
                    <a:pt x="360" y="531"/>
                  </a:lnTo>
                  <a:lnTo>
                    <a:pt x="336" y="572"/>
                  </a:lnTo>
                  <a:lnTo>
                    <a:pt x="315" y="616"/>
                  </a:lnTo>
                  <a:lnTo>
                    <a:pt x="298" y="661"/>
                  </a:lnTo>
                  <a:lnTo>
                    <a:pt x="287" y="708"/>
                  </a:lnTo>
                  <a:lnTo>
                    <a:pt x="281" y="722"/>
                  </a:lnTo>
                  <a:lnTo>
                    <a:pt x="272" y="735"/>
                  </a:lnTo>
                  <a:lnTo>
                    <a:pt x="260" y="744"/>
                  </a:lnTo>
                  <a:lnTo>
                    <a:pt x="246" y="750"/>
                  </a:lnTo>
                  <a:lnTo>
                    <a:pt x="231" y="752"/>
                  </a:lnTo>
                  <a:lnTo>
                    <a:pt x="117" y="752"/>
                  </a:lnTo>
                  <a:lnTo>
                    <a:pt x="114" y="803"/>
                  </a:lnTo>
                  <a:lnTo>
                    <a:pt x="114" y="853"/>
                  </a:lnTo>
                  <a:lnTo>
                    <a:pt x="117" y="904"/>
                  </a:lnTo>
                  <a:lnTo>
                    <a:pt x="231" y="904"/>
                  </a:lnTo>
                  <a:lnTo>
                    <a:pt x="246" y="906"/>
                  </a:lnTo>
                  <a:lnTo>
                    <a:pt x="260" y="913"/>
                  </a:lnTo>
                  <a:lnTo>
                    <a:pt x="272" y="922"/>
                  </a:lnTo>
                  <a:lnTo>
                    <a:pt x="281" y="934"/>
                  </a:lnTo>
                  <a:lnTo>
                    <a:pt x="287" y="949"/>
                  </a:lnTo>
                  <a:lnTo>
                    <a:pt x="298" y="995"/>
                  </a:lnTo>
                  <a:lnTo>
                    <a:pt x="315" y="1041"/>
                  </a:lnTo>
                  <a:lnTo>
                    <a:pt x="336" y="1083"/>
                  </a:lnTo>
                  <a:lnTo>
                    <a:pt x="360" y="1125"/>
                  </a:lnTo>
                  <a:lnTo>
                    <a:pt x="366" y="1139"/>
                  </a:lnTo>
                  <a:lnTo>
                    <a:pt x="369" y="1154"/>
                  </a:lnTo>
                  <a:lnTo>
                    <a:pt x="367" y="1170"/>
                  </a:lnTo>
                  <a:lnTo>
                    <a:pt x="362" y="1184"/>
                  </a:lnTo>
                  <a:lnTo>
                    <a:pt x="353" y="1197"/>
                  </a:lnTo>
                  <a:lnTo>
                    <a:pt x="271" y="1277"/>
                  </a:lnTo>
                  <a:lnTo>
                    <a:pt x="305" y="1315"/>
                  </a:lnTo>
                  <a:lnTo>
                    <a:pt x="341" y="1351"/>
                  </a:lnTo>
                  <a:lnTo>
                    <a:pt x="380" y="1384"/>
                  </a:lnTo>
                  <a:lnTo>
                    <a:pt x="460" y="1304"/>
                  </a:lnTo>
                  <a:lnTo>
                    <a:pt x="472" y="1294"/>
                  </a:lnTo>
                  <a:lnTo>
                    <a:pt x="486" y="1288"/>
                  </a:lnTo>
                  <a:lnTo>
                    <a:pt x="502" y="1287"/>
                  </a:lnTo>
                  <a:lnTo>
                    <a:pt x="516" y="1289"/>
                  </a:lnTo>
                  <a:lnTo>
                    <a:pt x="531" y="1295"/>
                  </a:lnTo>
                  <a:lnTo>
                    <a:pt x="572" y="1320"/>
                  </a:lnTo>
                  <a:lnTo>
                    <a:pt x="616" y="1340"/>
                  </a:lnTo>
                  <a:lnTo>
                    <a:pt x="661" y="1357"/>
                  </a:lnTo>
                  <a:lnTo>
                    <a:pt x="707" y="1369"/>
                  </a:lnTo>
                  <a:lnTo>
                    <a:pt x="722" y="1375"/>
                  </a:lnTo>
                  <a:lnTo>
                    <a:pt x="735" y="1384"/>
                  </a:lnTo>
                  <a:lnTo>
                    <a:pt x="744" y="1395"/>
                  </a:lnTo>
                  <a:lnTo>
                    <a:pt x="750" y="1409"/>
                  </a:lnTo>
                  <a:lnTo>
                    <a:pt x="753" y="1424"/>
                  </a:lnTo>
                  <a:lnTo>
                    <a:pt x="753" y="1538"/>
                  </a:lnTo>
                  <a:lnTo>
                    <a:pt x="803" y="1542"/>
                  </a:lnTo>
                  <a:lnTo>
                    <a:pt x="854" y="1542"/>
                  </a:lnTo>
                  <a:lnTo>
                    <a:pt x="904" y="1538"/>
                  </a:lnTo>
                  <a:lnTo>
                    <a:pt x="904" y="1424"/>
                  </a:lnTo>
                  <a:lnTo>
                    <a:pt x="906" y="1409"/>
                  </a:lnTo>
                  <a:lnTo>
                    <a:pt x="912" y="1395"/>
                  </a:lnTo>
                  <a:lnTo>
                    <a:pt x="921" y="1384"/>
                  </a:lnTo>
                  <a:lnTo>
                    <a:pt x="934" y="1375"/>
                  </a:lnTo>
                  <a:lnTo>
                    <a:pt x="948" y="1369"/>
                  </a:lnTo>
                  <a:lnTo>
                    <a:pt x="995" y="1357"/>
                  </a:lnTo>
                  <a:lnTo>
                    <a:pt x="1040" y="1340"/>
                  </a:lnTo>
                  <a:lnTo>
                    <a:pt x="1084" y="1320"/>
                  </a:lnTo>
                  <a:lnTo>
                    <a:pt x="1125" y="1295"/>
                  </a:lnTo>
                  <a:lnTo>
                    <a:pt x="1140" y="1289"/>
                  </a:lnTo>
                  <a:lnTo>
                    <a:pt x="1154" y="1287"/>
                  </a:lnTo>
                  <a:lnTo>
                    <a:pt x="1170" y="1288"/>
                  </a:lnTo>
                  <a:lnTo>
                    <a:pt x="1184" y="1294"/>
                  </a:lnTo>
                  <a:lnTo>
                    <a:pt x="1196" y="1304"/>
                  </a:lnTo>
                  <a:lnTo>
                    <a:pt x="1276" y="1384"/>
                  </a:lnTo>
                  <a:lnTo>
                    <a:pt x="1315" y="1351"/>
                  </a:lnTo>
                  <a:lnTo>
                    <a:pt x="1351" y="1315"/>
                  </a:lnTo>
                  <a:lnTo>
                    <a:pt x="1384" y="1277"/>
                  </a:lnTo>
                  <a:lnTo>
                    <a:pt x="1303" y="1197"/>
                  </a:lnTo>
                  <a:lnTo>
                    <a:pt x="1294" y="1184"/>
                  </a:lnTo>
                  <a:lnTo>
                    <a:pt x="1289" y="1170"/>
                  </a:lnTo>
                  <a:lnTo>
                    <a:pt x="1287" y="1154"/>
                  </a:lnTo>
                  <a:lnTo>
                    <a:pt x="1290" y="1139"/>
                  </a:lnTo>
                  <a:lnTo>
                    <a:pt x="1296" y="1125"/>
                  </a:lnTo>
                  <a:lnTo>
                    <a:pt x="1320" y="1083"/>
                  </a:lnTo>
                  <a:lnTo>
                    <a:pt x="1341" y="1041"/>
                  </a:lnTo>
                  <a:lnTo>
                    <a:pt x="1357" y="995"/>
                  </a:lnTo>
                  <a:lnTo>
                    <a:pt x="1369" y="949"/>
                  </a:lnTo>
                  <a:lnTo>
                    <a:pt x="1374" y="934"/>
                  </a:lnTo>
                  <a:lnTo>
                    <a:pt x="1384" y="922"/>
                  </a:lnTo>
                  <a:lnTo>
                    <a:pt x="1395" y="913"/>
                  </a:lnTo>
                  <a:lnTo>
                    <a:pt x="1410" y="906"/>
                  </a:lnTo>
                  <a:lnTo>
                    <a:pt x="1425" y="904"/>
                  </a:lnTo>
                  <a:lnTo>
                    <a:pt x="1539" y="904"/>
                  </a:lnTo>
                  <a:lnTo>
                    <a:pt x="1542" y="853"/>
                  </a:lnTo>
                  <a:lnTo>
                    <a:pt x="1542" y="803"/>
                  </a:lnTo>
                  <a:lnTo>
                    <a:pt x="1539" y="752"/>
                  </a:lnTo>
                  <a:lnTo>
                    <a:pt x="1425" y="752"/>
                  </a:lnTo>
                  <a:lnTo>
                    <a:pt x="1410" y="750"/>
                  </a:lnTo>
                  <a:lnTo>
                    <a:pt x="1395" y="744"/>
                  </a:lnTo>
                  <a:lnTo>
                    <a:pt x="1384" y="735"/>
                  </a:lnTo>
                  <a:lnTo>
                    <a:pt x="1374" y="722"/>
                  </a:lnTo>
                  <a:lnTo>
                    <a:pt x="1369" y="708"/>
                  </a:lnTo>
                  <a:lnTo>
                    <a:pt x="1357" y="661"/>
                  </a:lnTo>
                  <a:lnTo>
                    <a:pt x="1341" y="616"/>
                  </a:lnTo>
                  <a:lnTo>
                    <a:pt x="1320" y="572"/>
                  </a:lnTo>
                  <a:lnTo>
                    <a:pt x="1296" y="531"/>
                  </a:lnTo>
                  <a:lnTo>
                    <a:pt x="1290" y="517"/>
                  </a:lnTo>
                  <a:lnTo>
                    <a:pt x="1287" y="502"/>
                  </a:lnTo>
                  <a:lnTo>
                    <a:pt x="1289" y="487"/>
                  </a:lnTo>
                  <a:lnTo>
                    <a:pt x="1294" y="473"/>
                  </a:lnTo>
                  <a:lnTo>
                    <a:pt x="1303" y="460"/>
                  </a:lnTo>
                  <a:lnTo>
                    <a:pt x="1384" y="380"/>
                  </a:lnTo>
                  <a:lnTo>
                    <a:pt x="1351" y="342"/>
                  </a:lnTo>
                  <a:lnTo>
                    <a:pt x="1315" y="306"/>
                  </a:lnTo>
                  <a:lnTo>
                    <a:pt x="1276" y="273"/>
                  </a:lnTo>
                  <a:lnTo>
                    <a:pt x="1196" y="353"/>
                  </a:lnTo>
                  <a:lnTo>
                    <a:pt x="1184" y="362"/>
                  </a:lnTo>
                  <a:lnTo>
                    <a:pt x="1170" y="368"/>
                  </a:lnTo>
                  <a:lnTo>
                    <a:pt x="1154" y="370"/>
                  </a:lnTo>
                  <a:lnTo>
                    <a:pt x="1140" y="368"/>
                  </a:lnTo>
                  <a:lnTo>
                    <a:pt x="1125" y="360"/>
                  </a:lnTo>
                  <a:lnTo>
                    <a:pt x="1084" y="336"/>
                  </a:lnTo>
                  <a:lnTo>
                    <a:pt x="1040" y="317"/>
                  </a:lnTo>
                  <a:lnTo>
                    <a:pt x="995" y="300"/>
                  </a:lnTo>
                  <a:lnTo>
                    <a:pt x="948" y="287"/>
                  </a:lnTo>
                  <a:lnTo>
                    <a:pt x="934" y="282"/>
                  </a:lnTo>
                  <a:lnTo>
                    <a:pt x="921" y="273"/>
                  </a:lnTo>
                  <a:lnTo>
                    <a:pt x="912" y="261"/>
                  </a:lnTo>
                  <a:lnTo>
                    <a:pt x="906" y="247"/>
                  </a:lnTo>
                  <a:lnTo>
                    <a:pt x="904" y="231"/>
                  </a:lnTo>
                  <a:lnTo>
                    <a:pt x="904" y="119"/>
                  </a:lnTo>
                  <a:lnTo>
                    <a:pt x="854" y="115"/>
                  </a:lnTo>
                  <a:close/>
                  <a:moveTo>
                    <a:pt x="827" y="0"/>
                  </a:moveTo>
                  <a:lnTo>
                    <a:pt x="899" y="3"/>
                  </a:lnTo>
                  <a:lnTo>
                    <a:pt x="971" y="13"/>
                  </a:lnTo>
                  <a:lnTo>
                    <a:pt x="987" y="18"/>
                  </a:lnTo>
                  <a:lnTo>
                    <a:pt x="999" y="26"/>
                  </a:lnTo>
                  <a:lnTo>
                    <a:pt x="1010" y="39"/>
                  </a:lnTo>
                  <a:lnTo>
                    <a:pt x="1016" y="53"/>
                  </a:lnTo>
                  <a:lnTo>
                    <a:pt x="1018" y="69"/>
                  </a:lnTo>
                  <a:lnTo>
                    <a:pt x="1018" y="188"/>
                  </a:lnTo>
                  <a:lnTo>
                    <a:pt x="1063" y="202"/>
                  </a:lnTo>
                  <a:lnTo>
                    <a:pt x="1106" y="220"/>
                  </a:lnTo>
                  <a:lnTo>
                    <a:pt x="1147" y="241"/>
                  </a:lnTo>
                  <a:lnTo>
                    <a:pt x="1231" y="157"/>
                  </a:lnTo>
                  <a:lnTo>
                    <a:pt x="1244" y="147"/>
                  </a:lnTo>
                  <a:lnTo>
                    <a:pt x="1259" y="142"/>
                  </a:lnTo>
                  <a:lnTo>
                    <a:pt x="1274" y="141"/>
                  </a:lnTo>
                  <a:lnTo>
                    <a:pt x="1290" y="143"/>
                  </a:lnTo>
                  <a:lnTo>
                    <a:pt x="1304" y="150"/>
                  </a:lnTo>
                  <a:lnTo>
                    <a:pt x="1350" y="185"/>
                  </a:lnTo>
                  <a:lnTo>
                    <a:pt x="1393" y="223"/>
                  </a:lnTo>
                  <a:lnTo>
                    <a:pt x="1434" y="263"/>
                  </a:lnTo>
                  <a:lnTo>
                    <a:pt x="1472" y="307"/>
                  </a:lnTo>
                  <a:lnTo>
                    <a:pt x="1506" y="353"/>
                  </a:lnTo>
                  <a:lnTo>
                    <a:pt x="1514" y="368"/>
                  </a:lnTo>
                  <a:lnTo>
                    <a:pt x="1517" y="382"/>
                  </a:lnTo>
                  <a:lnTo>
                    <a:pt x="1515" y="398"/>
                  </a:lnTo>
                  <a:lnTo>
                    <a:pt x="1510" y="413"/>
                  </a:lnTo>
                  <a:lnTo>
                    <a:pt x="1500" y="426"/>
                  </a:lnTo>
                  <a:lnTo>
                    <a:pt x="1416" y="509"/>
                  </a:lnTo>
                  <a:lnTo>
                    <a:pt x="1437" y="551"/>
                  </a:lnTo>
                  <a:lnTo>
                    <a:pt x="1454" y="594"/>
                  </a:lnTo>
                  <a:lnTo>
                    <a:pt x="1469" y="638"/>
                  </a:lnTo>
                  <a:lnTo>
                    <a:pt x="1588" y="638"/>
                  </a:lnTo>
                  <a:lnTo>
                    <a:pt x="1604" y="640"/>
                  </a:lnTo>
                  <a:lnTo>
                    <a:pt x="1618" y="647"/>
                  </a:lnTo>
                  <a:lnTo>
                    <a:pt x="1630" y="657"/>
                  </a:lnTo>
                  <a:lnTo>
                    <a:pt x="1639" y="670"/>
                  </a:lnTo>
                  <a:lnTo>
                    <a:pt x="1644" y="685"/>
                  </a:lnTo>
                  <a:lnTo>
                    <a:pt x="1653" y="757"/>
                  </a:lnTo>
                  <a:lnTo>
                    <a:pt x="1656" y="828"/>
                  </a:lnTo>
                  <a:lnTo>
                    <a:pt x="1653" y="900"/>
                  </a:lnTo>
                  <a:lnTo>
                    <a:pt x="1644" y="971"/>
                  </a:lnTo>
                  <a:lnTo>
                    <a:pt x="1639" y="987"/>
                  </a:lnTo>
                  <a:lnTo>
                    <a:pt x="1630" y="1000"/>
                  </a:lnTo>
                  <a:lnTo>
                    <a:pt x="1618" y="1009"/>
                  </a:lnTo>
                  <a:lnTo>
                    <a:pt x="1604" y="1016"/>
                  </a:lnTo>
                  <a:lnTo>
                    <a:pt x="1588" y="1019"/>
                  </a:lnTo>
                  <a:lnTo>
                    <a:pt x="1469" y="1019"/>
                  </a:lnTo>
                  <a:lnTo>
                    <a:pt x="1454" y="1062"/>
                  </a:lnTo>
                  <a:lnTo>
                    <a:pt x="1437" y="1105"/>
                  </a:lnTo>
                  <a:lnTo>
                    <a:pt x="1416" y="1147"/>
                  </a:lnTo>
                  <a:lnTo>
                    <a:pt x="1500" y="1231"/>
                  </a:lnTo>
                  <a:lnTo>
                    <a:pt x="1510" y="1243"/>
                  </a:lnTo>
                  <a:lnTo>
                    <a:pt x="1515" y="1258"/>
                  </a:lnTo>
                  <a:lnTo>
                    <a:pt x="1517" y="1274"/>
                  </a:lnTo>
                  <a:lnTo>
                    <a:pt x="1514" y="1289"/>
                  </a:lnTo>
                  <a:lnTo>
                    <a:pt x="1506" y="1304"/>
                  </a:lnTo>
                  <a:lnTo>
                    <a:pt x="1472" y="1350"/>
                  </a:lnTo>
                  <a:lnTo>
                    <a:pt x="1434" y="1393"/>
                  </a:lnTo>
                  <a:lnTo>
                    <a:pt x="1393" y="1434"/>
                  </a:lnTo>
                  <a:lnTo>
                    <a:pt x="1350" y="1471"/>
                  </a:lnTo>
                  <a:lnTo>
                    <a:pt x="1304" y="1506"/>
                  </a:lnTo>
                  <a:lnTo>
                    <a:pt x="1290" y="1513"/>
                  </a:lnTo>
                  <a:lnTo>
                    <a:pt x="1274" y="1516"/>
                  </a:lnTo>
                  <a:lnTo>
                    <a:pt x="1259" y="1515"/>
                  </a:lnTo>
                  <a:lnTo>
                    <a:pt x="1244" y="1509"/>
                  </a:lnTo>
                  <a:lnTo>
                    <a:pt x="1231" y="1499"/>
                  </a:lnTo>
                  <a:lnTo>
                    <a:pt x="1147" y="1416"/>
                  </a:lnTo>
                  <a:lnTo>
                    <a:pt x="1106" y="1437"/>
                  </a:lnTo>
                  <a:lnTo>
                    <a:pt x="1063" y="1455"/>
                  </a:lnTo>
                  <a:lnTo>
                    <a:pt x="1018" y="1469"/>
                  </a:lnTo>
                  <a:lnTo>
                    <a:pt x="1018" y="1588"/>
                  </a:lnTo>
                  <a:lnTo>
                    <a:pt x="1016" y="1603"/>
                  </a:lnTo>
                  <a:lnTo>
                    <a:pt x="1010" y="1618"/>
                  </a:lnTo>
                  <a:lnTo>
                    <a:pt x="999" y="1629"/>
                  </a:lnTo>
                  <a:lnTo>
                    <a:pt x="987" y="1639"/>
                  </a:lnTo>
                  <a:lnTo>
                    <a:pt x="971" y="1644"/>
                  </a:lnTo>
                  <a:lnTo>
                    <a:pt x="899" y="1653"/>
                  </a:lnTo>
                  <a:lnTo>
                    <a:pt x="827" y="1656"/>
                  </a:lnTo>
                  <a:lnTo>
                    <a:pt x="757" y="1653"/>
                  </a:lnTo>
                  <a:lnTo>
                    <a:pt x="685" y="1644"/>
                  </a:lnTo>
                  <a:lnTo>
                    <a:pt x="669" y="1639"/>
                  </a:lnTo>
                  <a:lnTo>
                    <a:pt x="657" y="1629"/>
                  </a:lnTo>
                  <a:lnTo>
                    <a:pt x="646" y="1618"/>
                  </a:lnTo>
                  <a:lnTo>
                    <a:pt x="640" y="1603"/>
                  </a:lnTo>
                  <a:lnTo>
                    <a:pt x="638" y="1588"/>
                  </a:lnTo>
                  <a:lnTo>
                    <a:pt x="638" y="1469"/>
                  </a:lnTo>
                  <a:lnTo>
                    <a:pt x="593" y="1455"/>
                  </a:lnTo>
                  <a:lnTo>
                    <a:pt x="550" y="1437"/>
                  </a:lnTo>
                  <a:lnTo>
                    <a:pt x="509" y="1416"/>
                  </a:lnTo>
                  <a:lnTo>
                    <a:pt x="426" y="1499"/>
                  </a:lnTo>
                  <a:lnTo>
                    <a:pt x="412" y="1509"/>
                  </a:lnTo>
                  <a:lnTo>
                    <a:pt x="397" y="1515"/>
                  </a:lnTo>
                  <a:lnTo>
                    <a:pt x="382" y="1516"/>
                  </a:lnTo>
                  <a:lnTo>
                    <a:pt x="366" y="1513"/>
                  </a:lnTo>
                  <a:lnTo>
                    <a:pt x="352" y="1506"/>
                  </a:lnTo>
                  <a:lnTo>
                    <a:pt x="306" y="1471"/>
                  </a:lnTo>
                  <a:lnTo>
                    <a:pt x="262" y="1434"/>
                  </a:lnTo>
                  <a:lnTo>
                    <a:pt x="221" y="1393"/>
                  </a:lnTo>
                  <a:lnTo>
                    <a:pt x="184" y="1350"/>
                  </a:lnTo>
                  <a:lnTo>
                    <a:pt x="150" y="1304"/>
                  </a:lnTo>
                  <a:lnTo>
                    <a:pt x="142" y="1289"/>
                  </a:lnTo>
                  <a:lnTo>
                    <a:pt x="139" y="1274"/>
                  </a:lnTo>
                  <a:lnTo>
                    <a:pt x="141" y="1258"/>
                  </a:lnTo>
                  <a:lnTo>
                    <a:pt x="146" y="1243"/>
                  </a:lnTo>
                  <a:lnTo>
                    <a:pt x="156" y="1231"/>
                  </a:lnTo>
                  <a:lnTo>
                    <a:pt x="240" y="1147"/>
                  </a:lnTo>
                  <a:lnTo>
                    <a:pt x="219" y="1105"/>
                  </a:lnTo>
                  <a:lnTo>
                    <a:pt x="202" y="1062"/>
                  </a:lnTo>
                  <a:lnTo>
                    <a:pt x="186" y="1019"/>
                  </a:lnTo>
                  <a:lnTo>
                    <a:pt x="68" y="1019"/>
                  </a:lnTo>
                  <a:lnTo>
                    <a:pt x="52" y="1016"/>
                  </a:lnTo>
                  <a:lnTo>
                    <a:pt x="37" y="1009"/>
                  </a:lnTo>
                  <a:lnTo>
                    <a:pt x="26" y="1000"/>
                  </a:lnTo>
                  <a:lnTo>
                    <a:pt x="16" y="987"/>
                  </a:lnTo>
                  <a:lnTo>
                    <a:pt x="12" y="971"/>
                  </a:lnTo>
                  <a:lnTo>
                    <a:pt x="3" y="900"/>
                  </a:lnTo>
                  <a:lnTo>
                    <a:pt x="0" y="828"/>
                  </a:lnTo>
                  <a:lnTo>
                    <a:pt x="3" y="757"/>
                  </a:lnTo>
                  <a:lnTo>
                    <a:pt x="12" y="685"/>
                  </a:lnTo>
                  <a:lnTo>
                    <a:pt x="16" y="670"/>
                  </a:lnTo>
                  <a:lnTo>
                    <a:pt x="26" y="657"/>
                  </a:lnTo>
                  <a:lnTo>
                    <a:pt x="37" y="647"/>
                  </a:lnTo>
                  <a:lnTo>
                    <a:pt x="52" y="640"/>
                  </a:lnTo>
                  <a:lnTo>
                    <a:pt x="68" y="638"/>
                  </a:lnTo>
                  <a:lnTo>
                    <a:pt x="186" y="638"/>
                  </a:lnTo>
                  <a:lnTo>
                    <a:pt x="202" y="594"/>
                  </a:lnTo>
                  <a:lnTo>
                    <a:pt x="219" y="551"/>
                  </a:lnTo>
                  <a:lnTo>
                    <a:pt x="240" y="509"/>
                  </a:lnTo>
                  <a:lnTo>
                    <a:pt x="156" y="426"/>
                  </a:lnTo>
                  <a:lnTo>
                    <a:pt x="146" y="413"/>
                  </a:lnTo>
                  <a:lnTo>
                    <a:pt x="141" y="398"/>
                  </a:lnTo>
                  <a:lnTo>
                    <a:pt x="139" y="382"/>
                  </a:lnTo>
                  <a:lnTo>
                    <a:pt x="142" y="368"/>
                  </a:lnTo>
                  <a:lnTo>
                    <a:pt x="150" y="353"/>
                  </a:lnTo>
                  <a:lnTo>
                    <a:pt x="184" y="307"/>
                  </a:lnTo>
                  <a:lnTo>
                    <a:pt x="221" y="263"/>
                  </a:lnTo>
                  <a:lnTo>
                    <a:pt x="262" y="223"/>
                  </a:lnTo>
                  <a:lnTo>
                    <a:pt x="306" y="185"/>
                  </a:lnTo>
                  <a:lnTo>
                    <a:pt x="352" y="150"/>
                  </a:lnTo>
                  <a:lnTo>
                    <a:pt x="366" y="143"/>
                  </a:lnTo>
                  <a:lnTo>
                    <a:pt x="382" y="141"/>
                  </a:lnTo>
                  <a:lnTo>
                    <a:pt x="397" y="142"/>
                  </a:lnTo>
                  <a:lnTo>
                    <a:pt x="412" y="147"/>
                  </a:lnTo>
                  <a:lnTo>
                    <a:pt x="426" y="157"/>
                  </a:lnTo>
                  <a:lnTo>
                    <a:pt x="509" y="241"/>
                  </a:lnTo>
                  <a:lnTo>
                    <a:pt x="550" y="220"/>
                  </a:lnTo>
                  <a:lnTo>
                    <a:pt x="593" y="202"/>
                  </a:lnTo>
                  <a:lnTo>
                    <a:pt x="638" y="188"/>
                  </a:lnTo>
                  <a:lnTo>
                    <a:pt x="638" y="69"/>
                  </a:lnTo>
                  <a:lnTo>
                    <a:pt x="640" y="53"/>
                  </a:lnTo>
                  <a:lnTo>
                    <a:pt x="646" y="39"/>
                  </a:lnTo>
                  <a:lnTo>
                    <a:pt x="657" y="26"/>
                  </a:lnTo>
                  <a:lnTo>
                    <a:pt x="669" y="18"/>
                  </a:lnTo>
                  <a:lnTo>
                    <a:pt x="685" y="13"/>
                  </a:lnTo>
                  <a:lnTo>
                    <a:pt x="757" y="3"/>
                  </a:lnTo>
                  <a:lnTo>
                    <a:pt x="8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5C3B746-CF66-8C46-826E-01A192D3A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3644900"/>
              <a:ext cx="84138" cy="84138"/>
            </a:xfrm>
            <a:custGeom>
              <a:avLst/>
              <a:gdLst>
                <a:gd name="T0" fmla="*/ 292 w 685"/>
                <a:gd name="T1" fmla="*/ 241 h 686"/>
                <a:gd name="T2" fmla="*/ 239 w 685"/>
                <a:gd name="T3" fmla="*/ 293 h 686"/>
                <a:gd name="T4" fmla="*/ 231 w 685"/>
                <a:gd name="T5" fmla="*/ 369 h 686"/>
                <a:gd name="T6" fmla="*/ 271 w 685"/>
                <a:gd name="T7" fmla="*/ 432 h 686"/>
                <a:gd name="T8" fmla="*/ 342 w 685"/>
                <a:gd name="T9" fmla="*/ 457 h 686"/>
                <a:gd name="T10" fmla="*/ 414 w 685"/>
                <a:gd name="T11" fmla="*/ 432 h 686"/>
                <a:gd name="T12" fmla="*/ 454 w 685"/>
                <a:gd name="T13" fmla="*/ 369 h 686"/>
                <a:gd name="T14" fmla="*/ 446 w 685"/>
                <a:gd name="T15" fmla="*/ 293 h 686"/>
                <a:gd name="T16" fmla="*/ 392 w 685"/>
                <a:gd name="T17" fmla="*/ 241 h 686"/>
                <a:gd name="T18" fmla="*/ 342 w 685"/>
                <a:gd name="T19" fmla="*/ 0 h 686"/>
                <a:gd name="T20" fmla="*/ 388 w 685"/>
                <a:gd name="T21" fmla="*/ 23 h 686"/>
                <a:gd name="T22" fmla="*/ 400 w 685"/>
                <a:gd name="T23" fmla="*/ 122 h 686"/>
                <a:gd name="T24" fmla="*/ 504 w 685"/>
                <a:gd name="T25" fmla="*/ 100 h 686"/>
                <a:gd name="T26" fmla="*/ 545 w 685"/>
                <a:gd name="T27" fmla="*/ 84 h 686"/>
                <a:gd name="T28" fmla="*/ 585 w 685"/>
                <a:gd name="T29" fmla="*/ 100 h 686"/>
                <a:gd name="T30" fmla="*/ 602 w 685"/>
                <a:gd name="T31" fmla="*/ 141 h 686"/>
                <a:gd name="T32" fmla="*/ 585 w 685"/>
                <a:gd name="T33" fmla="*/ 181 h 686"/>
                <a:gd name="T34" fmla="*/ 563 w 685"/>
                <a:gd name="T35" fmla="*/ 285 h 686"/>
                <a:gd name="T36" fmla="*/ 662 w 685"/>
                <a:gd name="T37" fmla="*/ 297 h 686"/>
                <a:gd name="T38" fmla="*/ 685 w 685"/>
                <a:gd name="T39" fmla="*/ 343 h 686"/>
                <a:gd name="T40" fmla="*/ 662 w 685"/>
                <a:gd name="T41" fmla="*/ 389 h 686"/>
                <a:gd name="T42" fmla="*/ 563 w 685"/>
                <a:gd name="T43" fmla="*/ 400 h 686"/>
                <a:gd name="T44" fmla="*/ 585 w 685"/>
                <a:gd name="T45" fmla="*/ 504 h 686"/>
                <a:gd name="T46" fmla="*/ 602 w 685"/>
                <a:gd name="T47" fmla="*/ 544 h 686"/>
                <a:gd name="T48" fmla="*/ 585 w 685"/>
                <a:gd name="T49" fmla="*/ 585 h 686"/>
                <a:gd name="T50" fmla="*/ 545 w 685"/>
                <a:gd name="T51" fmla="*/ 602 h 686"/>
                <a:gd name="T52" fmla="*/ 504 w 685"/>
                <a:gd name="T53" fmla="*/ 585 h 686"/>
                <a:gd name="T54" fmla="*/ 400 w 685"/>
                <a:gd name="T55" fmla="*/ 563 h 686"/>
                <a:gd name="T56" fmla="*/ 388 w 685"/>
                <a:gd name="T57" fmla="*/ 662 h 686"/>
                <a:gd name="T58" fmla="*/ 342 w 685"/>
                <a:gd name="T59" fmla="*/ 686 h 686"/>
                <a:gd name="T60" fmla="*/ 297 w 685"/>
                <a:gd name="T61" fmla="*/ 662 h 686"/>
                <a:gd name="T62" fmla="*/ 285 w 685"/>
                <a:gd name="T63" fmla="*/ 563 h 686"/>
                <a:gd name="T64" fmla="*/ 181 w 685"/>
                <a:gd name="T65" fmla="*/ 585 h 686"/>
                <a:gd name="T66" fmla="*/ 140 w 685"/>
                <a:gd name="T67" fmla="*/ 602 h 686"/>
                <a:gd name="T68" fmla="*/ 100 w 685"/>
                <a:gd name="T69" fmla="*/ 585 h 686"/>
                <a:gd name="T70" fmla="*/ 83 w 685"/>
                <a:gd name="T71" fmla="*/ 544 h 686"/>
                <a:gd name="T72" fmla="*/ 100 w 685"/>
                <a:gd name="T73" fmla="*/ 504 h 686"/>
                <a:gd name="T74" fmla="*/ 122 w 685"/>
                <a:gd name="T75" fmla="*/ 400 h 686"/>
                <a:gd name="T76" fmla="*/ 23 w 685"/>
                <a:gd name="T77" fmla="*/ 389 h 686"/>
                <a:gd name="T78" fmla="*/ 0 w 685"/>
                <a:gd name="T79" fmla="*/ 343 h 686"/>
                <a:gd name="T80" fmla="*/ 23 w 685"/>
                <a:gd name="T81" fmla="*/ 297 h 686"/>
                <a:gd name="T82" fmla="*/ 122 w 685"/>
                <a:gd name="T83" fmla="*/ 285 h 686"/>
                <a:gd name="T84" fmla="*/ 100 w 685"/>
                <a:gd name="T85" fmla="*/ 181 h 686"/>
                <a:gd name="T86" fmla="*/ 83 w 685"/>
                <a:gd name="T87" fmla="*/ 141 h 686"/>
                <a:gd name="T88" fmla="*/ 100 w 685"/>
                <a:gd name="T89" fmla="*/ 100 h 686"/>
                <a:gd name="T90" fmla="*/ 140 w 685"/>
                <a:gd name="T91" fmla="*/ 84 h 686"/>
                <a:gd name="T92" fmla="*/ 181 w 685"/>
                <a:gd name="T93" fmla="*/ 100 h 686"/>
                <a:gd name="T94" fmla="*/ 285 w 685"/>
                <a:gd name="T95" fmla="*/ 122 h 686"/>
                <a:gd name="T96" fmla="*/ 297 w 685"/>
                <a:gd name="T97" fmla="*/ 23 h 686"/>
                <a:gd name="T98" fmla="*/ 342 w 685"/>
                <a:gd name="T99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5" h="686">
                  <a:moveTo>
                    <a:pt x="342" y="228"/>
                  </a:moveTo>
                  <a:lnTo>
                    <a:pt x="316" y="231"/>
                  </a:lnTo>
                  <a:lnTo>
                    <a:pt x="292" y="241"/>
                  </a:lnTo>
                  <a:lnTo>
                    <a:pt x="271" y="254"/>
                  </a:lnTo>
                  <a:lnTo>
                    <a:pt x="253" y="272"/>
                  </a:lnTo>
                  <a:lnTo>
                    <a:pt x="239" y="293"/>
                  </a:lnTo>
                  <a:lnTo>
                    <a:pt x="231" y="317"/>
                  </a:lnTo>
                  <a:lnTo>
                    <a:pt x="228" y="343"/>
                  </a:lnTo>
                  <a:lnTo>
                    <a:pt x="231" y="369"/>
                  </a:lnTo>
                  <a:lnTo>
                    <a:pt x="239" y="393"/>
                  </a:lnTo>
                  <a:lnTo>
                    <a:pt x="253" y="414"/>
                  </a:lnTo>
                  <a:lnTo>
                    <a:pt x="271" y="432"/>
                  </a:lnTo>
                  <a:lnTo>
                    <a:pt x="292" y="446"/>
                  </a:lnTo>
                  <a:lnTo>
                    <a:pt x="316" y="454"/>
                  </a:lnTo>
                  <a:lnTo>
                    <a:pt x="342" y="457"/>
                  </a:lnTo>
                  <a:lnTo>
                    <a:pt x="369" y="454"/>
                  </a:lnTo>
                  <a:lnTo>
                    <a:pt x="392" y="446"/>
                  </a:lnTo>
                  <a:lnTo>
                    <a:pt x="414" y="432"/>
                  </a:lnTo>
                  <a:lnTo>
                    <a:pt x="432" y="414"/>
                  </a:lnTo>
                  <a:lnTo>
                    <a:pt x="446" y="393"/>
                  </a:lnTo>
                  <a:lnTo>
                    <a:pt x="454" y="369"/>
                  </a:lnTo>
                  <a:lnTo>
                    <a:pt x="457" y="343"/>
                  </a:lnTo>
                  <a:lnTo>
                    <a:pt x="454" y="317"/>
                  </a:lnTo>
                  <a:lnTo>
                    <a:pt x="446" y="293"/>
                  </a:lnTo>
                  <a:lnTo>
                    <a:pt x="432" y="272"/>
                  </a:lnTo>
                  <a:lnTo>
                    <a:pt x="414" y="254"/>
                  </a:lnTo>
                  <a:lnTo>
                    <a:pt x="392" y="241"/>
                  </a:lnTo>
                  <a:lnTo>
                    <a:pt x="369" y="231"/>
                  </a:lnTo>
                  <a:lnTo>
                    <a:pt x="342" y="228"/>
                  </a:lnTo>
                  <a:close/>
                  <a:moveTo>
                    <a:pt x="342" y="0"/>
                  </a:moveTo>
                  <a:lnTo>
                    <a:pt x="360" y="3"/>
                  </a:lnTo>
                  <a:lnTo>
                    <a:pt x="376" y="11"/>
                  </a:lnTo>
                  <a:lnTo>
                    <a:pt x="388" y="23"/>
                  </a:lnTo>
                  <a:lnTo>
                    <a:pt x="397" y="39"/>
                  </a:lnTo>
                  <a:lnTo>
                    <a:pt x="400" y="58"/>
                  </a:lnTo>
                  <a:lnTo>
                    <a:pt x="400" y="122"/>
                  </a:lnTo>
                  <a:lnTo>
                    <a:pt x="430" y="132"/>
                  </a:lnTo>
                  <a:lnTo>
                    <a:pt x="458" y="147"/>
                  </a:lnTo>
                  <a:lnTo>
                    <a:pt x="504" y="100"/>
                  </a:lnTo>
                  <a:lnTo>
                    <a:pt x="516" y="91"/>
                  </a:lnTo>
                  <a:lnTo>
                    <a:pt x="530" y="86"/>
                  </a:lnTo>
                  <a:lnTo>
                    <a:pt x="545" y="84"/>
                  </a:lnTo>
                  <a:lnTo>
                    <a:pt x="559" y="86"/>
                  </a:lnTo>
                  <a:lnTo>
                    <a:pt x="573" y="91"/>
                  </a:lnTo>
                  <a:lnTo>
                    <a:pt x="585" y="100"/>
                  </a:lnTo>
                  <a:lnTo>
                    <a:pt x="594" y="113"/>
                  </a:lnTo>
                  <a:lnTo>
                    <a:pt x="600" y="126"/>
                  </a:lnTo>
                  <a:lnTo>
                    <a:pt x="602" y="141"/>
                  </a:lnTo>
                  <a:lnTo>
                    <a:pt x="600" y="155"/>
                  </a:lnTo>
                  <a:lnTo>
                    <a:pt x="594" y="169"/>
                  </a:lnTo>
                  <a:lnTo>
                    <a:pt x="585" y="181"/>
                  </a:lnTo>
                  <a:lnTo>
                    <a:pt x="538" y="227"/>
                  </a:lnTo>
                  <a:lnTo>
                    <a:pt x="553" y="256"/>
                  </a:lnTo>
                  <a:lnTo>
                    <a:pt x="563" y="285"/>
                  </a:lnTo>
                  <a:lnTo>
                    <a:pt x="628" y="285"/>
                  </a:lnTo>
                  <a:lnTo>
                    <a:pt x="647" y="289"/>
                  </a:lnTo>
                  <a:lnTo>
                    <a:pt x="662" y="297"/>
                  </a:lnTo>
                  <a:lnTo>
                    <a:pt x="675" y="309"/>
                  </a:lnTo>
                  <a:lnTo>
                    <a:pt x="682" y="325"/>
                  </a:lnTo>
                  <a:lnTo>
                    <a:pt x="685" y="343"/>
                  </a:lnTo>
                  <a:lnTo>
                    <a:pt x="682" y="361"/>
                  </a:lnTo>
                  <a:lnTo>
                    <a:pt x="675" y="377"/>
                  </a:lnTo>
                  <a:lnTo>
                    <a:pt x="662" y="389"/>
                  </a:lnTo>
                  <a:lnTo>
                    <a:pt x="647" y="397"/>
                  </a:lnTo>
                  <a:lnTo>
                    <a:pt x="628" y="400"/>
                  </a:lnTo>
                  <a:lnTo>
                    <a:pt x="563" y="400"/>
                  </a:lnTo>
                  <a:lnTo>
                    <a:pt x="553" y="430"/>
                  </a:lnTo>
                  <a:lnTo>
                    <a:pt x="538" y="458"/>
                  </a:lnTo>
                  <a:lnTo>
                    <a:pt x="585" y="504"/>
                  </a:lnTo>
                  <a:lnTo>
                    <a:pt x="594" y="516"/>
                  </a:lnTo>
                  <a:lnTo>
                    <a:pt x="600" y="530"/>
                  </a:lnTo>
                  <a:lnTo>
                    <a:pt x="602" y="544"/>
                  </a:lnTo>
                  <a:lnTo>
                    <a:pt x="600" y="559"/>
                  </a:lnTo>
                  <a:lnTo>
                    <a:pt x="594" y="573"/>
                  </a:lnTo>
                  <a:lnTo>
                    <a:pt x="585" y="585"/>
                  </a:lnTo>
                  <a:lnTo>
                    <a:pt x="573" y="594"/>
                  </a:lnTo>
                  <a:lnTo>
                    <a:pt x="559" y="600"/>
                  </a:lnTo>
                  <a:lnTo>
                    <a:pt x="545" y="602"/>
                  </a:lnTo>
                  <a:lnTo>
                    <a:pt x="530" y="600"/>
                  </a:lnTo>
                  <a:lnTo>
                    <a:pt x="516" y="594"/>
                  </a:lnTo>
                  <a:lnTo>
                    <a:pt x="504" y="585"/>
                  </a:lnTo>
                  <a:lnTo>
                    <a:pt x="458" y="539"/>
                  </a:lnTo>
                  <a:lnTo>
                    <a:pt x="430" y="553"/>
                  </a:lnTo>
                  <a:lnTo>
                    <a:pt x="400" y="563"/>
                  </a:lnTo>
                  <a:lnTo>
                    <a:pt x="400" y="629"/>
                  </a:lnTo>
                  <a:lnTo>
                    <a:pt x="397" y="646"/>
                  </a:lnTo>
                  <a:lnTo>
                    <a:pt x="388" y="662"/>
                  </a:lnTo>
                  <a:lnTo>
                    <a:pt x="376" y="674"/>
                  </a:lnTo>
                  <a:lnTo>
                    <a:pt x="360" y="683"/>
                  </a:lnTo>
                  <a:lnTo>
                    <a:pt x="342" y="686"/>
                  </a:lnTo>
                  <a:lnTo>
                    <a:pt x="325" y="683"/>
                  </a:lnTo>
                  <a:lnTo>
                    <a:pt x="309" y="674"/>
                  </a:lnTo>
                  <a:lnTo>
                    <a:pt x="297" y="662"/>
                  </a:lnTo>
                  <a:lnTo>
                    <a:pt x="288" y="646"/>
                  </a:lnTo>
                  <a:lnTo>
                    <a:pt x="285" y="629"/>
                  </a:lnTo>
                  <a:lnTo>
                    <a:pt x="285" y="563"/>
                  </a:lnTo>
                  <a:lnTo>
                    <a:pt x="255" y="553"/>
                  </a:lnTo>
                  <a:lnTo>
                    <a:pt x="227" y="539"/>
                  </a:lnTo>
                  <a:lnTo>
                    <a:pt x="181" y="585"/>
                  </a:lnTo>
                  <a:lnTo>
                    <a:pt x="169" y="594"/>
                  </a:lnTo>
                  <a:lnTo>
                    <a:pt x="155" y="600"/>
                  </a:lnTo>
                  <a:lnTo>
                    <a:pt x="140" y="602"/>
                  </a:lnTo>
                  <a:lnTo>
                    <a:pt x="126" y="600"/>
                  </a:lnTo>
                  <a:lnTo>
                    <a:pt x="111" y="594"/>
                  </a:lnTo>
                  <a:lnTo>
                    <a:pt x="100" y="585"/>
                  </a:lnTo>
                  <a:lnTo>
                    <a:pt x="90" y="574"/>
                  </a:lnTo>
                  <a:lnTo>
                    <a:pt x="85" y="560"/>
                  </a:lnTo>
                  <a:lnTo>
                    <a:pt x="83" y="544"/>
                  </a:lnTo>
                  <a:lnTo>
                    <a:pt x="85" y="530"/>
                  </a:lnTo>
                  <a:lnTo>
                    <a:pt x="90" y="516"/>
                  </a:lnTo>
                  <a:lnTo>
                    <a:pt x="100" y="504"/>
                  </a:lnTo>
                  <a:lnTo>
                    <a:pt x="146" y="458"/>
                  </a:lnTo>
                  <a:lnTo>
                    <a:pt x="132" y="430"/>
                  </a:lnTo>
                  <a:lnTo>
                    <a:pt x="122" y="400"/>
                  </a:lnTo>
                  <a:lnTo>
                    <a:pt x="56" y="400"/>
                  </a:lnTo>
                  <a:lnTo>
                    <a:pt x="38" y="397"/>
                  </a:lnTo>
                  <a:lnTo>
                    <a:pt x="23" y="389"/>
                  </a:lnTo>
                  <a:lnTo>
                    <a:pt x="10" y="377"/>
                  </a:lnTo>
                  <a:lnTo>
                    <a:pt x="2" y="361"/>
                  </a:lnTo>
                  <a:lnTo>
                    <a:pt x="0" y="343"/>
                  </a:lnTo>
                  <a:lnTo>
                    <a:pt x="2" y="325"/>
                  </a:lnTo>
                  <a:lnTo>
                    <a:pt x="10" y="309"/>
                  </a:lnTo>
                  <a:lnTo>
                    <a:pt x="23" y="297"/>
                  </a:lnTo>
                  <a:lnTo>
                    <a:pt x="38" y="289"/>
                  </a:lnTo>
                  <a:lnTo>
                    <a:pt x="56" y="285"/>
                  </a:lnTo>
                  <a:lnTo>
                    <a:pt x="122" y="285"/>
                  </a:lnTo>
                  <a:lnTo>
                    <a:pt x="132" y="256"/>
                  </a:lnTo>
                  <a:lnTo>
                    <a:pt x="146" y="227"/>
                  </a:lnTo>
                  <a:lnTo>
                    <a:pt x="100" y="181"/>
                  </a:lnTo>
                  <a:lnTo>
                    <a:pt x="90" y="169"/>
                  </a:lnTo>
                  <a:lnTo>
                    <a:pt x="85" y="155"/>
                  </a:lnTo>
                  <a:lnTo>
                    <a:pt x="83" y="141"/>
                  </a:lnTo>
                  <a:lnTo>
                    <a:pt x="85" y="126"/>
                  </a:lnTo>
                  <a:lnTo>
                    <a:pt x="90" y="113"/>
                  </a:lnTo>
                  <a:lnTo>
                    <a:pt x="100" y="100"/>
                  </a:lnTo>
                  <a:lnTo>
                    <a:pt x="111" y="92"/>
                  </a:lnTo>
                  <a:lnTo>
                    <a:pt x="126" y="86"/>
                  </a:lnTo>
                  <a:lnTo>
                    <a:pt x="140" y="84"/>
                  </a:lnTo>
                  <a:lnTo>
                    <a:pt x="155" y="86"/>
                  </a:lnTo>
                  <a:lnTo>
                    <a:pt x="169" y="92"/>
                  </a:lnTo>
                  <a:lnTo>
                    <a:pt x="181" y="100"/>
                  </a:lnTo>
                  <a:lnTo>
                    <a:pt x="227" y="147"/>
                  </a:lnTo>
                  <a:lnTo>
                    <a:pt x="255" y="132"/>
                  </a:lnTo>
                  <a:lnTo>
                    <a:pt x="285" y="122"/>
                  </a:lnTo>
                  <a:lnTo>
                    <a:pt x="285" y="58"/>
                  </a:lnTo>
                  <a:lnTo>
                    <a:pt x="288" y="39"/>
                  </a:lnTo>
                  <a:lnTo>
                    <a:pt x="297" y="23"/>
                  </a:lnTo>
                  <a:lnTo>
                    <a:pt x="309" y="11"/>
                  </a:lnTo>
                  <a:lnTo>
                    <a:pt x="325" y="3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12DBD525-8DEC-894D-8C6E-449172B77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3568700"/>
              <a:ext cx="69850" cy="68263"/>
            </a:xfrm>
            <a:custGeom>
              <a:avLst/>
              <a:gdLst>
                <a:gd name="T0" fmla="*/ 244 w 571"/>
                <a:gd name="T1" fmla="*/ 216 h 571"/>
                <a:gd name="T2" fmla="*/ 208 w 571"/>
                <a:gd name="T3" fmla="*/ 264 h 571"/>
                <a:gd name="T4" fmla="*/ 214 w 571"/>
                <a:gd name="T5" fmla="*/ 322 h 571"/>
                <a:gd name="T6" fmla="*/ 255 w 571"/>
                <a:gd name="T7" fmla="*/ 360 h 571"/>
                <a:gd name="T8" fmla="*/ 310 w 571"/>
                <a:gd name="T9" fmla="*/ 362 h 571"/>
                <a:gd name="T10" fmla="*/ 355 w 571"/>
                <a:gd name="T11" fmla="*/ 326 h 571"/>
                <a:gd name="T12" fmla="*/ 362 w 571"/>
                <a:gd name="T13" fmla="*/ 265 h 571"/>
                <a:gd name="T14" fmla="*/ 331 w 571"/>
                <a:gd name="T15" fmla="*/ 219 h 571"/>
                <a:gd name="T16" fmla="*/ 282 w 571"/>
                <a:gd name="T17" fmla="*/ 206 h 571"/>
                <a:gd name="T18" fmla="*/ 319 w 571"/>
                <a:gd name="T19" fmla="*/ 11 h 571"/>
                <a:gd name="T20" fmla="*/ 342 w 571"/>
                <a:gd name="T21" fmla="*/ 57 h 571"/>
                <a:gd name="T22" fmla="*/ 376 w 571"/>
                <a:gd name="T23" fmla="*/ 114 h 571"/>
                <a:gd name="T24" fmla="*/ 432 w 571"/>
                <a:gd name="T25" fmla="*/ 69 h 571"/>
                <a:gd name="T26" fmla="*/ 475 w 571"/>
                <a:gd name="T27" fmla="*/ 75 h 571"/>
                <a:gd name="T28" fmla="*/ 502 w 571"/>
                <a:gd name="T29" fmla="*/ 109 h 571"/>
                <a:gd name="T30" fmla="*/ 496 w 571"/>
                <a:gd name="T31" fmla="*/ 153 h 571"/>
                <a:gd name="T32" fmla="*/ 464 w 571"/>
                <a:gd name="T33" fmla="*/ 211 h 571"/>
                <a:gd name="T34" fmla="*/ 532 w 571"/>
                <a:gd name="T35" fmla="*/ 231 h 571"/>
                <a:gd name="T36" fmla="*/ 568 w 571"/>
                <a:gd name="T37" fmla="*/ 267 h 571"/>
                <a:gd name="T38" fmla="*/ 560 w 571"/>
                <a:gd name="T39" fmla="*/ 319 h 571"/>
                <a:gd name="T40" fmla="*/ 514 w 571"/>
                <a:gd name="T41" fmla="*/ 342 h 571"/>
                <a:gd name="T42" fmla="*/ 457 w 571"/>
                <a:gd name="T43" fmla="*/ 376 h 571"/>
                <a:gd name="T44" fmla="*/ 502 w 571"/>
                <a:gd name="T45" fmla="*/ 433 h 571"/>
                <a:gd name="T46" fmla="*/ 496 w 571"/>
                <a:gd name="T47" fmla="*/ 475 h 571"/>
                <a:gd name="T48" fmla="*/ 461 w 571"/>
                <a:gd name="T49" fmla="*/ 502 h 571"/>
                <a:gd name="T50" fmla="*/ 418 w 571"/>
                <a:gd name="T51" fmla="*/ 497 h 571"/>
                <a:gd name="T52" fmla="*/ 359 w 571"/>
                <a:gd name="T53" fmla="*/ 464 h 571"/>
                <a:gd name="T54" fmla="*/ 339 w 571"/>
                <a:gd name="T55" fmla="*/ 532 h 571"/>
                <a:gd name="T56" fmla="*/ 303 w 571"/>
                <a:gd name="T57" fmla="*/ 568 h 571"/>
                <a:gd name="T58" fmla="*/ 252 w 571"/>
                <a:gd name="T59" fmla="*/ 560 h 571"/>
                <a:gd name="T60" fmla="*/ 228 w 571"/>
                <a:gd name="T61" fmla="*/ 514 h 571"/>
                <a:gd name="T62" fmla="*/ 194 w 571"/>
                <a:gd name="T63" fmla="*/ 457 h 571"/>
                <a:gd name="T64" fmla="*/ 138 w 571"/>
                <a:gd name="T65" fmla="*/ 502 h 571"/>
                <a:gd name="T66" fmla="*/ 94 w 571"/>
                <a:gd name="T67" fmla="*/ 496 h 571"/>
                <a:gd name="T68" fmla="*/ 68 w 571"/>
                <a:gd name="T69" fmla="*/ 462 h 571"/>
                <a:gd name="T70" fmla="*/ 74 w 571"/>
                <a:gd name="T71" fmla="*/ 418 h 571"/>
                <a:gd name="T72" fmla="*/ 106 w 571"/>
                <a:gd name="T73" fmla="*/ 360 h 571"/>
                <a:gd name="T74" fmla="*/ 38 w 571"/>
                <a:gd name="T75" fmla="*/ 340 h 571"/>
                <a:gd name="T76" fmla="*/ 2 w 571"/>
                <a:gd name="T77" fmla="*/ 304 h 571"/>
                <a:gd name="T78" fmla="*/ 10 w 571"/>
                <a:gd name="T79" fmla="*/ 252 h 571"/>
                <a:gd name="T80" fmla="*/ 57 w 571"/>
                <a:gd name="T81" fmla="*/ 229 h 571"/>
                <a:gd name="T82" fmla="*/ 114 w 571"/>
                <a:gd name="T83" fmla="*/ 196 h 571"/>
                <a:gd name="T84" fmla="*/ 68 w 571"/>
                <a:gd name="T85" fmla="*/ 138 h 571"/>
                <a:gd name="T86" fmla="*/ 74 w 571"/>
                <a:gd name="T87" fmla="*/ 96 h 571"/>
                <a:gd name="T88" fmla="*/ 109 w 571"/>
                <a:gd name="T89" fmla="*/ 69 h 571"/>
                <a:gd name="T90" fmla="*/ 152 w 571"/>
                <a:gd name="T91" fmla="*/ 74 h 571"/>
                <a:gd name="T92" fmla="*/ 211 w 571"/>
                <a:gd name="T93" fmla="*/ 107 h 571"/>
                <a:gd name="T94" fmla="*/ 231 w 571"/>
                <a:gd name="T95" fmla="*/ 40 h 571"/>
                <a:gd name="T96" fmla="*/ 267 w 571"/>
                <a:gd name="T97" fmla="*/ 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1" h="571">
                  <a:moveTo>
                    <a:pt x="282" y="206"/>
                  </a:moveTo>
                  <a:lnTo>
                    <a:pt x="264" y="208"/>
                  </a:lnTo>
                  <a:lnTo>
                    <a:pt x="244" y="216"/>
                  </a:lnTo>
                  <a:lnTo>
                    <a:pt x="229" y="229"/>
                  </a:lnTo>
                  <a:lnTo>
                    <a:pt x="216" y="246"/>
                  </a:lnTo>
                  <a:lnTo>
                    <a:pt x="208" y="264"/>
                  </a:lnTo>
                  <a:lnTo>
                    <a:pt x="205" y="286"/>
                  </a:lnTo>
                  <a:lnTo>
                    <a:pt x="207" y="305"/>
                  </a:lnTo>
                  <a:lnTo>
                    <a:pt x="214" y="322"/>
                  </a:lnTo>
                  <a:lnTo>
                    <a:pt x="225" y="337"/>
                  </a:lnTo>
                  <a:lnTo>
                    <a:pt x="238" y="351"/>
                  </a:lnTo>
                  <a:lnTo>
                    <a:pt x="255" y="360"/>
                  </a:lnTo>
                  <a:lnTo>
                    <a:pt x="272" y="364"/>
                  </a:lnTo>
                  <a:lnTo>
                    <a:pt x="291" y="365"/>
                  </a:lnTo>
                  <a:lnTo>
                    <a:pt x="310" y="362"/>
                  </a:lnTo>
                  <a:lnTo>
                    <a:pt x="327" y="354"/>
                  </a:lnTo>
                  <a:lnTo>
                    <a:pt x="342" y="342"/>
                  </a:lnTo>
                  <a:lnTo>
                    <a:pt x="355" y="326"/>
                  </a:lnTo>
                  <a:lnTo>
                    <a:pt x="362" y="306"/>
                  </a:lnTo>
                  <a:lnTo>
                    <a:pt x="365" y="286"/>
                  </a:lnTo>
                  <a:lnTo>
                    <a:pt x="362" y="265"/>
                  </a:lnTo>
                  <a:lnTo>
                    <a:pt x="355" y="246"/>
                  </a:lnTo>
                  <a:lnTo>
                    <a:pt x="344" y="231"/>
                  </a:lnTo>
                  <a:lnTo>
                    <a:pt x="331" y="219"/>
                  </a:lnTo>
                  <a:lnTo>
                    <a:pt x="316" y="211"/>
                  </a:lnTo>
                  <a:lnTo>
                    <a:pt x="299" y="207"/>
                  </a:lnTo>
                  <a:lnTo>
                    <a:pt x="282" y="206"/>
                  </a:lnTo>
                  <a:close/>
                  <a:moveTo>
                    <a:pt x="285" y="0"/>
                  </a:moveTo>
                  <a:lnTo>
                    <a:pt x="303" y="3"/>
                  </a:lnTo>
                  <a:lnTo>
                    <a:pt x="319" y="11"/>
                  </a:lnTo>
                  <a:lnTo>
                    <a:pt x="331" y="24"/>
                  </a:lnTo>
                  <a:lnTo>
                    <a:pt x="339" y="40"/>
                  </a:lnTo>
                  <a:lnTo>
                    <a:pt x="342" y="57"/>
                  </a:lnTo>
                  <a:lnTo>
                    <a:pt x="342" y="101"/>
                  </a:lnTo>
                  <a:lnTo>
                    <a:pt x="359" y="107"/>
                  </a:lnTo>
                  <a:lnTo>
                    <a:pt x="376" y="114"/>
                  </a:lnTo>
                  <a:lnTo>
                    <a:pt x="407" y="83"/>
                  </a:lnTo>
                  <a:lnTo>
                    <a:pt x="418" y="75"/>
                  </a:lnTo>
                  <a:lnTo>
                    <a:pt x="432" y="69"/>
                  </a:lnTo>
                  <a:lnTo>
                    <a:pt x="446" y="67"/>
                  </a:lnTo>
                  <a:lnTo>
                    <a:pt x="462" y="69"/>
                  </a:lnTo>
                  <a:lnTo>
                    <a:pt x="475" y="75"/>
                  </a:lnTo>
                  <a:lnTo>
                    <a:pt x="487" y="83"/>
                  </a:lnTo>
                  <a:lnTo>
                    <a:pt x="496" y="96"/>
                  </a:lnTo>
                  <a:lnTo>
                    <a:pt x="502" y="109"/>
                  </a:lnTo>
                  <a:lnTo>
                    <a:pt x="504" y="124"/>
                  </a:lnTo>
                  <a:lnTo>
                    <a:pt x="502" y="138"/>
                  </a:lnTo>
                  <a:lnTo>
                    <a:pt x="496" y="153"/>
                  </a:lnTo>
                  <a:lnTo>
                    <a:pt x="487" y="164"/>
                  </a:lnTo>
                  <a:lnTo>
                    <a:pt x="457" y="196"/>
                  </a:lnTo>
                  <a:lnTo>
                    <a:pt x="464" y="211"/>
                  </a:lnTo>
                  <a:lnTo>
                    <a:pt x="470" y="229"/>
                  </a:lnTo>
                  <a:lnTo>
                    <a:pt x="514" y="229"/>
                  </a:lnTo>
                  <a:lnTo>
                    <a:pt x="532" y="231"/>
                  </a:lnTo>
                  <a:lnTo>
                    <a:pt x="547" y="239"/>
                  </a:lnTo>
                  <a:lnTo>
                    <a:pt x="560" y="252"/>
                  </a:lnTo>
                  <a:lnTo>
                    <a:pt x="568" y="267"/>
                  </a:lnTo>
                  <a:lnTo>
                    <a:pt x="571" y="286"/>
                  </a:lnTo>
                  <a:lnTo>
                    <a:pt x="568" y="304"/>
                  </a:lnTo>
                  <a:lnTo>
                    <a:pt x="560" y="319"/>
                  </a:lnTo>
                  <a:lnTo>
                    <a:pt x="547" y="332"/>
                  </a:lnTo>
                  <a:lnTo>
                    <a:pt x="532" y="340"/>
                  </a:lnTo>
                  <a:lnTo>
                    <a:pt x="514" y="342"/>
                  </a:lnTo>
                  <a:lnTo>
                    <a:pt x="470" y="342"/>
                  </a:lnTo>
                  <a:lnTo>
                    <a:pt x="464" y="360"/>
                  </a:lnTo>
                  <a:lnTo>
                    <a:pt x="457" y="376"/>
                  </a:lnTo>
                  <a:lnTo>
                    <a:pt x="487" y="407"/>
                  </a:lnTo>
                  <a:lnTo>
                    <a:pt x="496" y="419"/>
                  </a:lnTo>
                  <a:lnTo>
                    <a:pt x="502" y="433"/>
                  </a:lnTo>
                  <a:lnTo>
                    <a:pt x="504" y="447"/>
                  </a:lnTo>
                  <a:lnTo>
                    <a:pt x="502" y="462"/>
                  </a:lnTo>
                  <a:lnTo>
                    <a:pt x="496" y="475"/>
                  </a:lnTo>
                  <a:lnTo>
                    <a:pt x="487" y="488"/>
                  </a:lnTo>
                  <a:lnTo>
                    <a:pt x="474" y="497"/>
                  </a:lnTo>
                  <a:lnTo>
                    <a:pt x="461" y="502"/>
                  </a:lnTo>
                  <a:lnTo>
                    <a:pt x="446" y="505"/>
                  </a:lnTo>
                  <a:lnTo>
                    <a:pt x="432" y="502"/>
                  </a:lnTo>
                  <a:lnTo>
                    <a:pt x="418" y="497"/>
                  </a:lnTo>
                  <a:lnTo>
                    <a:pt x="407" y="488"/>
                  </a:lnTo>
                  <a:lnTo>
                    <a:pt x="376" y="457"/>
                  </a:lnTo>
                  <a:lnTo>
                    <a:pt x="359" y="464"/>
                  </a:lnTo>
                  <a:lnTo>
                    <a:pt x="342" y="470"/>
                  </a:lnTo>
                  <a:lnTo>
                    <a:pt x="342" y="514"/>
                  </a:lnTo>
                  <a:lnTo>
                    <a:pt x="339" y="532"/>
                  </a:lnTo>
                  <a:lnTo>
                    <a:pt x="331" y="547"/>
                  </a:lnTo>
                  <a:lnTo>
                    <a:pt x="319" y="560"/>
                  </a:lnTo>
                  <a:lnTo>
                    <a:pt x="303" y="568"/>
                  </a:lnTo>
                  <a:lnTo>
                    <a:pt x="285" y="571"/>
                  </a:lnTo>
                  <a:lnTo>
                    <a:pt x="267" y="568"/>
                  </a:lnTo>
                  <a:lnTo>
                    <a:pt x="252" y="560"/>
                  </a:lnTo>
                  <a:lnTo>
                    <a:pt x="239" y="547"/>
                  </a:lnTo>
                  <a:lnTo>
                    <a:pt x="231" y="532"/>
                  </a:lnTo>
                  <a:lnTo>
                    <a:pt x="228" y="514"/>
                  </a:lnTo>
                  <a:lnTo>
                    <a:pt x="228" y="470"/>
                  </a:lnTo>
                  <a:lnTo>
                    <a:pt x="211" y="464"/>
                  </a:lnTo>
                  <a:lnTo>
                    <a:pt x="194" y="457"/>
                  </a:lnTo>
                  <a:lnTo>
                    <a:pt x="164" y="488"/>
                  </a:lnTo>
                  <a:lnTo>
                    <a:pt x="152" y="496"/>
                  </a:lnTo>
                  <a:lnTo>
                    <a:pt x="138" y="502"/>
                  </a:lnTo>
                  <a:lnTo>
                    <a:pt x="124" y="505"/>
                  </a:lnTo>
                  <a:lnTo>
                    <a:pt x="109" y="502"/>
                  </a:lnTo>
                  <a:lnTo>
                    <a:pt x="94" y="496"/>
                  </a:lnTo>
                  <a:lnTo>
                    <a:pt x="83" y="488"/>
                  </a:lnTo>
                  <a:lnTo>
                    <a:pt x="74" y="475"/>
                  </a:lnTo>
                  <a:lnTo>
                    <a:pt x="68" y="462"/>
                  </a:lnTo>
                  <a:lnTo>
                    <a:pt x="66" y="447"/>
                  </a:lnTo>
                  <a:lnTo>
                    <a:pt x="68" y="433"/>
                  </a:lnTo>
                  <a:lnTo>
                    <a:pt x="74" y="418"/>
                  </a:lnTo>
                  <a:lnTo>
                    <a:pt x="83" y="407"/>
                  </a:lnTo>
                  <a:lnTo>
                    <a:pt x="114" y="376"/>
                  </a:lnTo>
                  <a:lnTo>
                    <a:pt x="106" y="360"/>
                  </a:lnTo>
                  <a:lnTo>
                    <a:pt x="101" y="342"/>
                  </a:lnTo>
                  <a:lnTo>
                    <a:pt x="57" y="342"/>
                  </a:lnTo>
                  <a:lnTo>
                    <a:pt x="38" y="340"/>
                  </a:lnTo>
                  <a:lnTo>
                    <a:pt x="22" y="332"/>
                  </a:lnTo>
                  <a:lnTo>
                    <a:pt x="10" y="319"/>
                  </a:lnTo>
                  <a:lnTo>
                    <a:pt x="2" y="304"/>
                  </a:lnTo>
                  <a:lnTo>
                    <a:pt x="0" y="286"/>
                  </a:lnTo>
                  <a:lnTo>
                    <a:pt x="2" y="267"/>
                  </a:lnTo>
                  <a:lnTo>
                    <a:pt x="10" y="252"/>
                  </a:lnTo>
                  <a:lnTo>
                    <a:pt x="22" y="239"/>
                  </a:lnTo>
                  <a:lnTo>
                    <a:pt x="38" y="231"/>
                  </a:lnTo>
                  <a:lnTo>
                    <a:pt x="57" y="229"/>
                  </a:lnTo>
                  <a:lnTo>
                    <a:pt x="101" y="229"/>
                  </a:lnTo>
                  <a:lnTo>
                    <a:pt x="106" y="211"/>
                  </a:lnTo>
                  <a:lnTo>
                    <a:pt x="114" y="196"/>
                  </a:lnTo>
                  <a:lnTo>
                    <a:pt x="83" y="164"/>
                  </a:lnTo>
                  <a:lnTo>
                    <a:pt x="74" y="152"/>
                  </a:lnTo>
                  <a:lnTo>
                    <a:pt x="68" y="138"/>
                  </a:lnTo>
                  <a:lnTo>
                    <a:pt x="66" y="124"/>
                  </a:lnTo>
                  <a:lnTo>
                    <a:pt x="68" y="109"/>
                  </a:lnTo>
                  <a:lnTo>
                    <a:pt x="74" y="96"/>
                  </a:lnTo>
                  <a:lnTo>
                    <a:pt x="83" y="83"/>
                  </a:lnTo>
                  <a:lnTo>
                    <a:pt x="95" y="74"/>
                  </a:lnTo>
                  <a:lnTo>
                    <a:pt x="109" y="69"/>
                  </a:lnTo>
                  <a:lnTo>
                    <a:pt x="124" y="67"/>
                  </a:lnTo>
                  <a:lnTo>
                    <a:pt x="138" y="69"/>
                  </a:lnTo>
                  <a:lnTo>
                    <a:pt x="152" y="74"/>
                  </a:lnTo>
                  <a:lnTo>
                    <a:pt x="164" y="83"/>
                  </a:lnTo>
                  <a:lnTo>
                    <a:pt x="194" y="114"/>
                  </a:lnTo>
                  <a:lnTo>
                    <a:pt x="211" y="107"/>
                  </a:lnTo>
                  <a:lnTo>
                    <a:pt x="228" y="101"/>
                  </a:lnTo>
                  <a:lnTo>
                    <a:pt x="228" y="57"/>
                  </a:lnTo>
                  <a:lnTo>
                    <a:pt x="231" y="40"/>
                  </a:lnTo>
                  <a:lnTo>
                    <a:pt x="239" y="24"/>
                  </a:lnTo>
                  <a:lnTo>
                    <a:pt x="252" y="11"/>
                  </a:lnTo>
                  <a:lnTo>
                    <a:pt x="267" y="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52DF7C07-73B3-954C-A828-54CD7198D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3568700"/>
              <a:ext cx="90488" cy="90488"/>
            </a:xfrm>
            <a:custGeom>
              <a:avLst/>
              <a:gdLst>
                <a:gd name="T0" fmla="*/ 333 w 742"/>
                <a:gd name="T1" fmla="*/ 118 h 743"/>
                <a:gd name="T2" fmla="*/ 262 w 742"/>
                <a:gd name="T3" fmla="*/ 138 h 743"/>
                <a:gd name="T4" fmla="*/ 202 w 742"/>
                <a:gd name="T5" fmla="*/ 177 h 743"/>
                <a:gd name="T6" fmla="*/ 155 w 742"/>
                <a:gd name="T7" fmla="*/ 231 h 743"/>
                <a:gd name="T8" fmla="*/ 125 w 742"/>
                <a:gd name="T9" fmla="*/ 298 h 743"/>
                <a:gd name="T10" fmla="*/ 113 w 742"/>
                <a:gd name="T11" fmla="*/ 371 h 743"/>
                <a:gd name="T12" fmla="*/ 125 w 742"/>
                <a:gd name="T13" fmla="*/ 445 h 743"/>
                <a:gd name="T14" fmla="*/ 155 w 742"/>
                <a:gd name="T15" fmla="*/ 511 h 743"/>
                <a:gd name="T16" fmla="*/ 202 w 742"/>
                <a:gd name="T17" fmla="*/ 565 h 743"/>
                <a:gd name="T18" fmla="*/ 262 w 742"/>
                <a:gd name="T19" fmla="*/ 604 h 743"/>
                <a:gd name="T20" fmla="*/ 333 w 742"/>
                <a:gd name="T21" fmla="*/ 625 h 743"/>
                <a:gd name="T22" fmla="*/ 409 w 742"/>
                <a:gd name="T23" fmla="*/ 625 h 743"/>
                <a:gd name="T24" fmla="*/ 480 w 742"/>
                <a:gd name="T25" fmla="*/ 604 h 743"/>
                <a:gd name="T26" fmla="*/ 540 w 742"/>
                <a:gd name="T27" fmla="*/ 565 h 743"/>
                <a:gd name="T28" fmla="*/ 587 w 742"/>
                <a:gd name="T29" fmla="*/ 511 h 743"/>
                <a:gd name="T30" fmla="*/ 617 w 742"/>
                <a:gd name="T31" fmla="*/ 445 h 743"/>
                <a:gd name="T32" fmla="*/ 628 w 742"/>
                <a:gd name="T33" fmla="*/ 371 h 743"/>
                <a:gd name="T34" fmla="*/ 617 w 742"/>
                <a:gd name="T35" fmla="*/ 298 h 743"/>
                <a:gd name="T36" fmla="*/ 587 w 742"/>
                <a:gd name="T37" fmla="*/ 231 h 743"/>
                <a:gd name="T38" fmla="*/ 540 w 742"/>
                <a:gd name="T39" fmla="*/ 177 h 743"/>
                <a:gd name="T40" fmla="*/ 480 w 742"/>
                <a:gd name="T41" fmla="*/ 138 h 743"/>
                <a:gd name="T42" fmla="*/ 409 w 742"/>
                <a:gd name="T43" fmla="*/ 118 h 743"/>
                <a:gd name="T44" fmla="*/ 370 w 742"/>
                <a:gd name="T45" fmla="*/ 0 h 743"/>
                <a:gd name="T46" fmla="*/ 462 w 742"/>
                <a:gd name="T47" fmla="*/ 11 h 743"/>
                <a:gd name="T48" fmla="*/ 545 w 742"/>
                <a:gd name="T49" fmla="*/ 44 h 743"/>
                <a:gd name="T50" fmla="*/ 617 w 742"/>
                <a:gd name="T51" fmla="*/ 94 h 743"/>
                <a:gd name="T52" fmla="*/ 676 w 742"/>
                <a:gd name="T53" fmla="*/ 159 h 743"/>
                <a:gd name="T54" fmla="*/ 717 w 742"/>
                <a:gd name="T55" fmla="*/ 237 h 743"/>
                <a:gd name="T56" fmla="*/ 739 w 742"/>
                <a:gd name="T57" fmla="*/ 325 h 743"/>
                <a:gd name="T58" fmla="*/ 739 w 742"/>
                <a:gd name="T59" fmla="*/ 418 h 743"/>
                <a:gd name="T60" fmla="*/ 717 w 742"/>
                <a:gd name="T61" fmla="*/ 506 h 743"/>
                <a:gd name="T62" fmla="*/ 676 w 742"/>
                <a:gd name="T63" fmla="*/ 584 h 743"/>
                <a:gd name="T64" fmla="*/ 617 w 742"/>
                <a:gd name="T65" fmla="*/ 649 h 743"/>
                <a:gd name="T66" fmla="*/ 545 w 742"/>
                <a:gd name="T67" fmla="*/ 699 h 743"/>
                <a:gd name="T68" fmla="*/ 462 w 742"/>
                <a:gd name="T69" fmla="*/ 731 h 743"/>
                <a:gd name="T70" fmla="*/ 370 w 742"/>
                <a:gd name="T71" fmla="*/ 743 h 743"/>
                <a:gd name="T72" fmla="*/ 280 w 742"/>
                <a:gd name="T73" fmla="*/ 731 h 743"/>
                <a:gd name="T74" fmla="*/ 197 w 742"/>
                <a:gd name="T75" fmla="*/ 699 h 743"/>
                <a:gd name="T76" fmla="*/ 125 w 742"/>
                <a:gd name="T77" fmla="*/ 648 h 743"/>
                <a:gd name="T78" fmla="*/ 66 w 742"/>
                <a:gd name="T79" fmla="*/ 584 h 743"/>
                <a:gd name="T80" fmla="*/ 25 w 742"/>
                <a:gd name="T81" fmla="*/ 506 h 743"/>
                <a:gd name="T82" fmla="*/ 2 w 742"/>
                <a:gd name="T83" fmla="*/ 418 h 743"/>
                <a:gd name="T84" fmla="*/ 2 w 742"/>
                <a:gd name="T85" fmla="*/ 325 h 743"/>
                <a:gd name="T86" fmla="*/ 25 w 742"/>
                <a:gd name="T87" fmla="*/ 237 h 743"/>
                <a:gd name="T88" fmla="*/ 66 w 742"/>
                <a:gd name="T89" fmla="*/ 159 h 743"/>
                <a:gd name="T90" fmla="*/ 124 w 742"/>
                <a:gd name="T91" fmla="*/ 94 h 743"/>
                <a:gd name="T92" fmla="*/ 197 w 742"/>
                <a:gd name="T93" fmla="*/ 44 h 743"/>
                <a:gd name="T94" fmla="*/ 280 w 742"/>
                <a:gd name="T95" fmla="*/ 11 h 743"/>
                <a:gd name="T96" fmla="*/ 370 w 742"/>
                <a:gd name="T9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2" h="743">
                  <a:moveTo>
                    <a:pt x="370" y="114"/>
                  </a:moveTo>
                  <a:lnTo>
                    <a:pt x="333" y="118"/>
                  </a:lnTo>
                  <a:lnTo>
                    <a:pt x="297" y="125"/>
                  </a:lnTo>
                  <a:lnTo>
                    <a:pt x="262" y="138"/>
                  </a:lnTo>
                  <a:lnTo>
                    <a:pt x="231" y="156"/>
                  </a:lnTo>
                  <a:lnTo>
                    <a:pt x="202" y="177"/>
                  </a:lnTo>
                  <a:lnTo>
                    <a:pt x="177" y="203"/>
                  </a:lnTo>
                  <a:lnTo>
                    <a:pt x="155" y="231"/>
                  </a:lnTo>
                  <a:lnTo>
                    <a:pt x="137" y="263"/>
                  </a:lnTo>
                  <a:lnTo>
                    <a:pt x="125" y="298"/>
                  </a:lnTo>
                  <a:lnTo>
                    <a:pt x="116" y="333"/>
                  </a:lnTo>
                  <a:lnTo>
                    <a:pt x="113" y="371"/>
                  </a:lnTo>
                  <a:lnTo>
                    <a:pt x="116" y="409"/>
                  </a:lnTo>
                  <a:lnTo>
                    <a:pt x="125" y="445"/>
                  </a:lnTo>
                  <a:lnTo>
                    <a:pt x="137" y="480"/>
                  </a:lnTo>
                  <a:lnTo>
                    <a:pt x="155" y="511"/>
                  </a:lnTo>
                  <a:lnTo>
                    <a:pt x="177" y="540"/>
                  </a:lnTo>
                  <a:lnTo>
                    <a:pt x="202" y="565"/>
                  </a:lnTo>
                  <a:lnTo>
                    <a:pt x="231" y="587"/>
                  </a:lnTo>
                  <a:lnTo>
                    <a:pt x="262" y="604"/>
                  </a:lnTo>
                  <a:lnTo>
                    <a:pt x="297" y="617"/>
                  </a:lnTo>
                  <a:lnTo>
                    <a:pt x="333" y="625"/>
                  </a:lnTo>
                  <a:lnTo>
                    <a:pt x="370" y="628"/>
                  </a:lnTo>
                  <a:lnTo>
                    <a:pt x="409" y="625"/>
                  </a:lnTo>
                  <a:lnTo>
                    <a:pt x="445" y="617"/>
                  </a:lnTo>
                  <a:lnTo>
                    <a:pt x="480" y="604"/>
                  </a:lnTo>
                  <a:lnTo>
                    <a:pt x="511" y="587"/>
                  </a:lnTo>
                  <a:lnTo>
                    <a:pt x="540" y="565"/>
                  </a:lnTo>
                  <a:lnTo>
                    <a:pt x="565" y="540"/>
                  </a:lnTo>
                  <a:lnTo>
                    <a:pt x="587" y="511"/>
                  </a:lnTo>
                  <a:lnTo>
                    <a:pt x="605" y="480"/>
                  </a:lnTo>
                  <a:lnTo>
                    <a:pt x="617" y="445"/>
                  </a:lnTo>
                  <a:lnTo>
                    <a:pt x="626" y="409"/>
                  </a:lnTo>
                  <a:lnTo>
                    <a:pt x="628" y="371"/>
                  </a:lnTo>
                  <a:lnTo>
                    <a:pt x="626" y="333"/>
                  </a:lnTo>
                  <a:lnTo>
                    <a:pt x="617" y="298"/>
                  </a:lnTo>
                  <a:lnTo>
                    <a:pt x="605" y="263"/>
                  </a:lnTo>
                  <a:lnTo>
                    <a:pt x="587" y="231"/>
                  </a:lnTo>
                  <a:lnTo>
                    <a:pt x="565" y="203"/>
                  </a:lnTo>
                  <a:lnTo>
                    <a:pt x="540" y="177"/>
                  </a:lnTo>
                  <a:lnTo>
                    <a:pt x="511" y="156"/>
                  </a:lnTo>
                  <a:lnTo>
                    <a:pt x="480" y="138"/>
                  </a:lnTo>
                  <a:lnTo>
                    <a:pt x="445" y="125"/>
                  </a:lnTo>
                  <a:lnTo>
                    <a:pt x="409" y="118"/>
                  </a:lnTo>
                  <a:lnTo>
                    <a:pt x="370" y="114"/>
                  </a:lnTo>
                  <a:close/>
                  <a:moveTo>
                    <a:pt x="370" y="0"/>
                  </a:moveTo>
                  <a:lnTo>
                    <a:pt x="417" y="3"/>
                  </a:lnTo>
                  <a:lnTo>
                    <a:pt x="462" y="11"/>
                  </a:lnTo>
                  <a:lnTo>
                    <a:pt x="505" y="25"/>
                  </a:lnTo>
                  <a:lnTo>
                    <a:pt x="545" y="44"/>
                  </a:lnTo>
                  <a:lnTo>
                    <a:pt x="583" y="67"/>
                  </a:lnTo>
                  <a:lnTo>
                    <a:pt x="617" y="94"/>
                  </a:lnTo>
                  <a:lnTo>
                    <a:pt x="649" y="125"/>
                  </a:lnTo>
                  <a:lnTo>
                    <a:pt x="676" y="159"/>
                  </a:lnTo>
                  <a:lnTo>
                    <a:pt x="699" y="197"/>
                  </a:lnTo>
                  <a:lnTo>
                    <a:pt x="717" y="237"/>
                  </a:lnTo>
                  <a:lnTo>
                    <a:pt x="731" y="280"/>
                  </a:lnTo>
                  <a:lnTo>
                    <a:pt x="739" y="325"/>
                  </a:lnTo>
                  <a:lnTo>
                    <a:pt x="742" y="371"/>
                  </a:lnTo>
                  <a:lnTo>
                    <a:pt x="739" y="418"/>
                  </a:lnTo>
                  <a:lnTo>
                    <a:pt x="731" y="463"/>
                  </a:lnTo>
                  <a:lnTo>
                    <a:pt x="717" y="506"/>
                  </a:lnTo>
                  <a:lnTo>
                    <a:pt x="699" y="546"/>
                  </a:lnTo>
                  <a:lnTo>
                    <a:pt x="676" y="584"/>
                  </a:lnTo>
                  <a:lnTo>
                    <a:pt x="649" y="618"/>
                  </a:lnTo>
                  <a:lnTo>
                    <a:pt x="617" y="649"/>
                  </a:lnTo>
                  <a:lnTo>
                    <a:pt x="583" y="676"/>
                  </a:lnTo>
                  <a:lnTo>
                    <a:pt x="545" y="699"/>
                  </a:lnTo>
                  <a:lnTo>
                    <a:pt x="505" y="718"/>
                  </a:lnTo>
                  <a:lnTo>
                    <a:pt x="462" y="731"/>
                  </a:lnTo>
                  <a:lnTo>
                    <a:pt x="417" y="740"/>
                  </a:lnTo>
                  <a:lnTo>
                    <a:pt x="370" y="743"/>
                  </a:lnTo>
                  <a:lnTo>
                    <a:pt x="325" y="740"/>
                  </a:lnTo>
                  <a:lnTo>
                    <a:pt x="280" y="731"/>
                  </a:lnTo>
                  <a:lnTo>
                    <a:pt x="237" y="718"/>
                  </a:lnTo>
                  <a:lnTo>
                    <a:pt x="197" y="699"/>
                  </a:lnTo>
                  <a:lnTo>
                    <a:pt x="159" y="676"/>
                  </a:lnTo>
                  <a:lnTo>
                    <a:pt x="125" y="648"/>
                  </a:lnTo>
                  <a:lnTo>
                    <a:pt x="93" y="618"/>
                  </a:lnTo>
                  <a:lnTo>
                    <a:pt x="66" y="584"/>
                  </a:lnTo>
                  <a:lnTo>
                    <a:pt x="43" y="545"/>
                  </a:lnTo>
                  <a:lnTo>
                    <a:pt x="25" y="506"/>
                  </a:lnTo>
                  <a:lnTo>
                    <a:pt x="11" y="463"/>
                  </a:lnTo>
                  <a:lnTo>
                    <a:pt x="2" y="418"/>
                  </a:lnTo>
                  <a:lnTo>
                    <a:pt x="0" y="371"/>
                  </a:lnTo>
                  <a:lnTo>
                    <a:pt x="2" y="325"/>
                  </a:lnTo>
                  <a:lnTo>
                    <a:pt x="11" y="280"/>
                  </a:lnTo>
                  <a:lnTo>
                    <a:pt x="25" y="237"/>
                  </a:lnTo>
                  <a:lnTo>
                    <a:pt x="42" y="197"/>
                  </a:lnTo>
                  <a:lnTo>
                    <a:pt x="66" y="159"/>
                  </a:lnTo>
                  <a:lnTo>
                    <a:pt x="93" y="125"/>
                  </a:lnTo>
                  <a:lnTo>
                    <a:pt x="124" y="94"/>
                  </a:lnTo>
                  <a:lnTo>
                    <a:pt x="159" y="67"/>
                  </a:lnTo>
                  <a:lnTo>
                    <a:pt x="197" y="44"/>
                  </a:lnTo>
                  <a:lnTo>
                    <a:pt x="236" y="25"/>
                  </a:lnTo>
                  <a:lnTo>
                    <a:pt x="280" y="11"/>
                  </a:lnTo>
                  <a:lnTo>
                    <a:pt x="325" y="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sp>
        <p:nvSpPr>
          <p:cNvPr id="69" name="TextBox 73">
            <a:extLst>
              <a:ext uri="{FF2B5EF4-FFF2-40B4-BE49-F238E27FC236}">
                <a16:creationId xmlns:a16="http://schemas.microsoft.com/office/drawing/2014/main" id="{69FEE8DC-F244-5B4B-B8C3-19D3A1AD825E}"/>
              </a:ext>
            </a:extLst>
          </p:cNvPr>
          <p:cNvSpPr txBox="1"/>
          <p:nvPr/>
        </p:nvSpPr>
        <p:spPr>
          <a:xfrm>
            <a:off x="1915651" y="937524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HEADING</a:t>
            </a:r>
          </a:p>
        </p:txBody>
      </p:sp>
      <p:sp>
        <p:nvSpPr>
          <p:cNvPr id="70" name="TextBox 74">
            <a:extLst>
              <a:ext uri="{FF2B5EF4-FFF2-40B4-BE49-F238E27FC236}">
                <a16:creationId xmlns:a16="http://schemas.microsoft.com/office/drawing/2014/main" id="{3DAD05DD-C3B9-F34E-A893-CEC76B3A73A3}"/>
              </a:ext>
            </a:extLst>
          </p:cNvPr>
          <p:cNvSpPr txBox="1"/>
          <p:nvPr/>
        </p:nvSpPr>
        <p:spPr>
          <a:xfrm>
            <a:off x="1814980" y="10045270"/>
            <a:ext cx="4101456" cy="13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endParaRPr lang="en-US" sz="29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7">
            <a:extLst>
              <a:ext uri="{FF2B5EF4-FFF2-40B4-BE49-F238E27FC236}">
                <a16:creationId xmlns:a16="http://schemas.microsoft.com/office/drawing/2014/main" id="{359F7F79-29AB-3144-A939-36AF3186B55D}"/>
              </a:ext>
            </a:extLst>
          </p:cNvPr>
          <p:cNvSpPr txBox="1"/>
          <p:nvPr/>
        </p:nvSpPr>
        <p:spPr>
          <a:xfrm>
            <a:off x="6038329" y="937524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HEADING</a:t>
            </a:r>
          </a:p>
        </p:txBody>
      </p:sp>
      <p:sp>
        <p:nvSpPr>
          <p:cNvPr id="72" name="TextBox 78">
            <a:extLst>
              <a:ext uri="{FF2B5EF4-FFF2-40B4-BE49-F238E27FC236}">
                <a16:creationId xmlns:a16="http://schemas.microsoft.com/office/drawing/2014/main" id="{B341D1DE-97B7-3545-884E-743EFCF550AB}"/>
              </a:ext>
            </a:extLst>
          </p:cNvPr>
          <p:cNvSpPr txBox="1"/>
          <p:nvPr/>
        </p:nvSpPr>
        <p:spPr>
          <a:xfrm>
            <a:off x="5937658" y="10045270"/>
            <a:ext cx="4101456" cy="13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endParaRPr lang="en-US" sz="29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80">
            <a:extLst>
              <a:ext uri="{FF2B5EF4-FFF2-40B4-BE49-F238E27FC236}">
                <a16:creationId xmlns:a16="http://schemas.microsoft.com/office/drawing/2014/main" id="{95DD5528-4190-6947-ABBD-5C15CAA5C9E8}"/>
              </a:ext>
            </a:extLst>
          </p:cNvPr>
          <p:cNvSpPr txBox="1"/>
          <p:nvPr/>
        </p:nvSpPr>
        <p:spPr>
          <a:xfrm>
            <a:off x="10172991" y="937524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HEADING</a:t>
            </a:r>
          </a:p>
        </p:txBody>
      </p:sp>
      <p:sp>
        <p:nvSpPr>
          <p:cNvPr id="74" name="TextBox 81">
            <a:extLst>
              <a:ext uri="{FF2B5EF4-FFF2-40B4-BE49-F238E27FC236}">
                <a16:creationId xmlns:a16="http://schemas.microsoft.com/office/drawing/2014/main" id="{51968DBF-07BA-7249-9432-2909C8A388EB}"/>
              </a:ext>
            </a:extLst>
          </p:cNvPr>
          <p:cNvSpPr txBox="1"/>
          <p:nvPr/>
        </p:nvSpPr>
        <p:spPr>
          <a:xfrm>
            <a:off x="10072320" y="10045270"/>
            <a:ext cx="4101456" cy="13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endParaRPr lang="en-US" sz="29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Box 83">
            <a:extLst>
              <a:ext uri="{FF2B5EF4-FFF2-40B4-BE49-F238E27FC236}">
                <a16:creationId xmlns:a16="http://schemas.microsoft.com/office/drawing/2014/main" id="{FFBBAD0F-1B0B-014B-843B-9802A451BA4A}"/>
              </a:ext>
            </a:extLst>
          </p:cNvPr>
          <p:cNvSpPr txBox="1"/>
          <p:nvPr/>
        </p:nvSpPr>
        <p:spPr>
          <a:xfrm>
            <a:off x="14438332" y="937524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HEADING</a:t>
            </a:r>
          </a:p>
        </p:txBody>
      </p:sp>
      <p:sp>
        <p:nvSpPr>
          <p:cNvPr id="76" name="TextBox 84">
            <a:extLst>
              <a:ext uri="{FF2B5EF4-FFF2-40B4-BE49-F238E27FC236}">
                <a16:creationId xmlns:a16="http://schemas.microsoft.com/office/drawing/2014/main" id="{F43C1ED9-0580-424B-A461-DC54FCBE4CFF}"/>
              </a:ext>
            </a:extLst>
          </p:cNvPr>
          <p:cNvSpPr txBox="1"/>
          <p:nvPr/>
        </p:nvSpPr>
        <p:spPr>
          <a:xfrm>
            <a:off x="14337661" y="10045270"/>
            <a:ext cx="4101456" cy="13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endParaRPr lang="en-US" sz="29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Box 86">
            <a:extLst>
              <a:ext uri="{FF2B5EF4-FFF2-40B4-BE49-F238E27FC236}">
                <a16:creationId xmlns:a16="http://schemas.microsoft.com/office/drawing/2014/main" id="{B60FB4A4-366D-0944-A15C-E7D9A40ABCBD}"/>
              </a:ext>
            </a:extLst>
          </p:cNvPr>
          <p:cNvSpPr txBox="1"/>
          <p:nvPr/>
        </p:nvSpPr>
        <p:spPr>
          <a:xfrm>
            <a:off x="18452166" y="937524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HEADING</a:t>
            </a: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B98EC599-297B-084C-9B7E-7C3E1C5806D8}"/>
              </a:ext>
            </a:extLst>
          </p:cNvPr>
          <p:cNvSpPr txBox="1"/>
          <p:nvPr/>
        </p:nvSpPr>
        <p:spPr>
          <a:xfrm>
            <a:off x="18351495" y="10045270"/>
            <a:ext cx="4101456" cy="136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endParaRPr lang="en-US" sz="29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TextBox 1">
            <a:extLst>
              <a:ext uri="{FF2B5EF4-FFF2-40B4-BE49-F238E27FC236}">
                <a16:creationId xmlns:a16="http://schemas.microsoft.com/office/drawing/2014/main" id="{46727089-2F20-644E-9177-18139D17B172}"/>
              </a:ext>
            </a:extLst>
          </p:cNvPr>
          <p:cNvSpPr txBox="1"/>
          <p:nvPr/>
        </p:nvSpPr>
        <p:spPr>
          <a:xfrm>
            <a:off x="-1" y="1943389"/>
            <a:ext cx="2438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heading here</a:t>
            </a:r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E0C52FD0-9964-5D4A-B188-128ED52BE42B}"/>
              </a:ext>
            </a:extLst>
          </p:cNvPr>
          <p:cNvSpPr txBox="1"/>
          <p:nvPr/>
        </p:nvSpPr>
        <p:spPr>
          <a:xfrm>
            <a:off x="-1" y="3248955"/>
            <a:ext cx="24382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600" dirty="0">
                <a:solidFill>
                  <a:srgbClr val="0070C0"/>
                </a:solidFill>
              </a:rPr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5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661" y="5176619"/>
            <a:ext cx="9907524" cy="717119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400"/>
              </a:spcBef>
            </a:pP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Lorem ipsum dolor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amet, lacus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netus nibh aliquet, porttitor ligula justo libero vivamus porttitor dolor, conubia mollit. </a:t>
            </a:r>
          </a:p>
          <a:p>
            <a:pPr>
              <a:spcBef>
                <a:spcPts val="400"/>
              </a:spcBef>
            </a:pP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400"/>
              </a:spcBef>
            </a:pP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Pellentesque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nunc orci eu enim, eget in fringilla vitae, et eros praesent dolor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porttitor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spcBef>
                <a:spcPts val="400"/>
              </a:spcBef>
            </a:pP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400"/>
              </a:spcBef>
            </a:pP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lectus nonummy, accumsan mauris in sed justo magnis, dictum justo lorem ac quis. </a:t>
            </a:r>
          </a:p>
          <a:p>
            <a:pPr>
              <a:spcBef>
                <a:spcPts val="400"/>
              </a:spcBef>
            </a:pP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400"/>
              </a:spcBef>
            </a:pPr>
            <a:r>
              <a:rPr lang="id-ID" sz="4000" i="1" dirty="0" err="1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Nunc</a:t>
            </a:r>
            <a:r>
              <a:rPr lang="id-ID" sz="4000" i="1" dirty="0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i="1" dirty="0" err="1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id-ID" sz="4000" i="1" dirty="0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i="1" dirty="0" err="1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id-ID" sz="4000" i="1" dirty="0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i="1" dirty="0" err="1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id-ID" sz="4000" i="1" dirty="0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d-ID" sz="4000" i="1" dirty="0" err="1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eget</a:t>
            </a:r>
            <a:r>
              <a:rPr lang="id-ID" sz="4000" i="1" dirty="0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</a:rPr>
              <a:t> in.</a:t>
            </a:r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521BFCC9-0901-DB4E-B378-88E01AA5D2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8231"/>
          <a:stretch>
            <a:fillRect/>
          </a:stretch>
        </p:blipFill>
        <p:spPr>
          <a:xfrm>
            <a:off x="12239625" y="0"/>
            <a:ext cx="12142788" cy="13716000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16D6562-5820-EB4E-A86B-8FEAEE952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705" y="791369"/>
            <a:ext cx="2549117" cy="254911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9BD003C-71B2-514B-9333-CD893005CC8F}"/>
              </a:ext>
            </a:extLst>
          </p:cNvPr>
          <p:cNvSpPr/>
          <p:nvPr/>
        </p:nvSpPr>
        <p:spPr>
          <a:xfrm>
            <a:off x="1207661" y="1590195"/>
            <a:ext cx="10458312" cy="313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d-ID" spc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Lorem</a:t>
            </a:r>
            <a:r>
              <a:rPr lang="id-ID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 </a:t>
            </a:r>
            <a:r>
              <a:rPr lang="id-ID" spc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ipsum</a:t>
            </a:r>
            <a:endParaRPr lang="id-ID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sz="7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Porttitor</a:t>
            </a:r>
            <a:r>
              <a:rPr lang="id-ID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id-ID" sz="7000" b="1" dirty="0">
                <a:solidFill>
                  <a:schemeClr val="accent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ligula</a:t>
            </a:r>
            <a:r>
              <a:rPr lang="id-ID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justo </a:t>
            </a:r>
          </a:p>
          <a:p>
            <a:pPr>
              <a:defRPr/>
            </a:pPr>
            <a:r>
              <a:rPr lang="id-ID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libero </a:t>
            </a:r>
            <a:r>
              <a:rPr lang="id-ID" sz="7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viva</a:t>
            </a:r>
            <a:r>
              <a:rPr lang="id-ID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mus </a:t>
            </a:r>
            <a:r>
              <a:rPr lang="id-ID" sz="7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porttitor</a:t>
            </a:r>
            <a:endParaRPr lang="id-ID" sz="7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0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80084" y="2037259"/>
            <a:ext cx="9957401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amet, lacus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ac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netus nibh aliquet, porttitor ligula justo libero vivamus porttitor dolor, conubia mollit. </a:t>
            </a: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Sapien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nam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suspendisse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tincidunt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eget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ante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tincidunt, eros in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auctor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fringilla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at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diam. In et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quam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4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eget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mi.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0087" y="10925236"/>
            <a:ext cx="74806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4000" b="1" dirty="0">
                <a:solidFill>
                  <a:srgbClr val="0070C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LOREM IPSUM</a:t>
            </a:r>
            <a:endParaRPr lang="id-ID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d-ID" sz="3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id-ID" sz="3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ipsum dolor sit amet, lacus </a:t>
            </a:r>
            <a:r>
              <a:rPr lang="id-ID" sz="3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id-ID" sz="3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3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ac</a:t>
            </a:r>
            <a:r>
              <a:rPr lang="id-ID" sz="3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id-ID" sz="3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netus</a:t>
            </a:r>
            <a:r>
              <a:rPr lang="id-ID" sz="3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nibh aliquet, porttitor ligula justo </a:t>
            </a:r>
          </a:p>
          <a:p>
            <a:r>
              <a:rPr lang="id-ID" sz="3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libero vivamus porttitor dolor, </a:t>
            </a:r>
          </a:p>
        </p:txBody>
      </p:sp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DFC4EB96-1B5E-7742-BC5C-941F5B3DBB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 b="12126"/>
          <a:stretch>
            <a:fillRect/>
          </a:stretch>
        </p:blipFill>
        <p:spPr>
          <a:xfrm>
            <a:off x="0" y="0"/>
            <a:ext cx="10184737" cy="13716000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9BC53A2-1E4A-DC44-82D2-C8BDE235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227" y="10473322"/>
            <a:ext cx="2549117" cy="2549117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D7526C4-A38B-FB48-8680-44B132C493FF}"/>
              </a:ext>
            </a:extLst>
          </p:cNvPr>
          <p:cNvSpPr/>
          <p:nvPr/>
        </p:nvSpPr>
        <p:spPr>
          <a:xfrm>
            <a:off x="5767448" y="4810832"/>
            <a:ext cx="17092551" cy="2825728"/>
          </a:xfrm>
          <a:prstGeom prst="rect">
            <a:avLst/>
          </a:prstGeom>
          <a:solidFill>
            <a:srgbClr val="FFFFFF"/>
          </a:solidFill>
        </p:spPr>
        <p:txBody>
          <a:bodyPr wrap="square" lIns="324000" tIns="180000" rIns="216000" bIns="180000">
            <a:spAutoFit/>
          </a:bodyPr>
          <a:lstStyle/>
          <a:p>
            <a:r>
              <a:rPr lang="id-ID" sz="8000" b="1" dirty="0"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000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80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LAUEI ET ER </a:t>
            </a:r>
            <a:r>
              <a:rPr lang="id-ID" sz="8000" b="1" dirty="0">
                <a:ea typeface="Lato" panose="020F0502020204030203" pitchFamily="34" charset="0"/>
                <a:cs typeface="Lato" panose="020F0502020204030203" pitchFamily="34" charset="0"/>
              </a:rPr>
              <a:t>AC NIBH ALIQUET</a:t>
            </a:r>
            <a:endParaRPr lang="id-ID" sz="8000" b="1" dirty="0"/>
          </a:p>
        </p:txBody>
      </p:sp>
    </p:spTree>
    <p:extLst>
      <p:ext uri="{BB962C8B-B14F-4D97-AF65-F5344CB8AC3E}">
        <p14:creationId xmlns:p14="http://schemas.microsoft.com/office/powerpoint/2010/main" val="139551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8EEA4523-6772-9246-B4A2-C59DDD14F421}"/>
              </a:ext>
            </a:extLst>
          </p:cNvPr>
          <p:cNvGrpSpPr/>
          <p:nvPr/>
        </p:nvGrpSpPr>
        <p:grpSpPr>
          <a:xfrm>
            <a:off x="1889805" y="6338378"/>
            <a:ext cx="1863121" cy="1863121"/>
            <a:chOff x="1889805" y="6338378"/>
            <a:chExt cx="1863121" cy="1863121"/>
          </a:xfrm>
        </p:grpSpPr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F981D52E-396D-C047-A243-DAF4CEF0980E}"/>
                </a:ext>
              </a:extLst>
            </p:cNvPr>
            <p:cNvSpPr/>
            <p:nvPr/>
          </p:nvSpPr>
          <p:spPr bwMode="auto">
            <a:xfrm>
              <a:off x="1889805" y="6338378"/>
              <a:ext cx="1863121" cy="1863121"/>
            </a:xfrm>
            <a:prstGeom prst="ellipse">
              <a:avLst/>
            </a:prstGeom>
            <a:solidFill>
              <a:srgbClr val="55A4D4"/>
            </a:solidFill>
            <a:ln>
              <a:noFill/>
            </a:ln>
          </p:spPr>
          <p:txBody>
            <a:bodyPr vert="horz" wrap="square" lIns="243824" tIns="121912" rIns="243824" bIns="121912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799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D450F98A-2345-B04D-8865-8CC98219A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9652" y="6899547"/>
              <a:ext cx="639193" cy="982069"/>
            </a:xfrm>
            <a:custGeom>
              <a:avLst/>
              <a:gdLst>
                <a:gd name="T0" fmla="*/ 1060 w 1809"/>
                <a:gd name="T1" fmla="*/ 2658 h 2784"/>
                <a:gd name="T2" fmla="*/ 558 w 1809"/>
                <a:gd name="T3" fmla="*/ 2150 h 2784"/>
                <a:gd name="T4" fmla="*/ 1257 w 1809"/>
                <a:gd name="T5" fmla="*/ 2150 h 2784"/>
                <a:gd name="T6" fmla="*/ 859 w 1809"/>
                <a:gd name="T7" fmla="*/ 151 h 2784"/>
                <a:gd name="T8" fmla="*/ 657 w 1809"/>
                <a:gd name="T9" fmla="*/ 191 h 2784"/>
                <a:gd name="T10" fmla="*/ 477 w 1809"/>
                <a:gd name="T11" fmla="*/ 279 h 2784"/>
                <a:gd name="T12" fmla="*/ 326 w 1809"/>
                <a:gd name="T13" fmla="*/ 409 h 2784"/>
                <a:gd name="T14" fmla="*/ 214 w 1809"/>
                <a:gd name="T15" fmla="*/ 573 h 2784"/>
                <a:gd name="T16" fmla="*/ 145 w 1809"/>
                <a:gd name="T17" fmla="*/ 766 h 2784"/>
                <a:gd name="T18" fmla="*/ 133 w 1809"/>
                <a:gd name="T19" fmla="*/ 973 h 2784"/>
                <a:gd name="T20" fmla="*/ 173 w 1809"/>
                <a:gd name="T21" fmla="*/ 1169 h 2784"/>
                <a:gd name="T22" fmla="*/ 255 w 1809"/>
                <a:gd name="T23" fmla="*/ 1350 h 2784"/>
                <a:gd name="T24" fmla="*/ 375 w 1809"/>
                <a:gd name="T25" fmla="*/ 1510 h 2784"/>
                <a:gd name="T26" fmla="*/ 530 w 1809"/>
                <a:gd name="T27" fmla="*/ 1640 h 2784"/>
                <a:gd name="T28" fmla="*/ 556 w 1809"/>
                <a:gd name="T29" fmla="*/ 1678 h 2784"/>
                <a:gd name="T30" fmla="*/ 1257 w 1809"/>
                <a:gd name="T31" fmla="*/ 2024 h 2784"/>
                <a:gd name="T32" fmla="*/ 1265 w 1809"/>
                <a:gd name="T33" fmla="*/ 1667 h 2784"/>
                <a:gd name="T34" fmla="*/ 1286 w 1809"/>
                <a:gd name="T35" fmla="*/ 1641 h 2784"/>
                <a:gd name="T36" fmla="*/ 1441 w 1809"/>
                <a:gd name="T37" fmla="*/ 1511 h 2784"/>
                <a:gd name="T38" fmla="*/ 1561 w 1809"/>
                <a:gd name="T39" fmla="*/ 1351 h 2784"/>
                <a:gd name="T40" fmla="*/ 1643 w 1809"/>
                <a:gd name="T41" fmla="*/ 1170 h 2784"/>
                <a:gd name="T42" fmla="*/ 1683 w 1809"/>
                <a:gd name="T43" fmla="*/ 973 h 2784"/>
                <a:gd name="T44" fmla="*/ 1670 w 1809"/>
                <a:gd name="T45" fmla="*/ 764 h 2784"/>
                <a:gd name="T46" fmla="*/ 1599 w 1809"/>
                <a:gd name="T47" fmla="*/ 568 h 2784"/>
                <a:gd name="T48" fmla="*/ 1482 w 1809"/>
                <a:gd name="T49" fmla="*/ 402 h 2784"/>
                <a:gd name="T50" fmla="*/ 1326 w 1809"/>
                <a:gd name="T51" fmla="*/ 272 h 2784"/>
                <a:gd name="T52" fmla="*/ 1140 w 1809"/>
                <a:gd name="T53" fmla="*/ 184 h 2784"/>
                <a:gd name="T54" fmla="*/ 931 w 1809"/>
                <a:gd name="T55" fmla="*/ 150 h 2784"/>
                <a:gd name="T56" fmla="*/ 1061 w 1809"/>
                <a:gd name="T57" fmla="*/ 15 h 2784"/>
                <a:gd name="T58" fmla="*/ 1276 w 1809"/>
                <a:gd name="T59" fmla="*/ 81 h 2784"/>
                <a:gd name="T60" fmla="*/ 1463 w 1809"/>
                <a:gd name="T61" fmla="*/ 196 h 2784"/>
                <a:gd name="T62" fmla="*/ 1617 w 1809"/>
                <a:gd name="T63" fmla="*/ 350 h 2784"/>
                <a:gd name="T64" fmla="*/ 1731 w 1809"/>
                <a:gd name="T65" fmla="*/ 539 h 2784"/>
                <a:gd name="T66" fmla="*/ 1796 w 1809"/>
                <a:gd name="T67" fmla="*/ 753 h 2784"/>
                <a:gd name="T68" fmla="*/ 1805 w 1809"/>
                <a:gd name="T69" fmla="*/ 982 h 2784"/>
                <a:gd name="T70" fmla="*/ 1762 w 1809"/>
                <a:gd name="T71" fmla="*/ 1200 h 2784"/>
                <a:gd name="T72" fmla="*/ 1675 w 1809"/>
                <a:gd name="T73" fmla="*/ 1402 h 2784"/>
                <a:gd name="T74" fmla="*/ 1545 w 1809"/>
                <a:gd name="T75" fmla="*/ 1580 h 2784"/>
                <a:gd name="T76" fmla="*/ 1380 w 1809"/>
                <a:gd name="T77" fmla="*/ 1730 h 2784"/>
                <a:gd name="T78" fmla="*/ 1375 w 1809"/>
                <a:gd name="T79" fmla="*/ 2407 h 2784"/>
                <a:gd name="T80" fmla="*/ 1145 w 1809"/>
                <a:gd name="T81" fmla="*/ 2756 h 2784"/>
                <a:gd name="T82" fmla="*/ 1107 w 1809"/>
                <a:gd name="T83" fmla="*/ 2782 h 2784"/>
                <a:gd name="T84" fmla="*/ 701 w 1809"/>
                <a:gd name="T85" fmla="*/ 2782 h 2784"/>
                <a:gd name="T86" fmla="*/ 663 w 1809"/>
                <a:gd name="T87" fmla="*/ 2756 h 2784"/>
                <a:gd name="T88" fmla="*/ 434 w 1809"/>
                <a:gd name="T89" fmla="*/ 2407 h 2784"/>
                <a:gd name="T90" fmla="*/ 428 w 1809"/>
                <a:gd name="T91" fmla="*/ 1730 h 2784"/>
                <a:gd name="T92" fmla="*/ 262 w 1809"/>
                <a:gd name="T93" fmla="*/ 1580 h 2784"/>
                <a:gd name="T94" fmla="*/ 134 w 1809"/>
                <a:gd name="T95" fmla="*/ 1402 h 2784"/>
                <a:gd name="T96" fmla="*/ 46 w 1809"/>
                <a:gd name="T97" fmla="*/ 1200 h 2784"/>
                <a:gd name="T98" fmla="*/ 3 w 1809"/>
                <a:gd name="T99" fmla="*/ 982 h 2784"/>
                <a:gd name="T100" fmla="*/ 13 w 1809"/>
                <a:gd name="T101" fmla="*/ 752 h 2784"/>
                <a:gd name="T102" fmla="*/ 79 w 1809"/>
                <a:gd name="T103" fmla="*/ 538 h 2784"/>
                <a:gd name="T104" fmla="*/ 193 w 1809"/>
                <a:gd name="T105" fmla="*/ 348 h 2784"/>
                <a:gd name="T106" fmla="*/ 348 w 1809"/>
                <a:gd name="T107" fmla="*/ 193 h 2784"/>
                <a:gd name="T108" fmla="*/ 537 w 1809"/>
                <a:gd name="T109" fmla="*/ 79 h 2784"/>
                <a:gd name="T110" fmla="*/ 753 w 1809"/>
                <a:gd name="T111" fmla="*/ 14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9" h="2784">
                  <a:moveTo>
                    <a:pt x="614" y="2450"/>
                  </a:moveTo>
                  <a:lnTo>
                    <a:pt x="755" y="2658"/>
                  </a:lnTo>
                  <a:lnTo>
                    <a:pt x="1060" y="2658"/>
                  </a:lnTo>
                  <a:lnTo>
                    <a:pt x="1200" y="2450"/>
                  </a:lnTo>
                  <a:lnTo>
                    <a:pt x="614" y="2450"/>
                  </a:lnTo>
                  <a:close/>
                  <a:moveTo>
                    <a:pt x="558" y="2150"/>
                  </a:moveTo>
                  <a:lnTo>
                    <a:pt x="558" y="2320"/>
                  </a:lnTo>
                  <a:lnTo>
                    <a:pt x="1257" y="2320"/>
                  </a:lnTo>
                  <a:lnTo>
                    <a:pt x="1257" y="2150"/>
                  </a:lnTo>
                  <a:lnTo>
                    <a:pt x="558" y="2150"/>
                  </a:lnTo>
                  <a:close/>
                  <a:moveTo>
                    <a:pt x="931" y="150"/>
                  </a:moveTo>
                  <a:lnTo>
                    <a:pt x="859" y="151"/>
                  </a:lnTo>
                  <a:lnTo>
                    <a:pt x="790" y="158"/>
                  </a:lnTo>
                  <a:lnTo>
                    <a:pt x="722" y="172"/>
                  </a:lnTo>
                  <a:lnTo>
                    <a:pt x="657" y="191"/>
                  </a:lnTo>
                  <a:lnTo>
                    <a:pt x="594" y="215"/>
                  </a:lnTo>
                  <a:lnTo>
                    <a:pt x="534" y="244"/>
                  </a:lnTo>
                  <a:lnTo>
                    <a:pt x="477" y="279"/>
                  </a:lnTo>
                  <a:lnTo>
                    <a:pt x="423" y="318"/>
                  </a:lnTo>
                  <a:lnTo>
                    <a:pt x="373" y="362"/>
                  </a:lnTo>
                  <a:lnTo>
                    <a:pt x="326" y="409"/>
                  </a:lnTo>
                  <a:lnTo>
                    <a:pt x="284" y="461"/>
                  </a:lnTo>
                  <a:lnTo>
                    <a:pt x="246" y="515"/>
                  </a:lnTo>
                  <a:lnTo>
                    <a:pt x="214" y="573"/>
                  </a:lnTo>
                  <a:lnTo>
                    <a:pt x="185" y="635"/>
                  </a:lnTo>
                  <a:lnTo>
                    <a:pt x="163" y="699"/>
                  </a:lnTo>
                  <a:lnTo>
                    <a:pt x="145" y="766"/>
                  </a:lnTo>
                  <a:lnTo>
                    <a:pt x="135" y="834"/>
                  </a:lnTo>
                  <a:lnTo>
                    <a:pt x="130" y="904"/>
                  </a:lnTo>
                  <a:lnTo>
                    <a:pt x="133" y="973"/>
                  </a:lnTo>
                  <a:lnTo>
                    <a:pt x="141" y="1040"/>
                  </a:lnTo>
                  <a:lnTo>
                    <a:pt x="155" y="1105"/>
                  </a:lnTo>
                  <a:lnTo>
                    <a:pt x="173" y="1169"/>
                  </a:lnTo>
                  <a:lnTo>
                    <a:pt x="196" y="1231"/>
                  </a:lnTo>
                  <a:lnTo>
                    <a:pt x="223" y="1292"/>
                  </a:lnTo>
                  <a:lnTo>
                    <a:pt x="255" y="1350"/>
                  </a:lnTo>
                  <a:lnTo>
                    <a:pt x="291" y="1406"/>
                  </a:lnTo>
                  <a:lnTo>
                    <a:pt x="331" y="1459"/>
                  </a:lnTo>
                  <a:lnTo>
                    <a:pt x="375" y="1510"/>
                  </a:lnTo>
                  <a:lnTo>
                    <a:pt x="422" y="1556"/>
                  </a:lnTo>
                  <a:lnTo>
                    <a:pt x="474" y="1600"/>
                  </a:lnTo>
                  <a:lnTo>
                    <a:pt x="530" y="1640"/>
                  </a:lnTo>
                  <a:lnTo>
                    <a:pt x="541" y="1651"/>
                  </a:lnTo>
                  <a:lnTo>
                    <a:pt x="551" y="1663"/>
                  </a:lnTo>
                  <a:lnTo>
                    <a:pt x="556" y="1678"/>
                  </a:lnTo>
                  <a:lnTo>
                    <a:pt x="558" y="1694"/>
                  </a:lnTo>
                  <a:lnTo>
                    <a:pt x="558" y="2024"/>
                  </a:lnTo>
                  <a:lnTo>
                    <a:pt x="1257" y="2024"/>
                  </a:lnTo>
                  <a:lnTo>
                    <a:pt x="1257" y="1698"/>
                  </a:lnTo>
                  <a:lnTo>
                    <a:pt x="1259" y="1681"/>
                  </a:lnTo>
                  <a:lnTo>
                    <a:pt x="1265" y="1667"/>
                  </a:lnTo>
                  <a:lnTo>
                    <a:pt x="1274" y="1654"/>
                  </a:lnTo>
                  <a:lnTo>
                    <a:pt x="1286" y="1643"/>
                  </a:lnTo>
                  <a:lnTo>
                    <a:pt x="1286" y="1641"/>
                  </a:lnTo>
                  <a:lnTo>
                    <a:pt x="1341" y="1601"/>
                  </a:lnTo>
                  <a:lnTo>
                    <a:pt x="1393" y="1558"/>
                  </a:lnTo>
                  <a:lnTo>
                    <a:pt x="1441" y="1511"/>
                  </a:lnTo>
                  <a:lnTo>
                    <a:pt x="1485" y="1461"/>
                  </a:lnTo>
                  <a:lnTo>
                    <a:pt x="1525" y="1408"/>
                  </a:lnTo>
                  <a:lnTo>
                    <a:pt x="1561" y="1351"/>
                  </a:lnTo>
                  <a:lnTo>
                    <a:pt x="1593" y="1293"/>
                  </a:lnTo>
                  <a:lnTo>
                    <a:pt x="1620" y="1232"/>
                  </a:lnTo>
                  <a:lnTo>
                    <a:pt x="1643" y="1170"/>
                  </a:lnTo>
                  <a:lnTo>
                    <a:pt x="1661" y="1106"/>
                  </a:lnTo>
                  <a:lnTo>
                    <a:pt x="1675" y="1040"/>
                  </a:lnTo>
                  <a:lnTo>
                    <a:pt x="1683" y="973"/>
                  </a:lnTo>
                  <a:lnTo>
                    <a:pt x="1686" y="904"/>
                  </a:lnTo>
                  <a:lnTo>
                    <a:pt x="1681" y="833"/>
                  </a:lnTo>
                  <a:lnTo>
                    <a:pt x="1670" y="764"/>
                  </a:lnTo>
                  <a:lnTo>
                    <a:pt x="1652" y="695"/>
                  </a:lnTo>
                  <a:lnTo>
                    <a:pt x="1629" y="630"/>
                  </a:lnTo>
                  <a:lnTo>
                    <a:pt x="1599" y="568"/>
                  </a:lnTo>
                  <a:lnTo>
                    <a:pt x="1565" y="509"/>
                  </a:lnTo>
                  <a:lnTo>
                    <a:pt x="1525" y="453"/>
                  </a:lnTo>
                  <a:lnTo>
                    <a:pt x="1482" y="402"/>
                  </a:lnTo>
                  <a:lnTo>
                    <a:pt x="1434" y="354"/>
                  </a:lnTo>
                  <a:lnTo>
                    <a:pt x="1382" y="310"/>
                  </a:lnTo>
                  <a:lnTo>
                    <a:pt x="1326" y="272"/>
                  </a:lnTo>
                  <a:lnTo>
                    <a:pt x="1267" y="237"/>
                  </a:lnTo>
                  <a:lnTo>
                    <a:pt x="1205" y="207"/>
                  </a:lnTo>
                  <a:lnTo>
                    <a:pt x="1140" y="184"/>
                  </a:lnTo>
                  <a:lnTo>
                    <a:pt x="1072" y="166"/>
                  </a:lnTo>
                  <a:lnTo>
                    <a:pt x="1002" y="155"/>
                  </a:lnTo>
                  <a:lnTo>
                    <a:pt x="931" y="150"/>
                  </a:lnTo>
                  <a:close/>
                  <a:moveTo>
                    <a:pt x="907" y="0"/>
                  </a:moveTo>
                  <a:lnTo>
                    <a:pt x="985" y="5"/>
                  </a:lnTo>
                  <a:lnTo>
                    <a:pt x="1061" y="15"/>
                  </a:lnTo>
                  <a:lnTo>
                    <a:pt x="1135" y="31"/>
                  </a:lnTo>
                  <a:lnTo>
                    <a:pt x="1206" y="53"/>
                  </a:lnTo>
                  <a:lnTo>
                    <a:pt x="1276" y="81"/>
                  </a:lnTo>
                  <a:lnTo>
                    <a:pt x="1341" y="114"/>
                  </a:lnTo>
                  <a:lnTo>
                    <a:pt x="1404" y="153"/>
                  </a:lnTo>
                  <a:lnTo>
                    <a:pt x="1463" y="196"/>
                  </a:lnTo>
                  <a:lnTo>
                    <a:pt x="1519" y="243"/>
                  </a:lnTo>
                  <a:lnTo>
                    <a:pt x="1571" y="295"/>
                  </a:lnTo>
                  <a:lnTo>
                    <a:pt x="1617" y="350"/>
                  </a:lnTo>
                  <a:lnTo>
                    <a:pt x="1660" y="410"/>
                  </a:lnTo>
                  <a:lnTo>
                    <a:pt x="1698" y="472"/>
                  </a:lnTo>
                  <a:lnTo>
                    <a:pt x="1731" y="539"/>
                  </a:lnTo>
                  <a:lnTo>
                    <a:pt x="1758" y="608"/>
                  </a:lnTo>
                  <a:lnTo>
                    <a:pt x="1780" y="679"/>
                  </a:lnTo>
                  <a:lnTo>
                    <a:pt x="1796" y="753"/>
                  </a:lnTo>
                  <a:lnTo>
                    <a:pt x="1805" y="829"/>
                  </a:lnTo>
                  <a:lnTo>
                    <a:pt x="1809" y="907"/>
                  </a:lnTo>
                  <a:lnTo>
                    <a:pt x="1805" y="982"/>
                  </a:lnTo>
                  <a:lnTo>
                    <a:pt x="1796" y="1056"/>
                  </a:lnTo>
                  <a:lnTo>
                    <a:pt x="1781" y="1128"/>
                  </a:lnTo>
                  <a:lnTo>
                    <a:pt x="1762" y="1200"/>
                  </a:lnTo>
                  <a:lnTo>
                    <a:pt x="1738" y="1269"/>
                  </a:lnTo>
                  <a:lnTo>
                    <a:pt x="1709" y="1336"/>
                  </a:lnTo>
                  <a:lnTo>
                    <a:pt x="1675" y="1402"/>
                  </a:lnTo>
                  <a:lnTo>
                    <a:pt x="1636" y="1464"/>
                  </a:lnTo>
                  <a:lnTo>
                    <a:pt x="1593" y="1524"/>
                  </a:lnTo>
                  <a:lnTo>
                    <a:pt x="1545" y="1580"/>
                  </a:lnTo>
                  <a:lnTo>
                    <a:pt x="1495" y="1634"/>
                  </a:lnTo>
                  <a:lnTo>
                    <a:pt x="1439" y="1683"/>
                  </a:lnTo>
                  <a:lnTo>
                    <a:pt x="1380" y="1730"/>
                  </a:lnTo>
                  <a:lnTo>
                    <a:pt x="1380" y="2385"/>
                  </a:lnTo>
                  <a:lnTo>
                    <a:pt x="1378" y="2395"/>
                  </a:lnTo>
                  <a:lnTo>
                    <a:pt x="1375" y="2407"/>
                  </a:lnTo>
                  <a:lnTo>
                    <a:pt x="1375" y="2412"/>
                  </a:lnTo>
                  <a:lnTo>
                    <a:pt x="1372" y="2419"/>
                  </a:lnTo>
                  <a:lnTo>
                    <a:pt x="1145" y="2756"/>
                  </a:lnTo>
                  <a:lnTo>
                    <a:pt x="1135" y="2767"/>
                  </a:lnTo>
                  <a:lnTo>
                    <a:pt x="1121" y="2777"/>
                  </a:lnTo>
                  <a:lnTo>
                    <a:pt x="1107" y="2782"/>
                  </a:lnTo>
                  <a:lnTo>
                    <a:pt x="1092" y="2784"/>
                  </a:lnTo>
                  <a:lnTo>
                    <a:pt x="717" y="2784"/>
                  </a:lnTo>
                  <a:lnTo>
                    <a:pt x="701" y="2782"/>
                  </a:lnTo>
                  <a:lnTo>
                    <a:pt x="686" y="2777"/>
                  </a:lnTo>
                  <a:lnTo>
                    <a:pt x="674" y="2767"/>
                  </a:lnTo>
                  <a:lnTo>
                    <a:pt x="663" y="2756"/>
                  </a:lnTo>
                  <a:lnTo>
                    <a:pt x="437" y="2419"/>
                  </a:lnTo>
                  <a:lnTo>
                    <a:pt x="434" y="2412"/>
                  </a:lnTo>
                  <a:lnTo>
                    <a:pt x="434" y="2407"/>
                  </a:lnTo>
                  <a:lnTo>
                    <a:pt x="431" y="2395"/>
                  </a:lnTo>
                  <a:lnTo>
                    <a:pt x="428" y="2385"/>
                  </a:lnTo>
                  <a:lnTo>
                    <a:pt x="428" y="1730"/>
                  </a:lnTo>
                  <a:lnTo>
                    <a:pt x="370" y="1683"/>
                  </a:lnTo>
                  <a:lnTo>
                    <a:pt x="314" y="1634"/>
                  </a:lnTo>
                  <a:lnTo>
                    <a:pt x="262" y="1580"/>
                  </a:lnTo>
                  <a:lnTo>
                    <a:pt x="216" y="1524"/>
                  </a:lnTo>
                  <a:lnTo>
                    <a:pt x="173" y="1464"/>
                  </a:lnTo>
                  <a:lnTo>
                    <a:pt x="134" y="1402"/>
                  </a:lnTo>
                  <a:lnTo>
                    <a:pt x="100" y="1336"/>
                  </a:lnTo>
                  <a:lnTo>
                    <a:pt x="71" y="1269"/>
                  </a:lnTo>
                  <a:lnTo>
                    <a:pt x="46" y="1200"/>
                  </a:lnTo>
                  <a:lnTo>
                    <a:pt x="27" y="1128"/>
                  </a:lnTo>
                  <a:lnTo>
                    <a:pt x="13" y="1056"/>
                  </a:lnTo>
                  <a:lnTo>
                    <a:pt x="3" y="982"/>
                  </a:lnTo>
                  <a:lnTo>
                    <a:pt x="0" y="907"/>
                  </a:lnTo>
                  <a:lnTo>
                    <a:pt x="3" y="829"/>
                  </a:lnTo>
                  <a:lnTo>
                    <a:pt x="13" y="752"/>
                  </a:lnTo>
                  <a:lnTo>
                    <a:pt x="30" y="678"/>
                  </a:lnTo>
                  <a:lnTo>
                    <a:pt x="51" y="606"/>
                  </a:lnTo>
                  <a:lnTo>
                    <a:pt x="79" y="538"/>
                  </a:lnTo>
                  <a:lnTo>
                    <a:pt x="112" y="471"/>
                  </a:lnTo>
                  <a:lnTo>
                    <a:pt x="150" y="408"/>
                  </a:lnTo>
                  <a:lnTo>
                    <a:pt x="193" y="348"/>
                  </a:lnTo>
                  <a:lnTo>
                    <a:pt x="240" y="293"/>
                  </a:lnTo>
                  <a:lnTo>
                    <a:pt x="293" y="241"/>
                  </a:lnTo>
                  <a:lnTo>
                    <a:pt x="348" y="193"/>
                  </a:lnTo>
                  <a:lnTo>
                    <a:pt x="407" y="151"/>
                  </a:lnTo>
                  <a:lnTo>
                    <a:pt x="471" y="112"/>
                  </a:lnTo>
                  <a:lnTo>
                    <a:pt x="537" y="79"/>
                  </a:lnTo>
                  <a:lnTo>
                    <a:pt x="606" y="52"/>
                  </a:lnTo>
                  <a:lnTo>
                    <a:pt x="678" y="30"/>
                  </a:lnTo>
                  <a:lnTo>
                    <a:pt x="753" y="14"/>
                  </a:lnTo>
                  <a:lnTo>
                    <a:pt x="830" y="4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A022E5A0-DE91-814E-8B9C-94A3D3DC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665" y="7001140"/>
              <a:ext cx="237051" cy="241286"/>
            </a:xfrm>
            <a:custGeom>
              <a:avLst/>
              <a:gdLst>
                <a:gd name="T0" fmla="*/ 64 w 677"/>
                <a:gd name="T1" fmla="*/ 0 h 675"/>
                <a:gd name="T2" fmla="*/ 127 w 677"/>
                <a:gd name="T3" fmla="*/ 3 h 675"/>
                <a:gd name="T4" fmla="*/ 188 w 677"/>
                <a:gd name="T5" fmla="*/ 12 h 675"/>
                <a:gd name="T6" fmla="*/ 247 w 677"/>
                <a:gd name="T7" fmla="*/ 27 h 675"/>
                <a:gd name="T8" fmla="*/ 303 w 677"/>
                <a:gd name="T9" fmla="*/ 48 h 675"/>
                <a:gd name="T10" fmla="*/ 356 w 677"/>
                <a:gd name="T11" fmla="*/ 73 h 675"/>
                <a:gd name="T12" fmla="*/ 407 w 677"/>
                <a:gd name="T13" fmla="*/ 105 h 675"/>
                <a:gd name="T14" fmla="*/ 454 w 677"/>
                <a:gd name="T15" fmla="*/ 139 h 675"/>
                <a:gd name="T16" fmla="*/ 497 w 677"/>
                <a:gd name="T17" fmla="*/ 179 h 675"/>
                <a:gd name="T18" fmla="*/ 537 w 677"/>
                <a:gd name="T19" fmla="*/ 222 h 675"/>
                <a:gd name="T20" fmla="*/ 572 w 677"/>
                <a:gd name="T21" fmla="*/ 270 h 675"/>
                <a:gd name="T22" fmla="*/ 603 w 677"/>
                <a:gd name="T23" fmla="*/ 320 h 675"/>
                <a:gd name="T24" fmla="*/ 629 w 677"/>
                <a:gd name="T25" fmla="*/ 374 h 675"/>
                <a:gd name="T26" fmla="*/ 650 w 677"/>
                <a:gd name="T27" fmla="*/ 429 h 675"/>
                <a:gd name="T28" fmla="*/ 665 w 677"/>
                <a:gd name="T29" fmla="*/ 488 h 675"/>
                <a:gd name="T30" fmla="*/ 674 w 677"/>
                <a:gd name="T31" fmla="*/ 549 h 675"/>
                <a:gd name="T32" fmla="*/ 677 w 677"/>
                <a:gd name="T33" fmla="*/ 611 h 675"/>
                <a:gd name="T34" fmla="*/ 675 w 677"/>
                <a:gd name="T35" fmla="*/ 629 h 675"/>
                <a:gd name="T36" fmla="*/ 668 w 677"/>
                <a:gd name="T37" fmla="*/ 644 h 675"/>
                <a:gd name="T38" fmla="*/ 659 w 677"/>
                <a:gd name="T39" fmla="*/ 657 h 675"/>
                <a:gd name="T40" fmla="*/ 646 w 677"/>
                <a:gd name="T41" fmla="*/ 667 h 675"/>
                <a:gd name="T42" fmla="*/ 630 w 677"/>
                <a:gd name="T43" fmla="*/ 673 h 675"/>
                <a:gd name="T44" fmla="*/ 613 w 677"/>
                <a:gd name="T45" fmla="*/ 675 h 675"/>
                <a:gd name="T46" fmla="*/ 595 w 677"/>
                <a:gd name="T47" fmla="*/ 673 h 675"/>
                <a:gd name="T48" fmla="*/ 581 w 677"/>
                <a:gd name="T49" fmla="*/ 667 h 675"/>
                <a:gd name="T50" fmla="*/ 568 w 677"/>
                <a:gd name="T51" fmla="*/ 657 h 675"/>
                <a:gd name="T52" fmla="*/ 557 w 677"/>
                <a:gd name="T53" fmla="*/ 644 h 675"/>
                <a:gd name="T54" fmla="*/ 551 w 677"/>
                <a:gd name="T55" fmla="*/ 629 h 675"/>
                <a:gd name="T56" fmla="*/ 549 w 677"/>
                <a:gd name="T57" fmla="*/ 611 h 675"/>
                <a:gd name="T58" fmla="*/ 545 w 677"/>
                <a:gd name="T59" fmla="*/ 556 h 675"/>
                <a:gd name="T60" fmla="*/ 535 w 677"/>
                <a:gd name="T61" fmla="*/ 501 h 675"/>
                <a:gd name="T62" fmla="*/ 521 w 677"/>
                <a:gd name="T63" fmla="*/ 448 h 675"/>
                <a:gd name="T64" fmla="*/ 500 w 677"/>
                <a:gd name="T65" fmla="*/ 399 h 675"/>
                <a:gd name="T66" fmla="*/ 473 w 677"/>
                <a:gd name="T67" fmla="*/ 353 h 675"/>
                <a:gd name="T68" fmla="*/ 442 w 677"/>
                <a:gd name="T69" fmla="*/ 310 h 675"/>
                <a:gd name="T70" fmla="*/ 407 w 677"/>
                <a:gd name="T71" fmla="*/ 270 h 675"/>
                <a:gd name="T72" fmla="*/ 367 w 677"/>
                <a:gd name="T73" fmla="*/ 234 h 675"/>
                <a:gd name="T74" fmla="*/ 324 w 677"/>
                <a:gd name="T75" fmla="*/ 203 h 675"/>
                <a:gd name="T76" fmla="*/ 277 w 677"/>
                <a:gd name="T77" fmla="*/ 177 h 675"/>
                <a:gd name="T78" fmla="*/ 228 w 677"/>
                <a:gd name="T79" fmla="*/ 156 h 675"/>
                <a:gd name="T80" fmla="*/ 175 w 677"/>
                <a:gd name="T81" fmla="*/ 140 h 675"/>
                <a:gd name="T82" fmla="*/ 121 w 677"/>
                <a:gd name="T83" fmla="*/ 131 h 675"/>
                <a:gd name="T84" fmla="*/ 64 w 677"/>
                <a:gd name="T85" fmla="*/ 128 h 675"/>
                <a:gd name="T86" fmla="*/ 47 w 677"/>
                <a:gd name="T87" fmla="*/ 126 h 675"/>
                <a:gd name="T88" fmla="*/ 32 w 677"/>
                <a:gd name="T89" fmla="*/ 119 h 675"/>
                <a:gd name="T90" fmla="*/ 18 w 677"/>
                <a:gd name="T91" fmla="*/ 109 h 675"/>
                <a:gd name="T92" fmla="*/ 9 w 677"/>
                <a:gd name="T93" fmla="*/ 96 h 675"/>
                <a:gd name="T94" fmla="*/ 3 w 677"/>
                <a:gd name="T95" fmla="*/ 80 h 675"/>
                <a:gd name="T96" fmla="*/ 0 w 677"/>
                <a:gd name="T97" fmla="*/ 64 h 675"/>
                <a:gd name="T98" fmla="*/ 3 w 677"/>
                <a:gd name="T99" fmla="*/ 47 h 675"/>
                <a:gd name="T100" fmla="*/ 9 w 677"/>
                <a:gd name="T101" fmla="*/ 31 h 675"/>
                <a:gd name="T102" fmla="*/ 18 w 677"/>
                <a:gd name="T103" fmla="*/ 18 h 675"/>
                <a:gd name="T104" fmla="*/ 32 w 677"/>
                <a:gd name="T105" fmla="*/ 8 h 675"/>
                <a:gd name="T106" fmla="*/ 47 w 677"/>
                <a:gd name="T107" fmla="*/ 2 h 675"/>
                <a:gd name="T108" fmla="*/ 64 w 677"/>
                <a:gd name="T10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7" h="675">
                  <a:moveTo>
                    <a:pt x="64" y="0"/>
                  </a:moveTo>
                  <a:lnTo>
                    <a:pt x="127" y="3"/>
                  </a:lnTo>
                  <a:lnTo>
                    <a:pt x="188" y="12"/>
                  </a:lnTo>
                  <a:lnTo>
                    <a:pt x="247" y="27"/>
                  </a:lnTo>
                  <a:lnTo>
                    <a:pt x="303" y="48"/>
                  </a:lnTo>
                  <a:lnTo>
                    <a:pt x="356" y="73"/>
                  </a:lnTo>
                  <a:lnTo>
                    <a:pt x="407" y="105"/>
                  </a:lnTo>
                  <a:lnTo>
                    <a:pt x="454" y="139"/>
                  </a:lnTo>
                  <a:lnTo>
                    <a:pt x="497" y="179"/>
                  </a:lnTo>
                  <a:lnTo>
                    <a:pt x="537" y="222"/>
                  </a:lnTo>
                  <a:lnTo>
                    <a:pt x="572" y="270"/>
                  </a:lnTo>
                  <a:lnTo>
                    <a:pt x="603" y="320"/>
                  </a:lnTo>
                  <a:lnTo>
                    <a:pt x="629" y="374"/>
                  </a:lnTo>
                  <a:lnTo>
                    <a:pt x="650" y="429"/>
                  </a:lnTo>
                  <a:lnTo>
                    <a:pt x="665" y="488"/>
                  </a:lnTo>
                  <a:lnTo>
                    <a:pt x="674" y="549"/>
                  </a:lnTo>
                  <a:lnTo>
                    <a:pt x="677" y="611"/>
                  </a:lnTo>
                  <a:lnTo>
                    <a:pt x="675" y="629"/>
                  </a:lnTo>
                  <a:lnTo>
                    <a:pt x="668" y="644"/>
                  </a:lnTo>
                  <a:lnTo>
                    <a:pt x="659" y="657"/>
                  </a:lnTo>
                  <a:lnTo>
                    <a:pt x="646" y="667"/>
                  </a:lnTo>
                  <a:lnTo>
                    <a:pt x="630" y="673"/>
                  </a:lnTo>
                  <a:lnTo>
                    <a:pt x="613" y="675"/>
                  </a:lnTo>
                  <a:lnTo>
                    <a:pt x="595" y="673"/>
                  </a:lnTo>
                  <a:lnTo>
                    <a:pt x="581" y="667"/>
                  </a:lnTo>
                  <a:lnTo>
                    <a:pt x="568" y="657"/>
                  </a:lnTo>
                  <a:lnTo>
                    <a:pt x="557" y="644"/>
                  </a:lnTo>
                  <a:lnTo>
                    <a:pt x="551" y="629"/>
                  </a:lnTo>
                  <a:lnTo>
                    <a:pt x="549" y="611"/>
                  </a:lnTo>
                  <a:lnTo>
                    <a:pt x="545" y="556"/>
                  </a:lnTo>
                  <a:lnTo>
                    <a:pt x="535" y="501"/>
                  </a:lnTo>
                  <a:lnTo>
                    <a:pt x="521" y="448"/>
                  </a:lnTo>
                  <a:lnTo>
                    <a:pt x="500" y="399"/>
                  </a:lnTo>
                  <a:lnTo>
                    <a:pt x="473" y="353"/>
                  </a:lnTo>
                  <a:lnTo>
                    <a:pt x="442" y="310"/>
                  </a:lnTo>
                  <a:lnTo>
                    <a:pt x="407" y="270"/>
                  </a:lnTo>
                  <a:lnTo>
                    <a:pt x="367" y="234"/>
                  </a:lnTo>
                  <a:lnTo>
                    <a:pt x="324" y="203"/>
                  </a:lnTo>
                  <a:lnTo>
                    <a:pt x="277" y="177"/>
                  </a:lnTo>
                  <a:lnTo>
                    <a:pt x="228" y="156"/>
                  </a:lnTo>
                  <a:lnTo>
                    <a:pt x="175" y="140"/>
                  </a:lnTo>
                  <a:lnTo>
                    <a:pt x="121" y="131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8" y="109"/>
                  </a:lnTo>
                  <a:lnTo>
                    <a:pt x="9" y="96"/>
                  </a:lnTo>
                  <a:lnTo>
                    <a:pt x="3" y="80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0E3F368-D86F-2043-8BBF-07D81EB0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133" y="7195862"/>
              <a:ext cx="207421" cy="46565"/>
            </a:xfrm>
            <a:custGeom>
              <a:avLst/>
              <a:gdLst>
                <a:gd name="T0" fmla="*/ 64 w 592"/>
                <a:gd name="T1" fmla="*/ 0 h 128"/>
                <a:gd name="T2" fmla="*/ 527 w 592"/>
                <a:gd name="T3" fmla="*/ 0 h 128"/>
                <a:gd name="T4" fmla="*/ 545 w 592"/>
                <a:gd name="T5" fmla="*/ 2 h 128"/>
                <a:gd name="T6" fmla="*/ 560 w 592"/>
                <a:gd name="T7" fmla="*/ 10 h 128"/>
                <a:gd name="T8" fmla="*/ 574 w 592"/>
                <a:gd name="T9" fmla="*/ 19 h 128"/>
                <a:gd name="T10" fmla="*/ 583 w 592"/>
                <a:gd name="T11" fmla="*/ 32 h 128"/>
                <a:gd name="T12" fmla="*/ 589 w 592"/>
                <a:gd name="T13" fmla="*/ 48 h 128"/>
                <a:gd name="T14" fmla="*/ 592 w 592"/>
                <a:gd name="T15" fmla="*/ 64 h 128"/>
                <a:gd name="T16" fmla="*/ 589 w 592"/>
                <a:gd name="T17" fmla="*/ 82 h 128"/>
                <a:gd name="T18" fmla="*/ 583 w 592"/>
                <a:gd name="T19" fmla="*/ 97 h 128"/>
                <a:gd name="T20" fmla="*/ 574 w 592"/>
                <a:gd name="T21" fmla="*/ 110 h 128"/>
                <a:gd name="T22" fmla="*/ 560 w 592"/>
                <a:gd name="T23" fmla="*/ 120 h 128"/>
                <a:gd name="T24" fmla="*/ 545 w 592"/>
                <a:gd name="T25" fmla="*/ 126 h 128"/>
                <a:gd name="T26" fmla="*/ 527 w 592"/>
                <a:gd name="T27" fmla="*/ 128 h 128"/>
                <a:gd name="T28" fmla="*/ 64 w 592"/>
                <a:gd name="T29" fmla="*/ 128 h 128"/>
                <a:gd name="T30" fmla="*/ 47 w 592"/>
                <a:gd name="T31" fmla="*/ 126 h 128"/>
                <a:gd name="T32" fmla="*/ 32 w 592"/>
                <a:gd name="T33" fmla="*/ 120 h 128"/>
                <a:gd name="T34" fmla="*/ 19 w 592"/>
                <a:gd name="T35" fmla="*/ 110 h 128"/>
                <a:gd name="T36" fmla="*/ 9 w 592"/>
                <a:gd name="T37" fmla="*/ 97 h 128"/>
                <a:gd name="T38" fmla="*/ 2 w 592"/>
                <a:gd name="T39" fmla="*/ 82 h 128"/>
                <a:gd name="T40" fmla="*/ 0 w 592"/>
                <a:gd name="T41" fmla="*/ 64 h 128"/>
                <a:gd name="T42" fmla="*/ 2 w 592"/>
                <a:gd name="T43" fmla="*/ 48 h 128"/>
                <a:gd name="T44" fmla="*/ 9 w 592"/>
                <a:gd name="T45" fmla="*/ 32 h 128"/>
                <a:gd name="T46" fmla="*/ 19 w 592"/>
                <a:gd name="T47" fmla="*/ 19 h 128"/>
                <a:gd name="T48" fmla="*/ 32 w 592"/>
                <a:gd name="T49" fmla="*/ 10 h 128"/>
                <a:gd name="T50" fmla="*/ 47 w 592"/>
                <a:gd name="T51" fmla="*/ 2 h 128"/>
                <a:gd name="T52" fmla="*/ 64 w 592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2" h="128">
                  <a:moveTo>
                    <a:pt x="64" y="0"/>
                  </a:moveTo>
                  <a:lnTo>
                    <a:pt x="527" y="0"/>
                  </a:lnTo>
                  <a:lnTo>
                    <a:pt x="545" y="2"/>
                  </a:lnTo>
                  <a:lnTo>
                    <a:pt x="560" y="10"/>
                  </a:lnTo>
                  <a:lnTo>
                    <a:pt x="574" y="19"/>
                  </a:lnTo>
                  <a:lnTo>
                    <a:pt x="583" y="32"/>
                  </a:lnTo>
                  <a:lnTo>
                    <a:pt x="589" y="48"/>
                  </a:lnTo>
                  <a:lnTo>
                    <a:pt x="592" y="64"/>
                  </a:lnTo>
                  <a:lnTo>
                    <a:pt x="589" y="82"/>
                  </a:lnTo>
                  <a:lnTo>
                    <a:pt x="583" y="97"/>
                  </a:lnTo>
                  <a:lnTo>
                    <a:pt x="574" y="110"/>
                  </a:lnTo>
                  <a:lnTo>
                    <a:pt x="560" y="120"/>
                  </a:lnTo>
                  <a:lnTo>
                    <a:pt x="545" y="126"/>
                  </a:lnTo>
                  <a:lnTo>
                    <a:pt x="52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20"/>
                  </a:lnTo>
                  <a:lnTo>
                    <a:pt x="19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54899AD9-171C-2F49-B79F-7254FAB0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74" y="7195862"/>
              <a:ext cx="207421" cy="46565"/>
            </a:xfrm>
            <a:custGeom>
              <a:avLst/>
              <a:gdLst>
                <a:gd name="T0" fmla="*/ 65 w 592"/>
                <a:gd name="T1" fmla="*/ 0 h 128"/>
                <a:gd name="T2" fmla="*/ 528 w 592"/>
                <a:gd name="T3" fmla="*/ 0 h 128"/>
                <a:gd name="T4" fmla="*/ 545 w 592"/>
                <a:gd name="T5" fmla="*/ 2 h 128"/>
                <a:gd name="T6" fmla="*/ 560 w 592"/>
                <a:gd name="T7" fmla="*/ 10 h 128"/>
                <a:gd name="T8" fmla="*/ 573 w 592"/>
                <a:gd name="T9" fmla="*/ 19 h 128"/>
                <a:gd name="T10" fmla="*/ 583 w 592"/>
                <a:gd name="T11" fmla="*/ 32 h 128"/>
                <a:gd name="T12" fmla="*/ 590 w 592"/>
                <a:gd name="T13" fmla="*/ 48 h 128"/>
                <a:gd name="T14" fmla="*/ 592 w 592"/>
                <a:gd name="T15" fmla="*/ 64 h 128"/>
                <a:gd name="T16" fmla="*/ 590 w 592"/>
                <a:gd name="T17" fmla="*/ 82 h 128"/>
                <a:gd name="T18" fmla="*/ 583 w 592"/>
                <a:gd name="T19" fmla="*/ 97 h 128"/>
                <a:gd name="T20" fmla="*/ 573 w 592"/>
                <a:gd name="T21" fmla="*/ 110 h 128"/>
                <a:gd name="T22" fmla="*/ 560 w 592"/>
                <a:gd name="T23" fmla="*/ 120 h 128"/>
                <a:gd name="T24" fmla="*/ 545 w 592"/>
                <a:gd name="T25" fmla="*/ 126 h 128"/>
                <a:gd name="T26" fmla="*/ 528 w 592"/>
                <a:gd name="T27" fmla="*/ 128 h 128"/>
                <a:gd name="T28" fmla="*/ 65 w 592"/>
                <a:gd name="T29" fmla="*/ 128 h 128"/>
                <a:gd name="T30" fmla="*/ 47 w 592"/>
                <a:gd name="T31" fmla="*/ 126 h 128"/>
                <a:gd name="T32" fmla="*/ 32 w 592"/>
                <a:gd name="T33" fmla="*/ 120 h 128"/>
                <a:gd name="T34" fmla="*/ 18 w 592"/>
                <a:gd name="T35" fmla="*/ 110 h 128"/>
                <a:gd name="T36" fmla="*/ 9 w 592"/>
                <a:gd name="T37" fmla="*/ 97 h 128"/>
                <a:gd name="T38" fmla="*/ 2 w 592"/>
                <a:gd name="T39" fmla="*/ 82 h 128"/>
                <a:gd name="T40" fmla="*/ 0 w 592"/>
                <a:gd name="T41" fmla="*/ 64 h 128"/>
                <a:gd name="T42" fmla="*/ 2 w 592"/>
                <a:gd name="T43" fmla="*/ 48 h 128"/>
                <a:gd name="T44" fmla="*/ 9 w 592"/>
                <a:gd name="T45" fmla="*/ 32 h 128"/>
                <a:gd name="T46" fmla="*/ 18 w 592"/>
                <a:gd name="T47" fmla="*/ 19 h 128"/>
                <a:gd name="T48" fmla="*/ 32 w 592"/>
                <a:gd name="T49" fmla="*/ 10 h 128"/>
                <a:gd name="T50" fmla="*/ 47 w 592"/>
                <a:gd name="T51" fmla="*/ 2 h 128"/>
                <a:gd name="T52" fmla="*/ 65 w 592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2" h="128">
                  <a:moveTo>
                    <a:pt x="65" y="0"/>
                  </a:moveTo>
                  <a:lnTo>
                    <a:pt x="528" y="0"/>
                  </a:lnTo>
                  <a:lnTo>
                    <a:pt x="545" y="2"/>
                  </a:lnTo>
                  <a:lnTo>
                    <a:pt x="560" y="10"/>
                  </a:lnTo>
                  <a:lnTo>
                    <a:pt x="573" y="19"/>
                  </a:lnTo>
                  <a:lnTo>
                    <a:pt x="583" y="32"/>
                  </a:lnTo>
                  <a:lnTo>
                    <a:pt x="590" y="48"/>
                  </a:lnTo>
                  <a:lnTo>
                    <a:pt x="592" y="64"/>
                  </a:lnTo>
                  <a:lnTo>
                    <a:pt x="590" y="82"/>
                  </a:lnTo>
                  <a:lnTo>
                    <a:pt x="583" y="97"/>
                  </a:lnTo>
                  <a:lnTo>
                    <a:pt x="573" y="110"/>
                  </a:lnTo>
                  <a:lnTo>
                    <a:pt x="560" y="120"/>
                  </a:lnTo>
                  <a:lnTo>
                    <a:pt x="545" y="126"/>
                  </a:lnTo>
                  <a:lnTo>
                    <a:pt x="528" y="128"/>
                  </a:lnTo>
                  <a:lnTo>
                    <a:pt x="65" y="128"/>
                  </a:lnTo>
                  <a:lnTo>
                    <a:pt x="47" y="126"/>
                  </a:lnTo>
                  <a:lnTo>
                    <a:pt x="32" y="120"/>
                  </a:lnTo>
                  <a:lnTo>
                    <a:pt x="18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8" y="19"/>
                  </a:lnTo>
                  <a:lnTo>
                    <a:pt x="32" y="10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F470C784-25F1-4744-8A73-B710D1F6B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759" y="7462543"/>
              <a:ext cx="165091" cy="165091"/>
            </a:xfrm>
            <a:custGeom>
              <a:avLst/>
              <a:gdLst>
                <a:gd name="T0" fmla="*/ 406 w 465"/>
                <a:gd name="T1" fmla="*/ 0 h 464"/>
                <a:gd name="T2" fmla="*/ 421 w 465"/>
                <a:gd name="T3" fmla="*/ 3 h 464"/>
                <a:gd name="T4" fmla="*/ 436 w 465"/>
                <a:gd name="T5" fmla="*/ 11 h 464"/>
                <a:gd name="T6" fmla="*/ 449 w 465"/>
                <a:gd name="T7" fmla="*/ 22 h 464"/>
                <a:gd name="T8" fmla="*/ 458 w 465"/>
                <a:gd name="T9" fmla="*/ 37 h 464"/>
                <a:gd name="T10" fmla="*/ 464 w 465"/>
                <a:gd name="T11" fmla="*/ 53 h 464"/>
                <a:gd name="T12" fmla="*/ 465 w 465"/>
                <a:gd name="T13" fmla="*/ 70 h 464"/>
                <a:gd name="T14" fmla="*/ 461 w 465"/>
                <a:gd name="T15" fmla="*/ 85 h 464"/>
                <a:gd name="T16" fmla="*/ 454 w 465"/>
                <a:gd name="T17" fmla="*/ 100 h 464"/>
                <a:gd name="T18" fmla="*/ 442 w 465"/>
                <a:gd name="T19" fmla="*/ 113 h 464"/>
                <a:gd name="T20" fmla="*/ 114 w 465"/>
                <a:gd name="T21" fmla="*/ 442 h 464"/>
                <a:gd name="T22" fmla="*/ 110 w 465"/>
                <a:gd name="T23" fmla="*/ 445 h 464"/>
                <a:gd name="T24" fmla="*/ 107 w 465"/>
                <a:gd name="T25" fmla="*/ 448 h 464"/>
                <a:gd name="T26" fmla="*/ 92 w 465"/>
                <a:gd name="T27" fmla="*/ 458 h 464"/>
                <a:gd name="T28" fmla="*/ 76 w 465"/>
                <a:gd name="T29" fmla="*/ 463 h 464"/>
                <a:gd name="T30" fmla="*/ 59 w 465"/>
                <a:gd name="T31" fmla="*/ 464 h 464"/>
                <a:gd name="T32" fmla="*/ 44 w 465"/>
                <a:gd name="T33" fmla="*/ 461 h 464"/>
                <a:gd name="T34" fmla="*/ 29 w 465"/>
                <a:gd name="T35" fmla="*/ 452 h 464"/>
                <a:gd name="T36" fmla="*/ 16 w 465"/>
                <a:gd name="T37" fmla="*/ 442 h 464"/>
                <a:gd name="T38" fmla="*/ 7 w 465"/>
                <a:gd name="T39" fmla="*/ 427 h 464"/>
                <a:gd name="T40" fmla="*/ 1 w 465"/>
                <a:gd name="T41" fmla="*/ 411 h 464"/>
                <a:gd name="T42" fmla="*/ 0 w 465"/>
                <a:gd name="T43" fmla="*/ 395 h 464"/>
                <a:gd name="T44" fmla="*/ 4 w 465"/>
                <a:gd name="T45" fmla="*/ 379 h 464"/>
                <a:gd name="T46" fmla="*/ 11 w 465"/>
                <a:gd name="T47" fmla="*/ 364 h 464"/>
                <a:gd name="T48" fmla="*/ 22 w 465"/>
                <a:gd name="T49" fmla="*/ 350 h 464"/>
                <a:gd name="T50" fmla="*/ 352 w 465"/>
                <a:gd name="T51" fmla="*/ 21 h 464"/>
                <a:gd name="T52" fmla="*/ 352 w 465"/>
                <a:gd name="T53" fmla="*/ 22 h 464"/>
                <a:gd name="T54" fmla="*/ 355 w 465"/>
                <a:gd name="T55" fmla="*/ 19 h 464"/>
                <a:gd name="T56" fmla="*/ 358 w 465"/>
                <a:gd name="T57" fmla="*/ 15 h 464"/>
                <a:gd name="T58" fmla="*/ 373 w 465"/>
                <a:gd name="T59" fmla="*/ 7 h 464"/>
                <a:gd name="T60" fmla="*/ 389 w 465"/>
                <a:gd name="T61" fmla="*/ 1 h 464"/>
                <a:gd name="T62" fmla="*/ 406 w 465"/>
                <a:gd name="T6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64">
                  <a:moveTo>
                    <a:pt x="406" y="0"/>
                  </a:moveTo>
                  <a:lnTo>
                    <a:pt x="421" y="3"/>
                  </a:lnTo>
                  <a:lnTo>
                    <a:pt x="436" y="11"/>
                  </a:lnTo>
                  <a:lnTo>
                    <a:pt x="449" y="22"/>
                  </a:lnTo>
                  <a:lnTo>
                    <a:pt x="458" y="37"/>
                  </a:lnTo>
                  <a:lnTo>
                    <a:pt x="464" y="53"/>
                  </a:lnTo>
                  <a:lnTo>
                    <a:pt x="465" y="70"/>
                  </a:lnTo>
                  <a:lnTo>
                    <a:pt x="461" y="85"/>
                  </a:lnTo>
                  <a:lnTo>
                    <a:pt x="454" y="100"/>
                  </a:lnTo>
                  <a:lnTo>
                    <a:pt x="442" y="113"/>
                  </a:lnTo>
                  <a:lnTo>
                    <a:pt x="114" y="442"/>
                  </a:lnTo>
                  <a:lnTo>
                    <a:pt x="110" y="445"/>
                  </a:lnTo>
                  <a:lnTo>
                    <a:pt x="107" y="448"/>
                  </a:lnTo>
                  <a:lnTo>
                    <a:pt x="92" y="458"/>
                  </a:lnTo>
                  <a:lnTo>
                    <a:pt x="76" y="463"/>
                  </a:lnTo>
                  <a:lnTo>
                    <a:pt x="59" y="464"/>
                  </a:lnTo>
                  <a:lnTo>
                    <a:pt x="44" y="461"/>
                  </a:lnTo>
                  <a:lnTo>
                    <a:pt x="29" y="452"/>
                  </a:lnTo>
                  <a:lnTo>
                    <a:pt x="16" y="442"/>
                  </a:lnTo>
                  <a:lnTo>
                    <a:pt x="7" y="427"/>
                  </a:lnTo>
                  <a:lnTo>
                    <a:pt x="1" y="411"/>
                  </a:lnTo>
                  <a:lnTo>
                    <a:pt x="0" y="395"/>
                  </a:lnTo>
                  <a:lnTo>
                    <a:pt x="4" y="379"/>
                  </a:lnTo>
                  <a:lnTo>
                    <a:pt x="11" y="364"/>
                  </a:lnTo>
                  <a:lnTo>
                    <a:pt x="22" y="350"/>
                  </a:lnTo>
                  <a:lnTo>
                    <a:pt x="352" y="21"/>
                  </a:lnTo>
                  <a:lnTo>
                    <a:pt x="352" y="22"/>
                  </a:lnTo>
                  <a:lnTo>
                    <a:pt x="355" y="19"/>
                  </a:lnTo>
                  <a:lnTo>
                    <a:pt x="358" y="15"/>
                  </a:lnTo>
                  <a:lnTo>
                    <a:pt x="373" y="7"/>
                  </a:lnTo>
                  <a:lnTo>
                    <a:pt x="389" y="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D2486C4A-37A0-2D4A-AEBE-FE7703716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82" y="6810652"/>
              <a:ext cx="160856" cy="160856"/>
            </a:xfrm>
            <a:custGeom>
              <a:avLst/>
              <a:gdLst>
                <a:gd name="T0" fmla="*/ 381 w 453"/>
                <a:gd name="T1" fmla="*/ 0 h 452"/>
                <a:gd name="T2" fmla="*/ 398 w 453"/>
                <a:gd name="T3" fmla="*/ 0 h 452"/>
                <a:gd name="T4" fmla="*/ 415 w 453"/>
                <a:gd name="T5" fmla="*/ 4 h 452"/>
                <a:gd name="T6" fmla="*/ 431 w 453"/>
                <a:gd name="T7" fmla="*/ 15 h 452"/>
                <a:gd name="T8" fmla="*/ 443 w 453"/>
                <a:gd name="T9" fmla="*/ 28 h 452"/>
                <a:gd name="T10" fmla="*/ 450 w 453"/>
                <a:gd name="T11" fmla="*/ 42 h 452"/>
                <a:gd name="T12" fmla="*/ 453 w 453"/>
                <a:gd name="T13" fmla="*/ 58 h 452"/>
                <a:gd name="T14" fmla="*/ 452 w 453"/>
                <a:gd name="T15" fmla="*/ 75 h 452"/>
                <a:gd name="T16" fmla="*/ 448 w 453"/>
                <a:gd name="T17" fmla="*/ 91 h 452"/>
                <a:gd name="T18" fmla="*/ 438 w 453"/>
                <a:gd name="T19" fmla="*/ 105 h 452"/>
                <a:gd name="T20" fmla="*/ 109 w 453"/>
                <a:gd name="T21" fmla="*/ 433 h 452"/>
                <a:gd name="T22" fmla="*/ 96 w 453"/>
                <a:gd name="T23" fmla="*/ 444 h 452"/>
                <a:gd name="T24" fmla="*/ 81 w 453"/>
                <a:gd name="T25" fmla="*/ 450 h 452"/>
                <a:gd name="T26" fmla="*/ 64 w 453"/>
                <a:gd name="T27" fmla="*/ 452 h 452"/>
                <a:gd name="T28" fmla="*/ 65 w 453"/>
                <a:gd name="T29" fmla="*/ 452 h 452"/>
                <a:gd name="T30" fmla="*/ 48 w 453"/>
                <a:gd name="T31" fmla="*/ 450 h 452"/>
                <a:gd name="T32" fmla="*/ 32 w 453"/>
                <a:gd name="T33" fmla="*/ 444 h 452"/>
                <a:gd name="T34" fmla="*/ 18 w 453"/>
                <a:gd name="T35" fmla="*/ 433 h 452"/>
                <a:gd name="T36" fmla="*/ 8 w 453"/>
                <a:gd name="T37" fmla="*/ 420 h 452"/>
                <a:gd name="T38" fmla="*/ 2 w 453"/>
                <a:gd name="T39" fmla="*/ 405 h 452"/>
                <a:gd name="T40" fmla="*/ 0 w 453"/>
                <a:gd name="T41" fmla="*/ 388 h 452"/>
                <a:gd name="T42" fmla="*/ 2 w 453"/>
                <a:gd name="T43" fmla="*/ 372 h 452"/>
                <a:gd name="T44" fmla="*/ 8 w 453"/>
                <a:gd name="T45" fmla="*/ 357 h 452"/>
                <a:gd name="T46" fmla="*/ 18 w 453"/>
                <a:gd name="T47" fmla="*/ 343 h 452"/>
                <a:gd name="T48" fmla="*/ 348 w 453"/>
                <a:gd name="T49" fmla="*/ 15 h 452"/>
                <a:gd name="T50" fmla="*/ 363 w 453"/>
                <a:gd name="T51" fmla="*/ 4 h 452"/>
                <a:gd name="T52" fmla="*/ 381 w 453"/>
                <a:gd name="T5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" h="452">
                  <a:moveTo>
                    <a:pt x="381" y="0"/>
                  </a:moveTo>
                  <a:lnTo>
                    <a:pt x="398" y="0"/>
                  </a:lnTo>
                  <a:lnTo>
                    <a:pt x="415" y="4"/>
                  </a:lnTo>
                  <a:lnTo>
                    <a:pt x="431" y="15"/>
                  </a:lnTo>
                  <a:lnTo>
                    <a:pt x="443" y="28"/>
                  </a:lnTo>
                  <a:lnTo>
                    <a:pt x="450" y="42"/>
                  </a:lnTo>
                  <a:lnTo>
                    <a:pt x="453" y="58"/>
                  </a:lnTo>
                  <a:lnTo>
                    <a:pt x="452" y="75"/>
                  </a:lnTo>
                  <a:lnTo>
                    <a:pt x="448" y="91"/>
                  </a:lnTo>
                  <a:lnTo>
                    <a:pt x="438" y="105"/>
                  </a:lnTo>
                  <a:lnTo>
                    <a:pt x="109" y="433"/>
                  </a:lnTo>
                  <a:lnTo>
                    <a:pt x="96" y="444"/>
                  </a:lnTo>
                  <a:lnTo>
                    <a:pt x="81" y="450"/>
                  </a:lnTo>
                  <a:lnTo>
                    <a:pt x="64" y="452"/>
                  </a:lnTo>
                  <a:lnTo>
                    <a:pt x="65" y="452"/>
                  </a:lnTo>
                  <a:lnTo>
                    <a:pt x="48" y="450"/>
                  </a:lnTo>
                  <a:lnTo>
                    <a:pt x="32" y="444"/>
                  </a:lnTo>
                  <a:lnTo>
                    <a:pt x="18" y="433"/>
                  </a:lnTo>
                  <a:lnTo>
                    <a:pt x="8" y="420"/>
                  </a:lnTo>
                  <a:lnTo>
                    <a:pt x="2" y="405"/>
                  </a:lnTo>
                  <a:lnTo>
                    <a:pt x="0" y="388"/>
                  </a:lnTo>
                  <a:lnTo>
                    <a:pt x="2" y="372"/>
                  </a:lnTo>
                  <a:lnTo>
                    <a:pt x="8" y="357"/>
                  </a:lnTo>
                  <a:lnTo>
                    <a:pt x="18" y="343"/>
                  </a:lnTo>
                  <a:lnTo>
                    <a:pt x="348" y="15"/>
                  </a:lnTo>
                  <a:lnTo>
                    <a:pt x="363" y="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426025-F6AA-B649-BD05-CC97F8BF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81" y="7462543"/>
              <a:ext cx="165091" cy="165091"/>
            </a:xfrm>
            <a:custGeom>
              <a:avLst/>
              <a:gdLst>
                <a:gd name="T0" fmla="*/ 70 w 467"/>
                <a:gd name="T1" fmla="*/ 0 h 467"/>
                <a:gd name="T2" fmla="*/ 86 w 467"/>
                <a:gd name="T3" fmla="*/ 3 h 467"/>
                <a:gd name="T4" fmla="*/ 100 w 467"/>
                <a:gd name="T5" fmla="*/ 11 h 467"/>
                <a:gd name="T6" fmla="*/ 113 w 467"/>
                <a:gd name="T7" fmla="*/ 22 h 467"/>
                <a:gd name="T8" fmla="*/ 442 w 467"/>
                <a:gd name="T9" fmla="*/ 351 h 467"/>
                <a:gd name="T10" fmla="*/ 449 w 467"/>
                <a:gd name="T11" fmla="*/ 358 h 467"/>
                <a:gd name="T12" fmla="*/ 455 w 467"/>
                <a:gd name="T13" fmla="*/ 365 h 467"/>
                <a:gd name="T14" fmla="*/ 464 w 467"/>
                <a:gd name="T15" fmla="*/ 380 h 467"/>
                <a:gd name="T16" fmla="*/ 467 w 467"/>
                <a:gd name="T17" fmla="*/ 396 h 467"/>
                <a:gd name="T18" fmla="*/ 467 w 467"/>
                <a:gd name="T19" fmla="*/ 412 h 467"/>
                <a:gd name="T20" fmla="*/ 462 w 467"/>
                <a:gd name="T21" fmla="*/ 428 h 467"/>
                <a:gd name="T22" fmla="*/ 454 w 467"/>
                <a:gd name="T23" fmla="*/ 443 h 467"/>
                <a:gd name="T24" fmla="*/ 441 w 467"/>
                <a:gd name="T25" fmla="*/ 454 h 467"/>
                <a:gd name="T26" fmla="*/ 427 w 467"/>
                <a:gd name="T27" fmla="*/ 463 h 467"/>
                <a:gd name="T28" fmla="*/ 410 w 467"/>
                <a:gd name="T29" fmla="*/ 467 h 467"/>
                <a:gd name="T30" fmla="*/ 394 w 467"/>
                <a:gd name="T31" fmla="*/ 466 h 467"/>
                <a:gd name="T32" fmla="*/ 378 w 467"/>
                <a:gd name="T33" fmla="*/ 462 h 467"/>
                <a:gd name="T34" fmla="*/ 364 w 467"/>
                <a:gd name="T35" fmla="*/ 453 h 467"/>
                <a:gd name="T36" fmla="*/ 352 w 467"/>
                <a:gd name="T37" fmla="*/ 441 h 467"/>
                <a:gd name="T38" fmla="*/ 22 w 467"/>
                <a:gd name="T39" fmla="*/ 113 h 467"/>
                <a:gd name="T40" fmla="*/ 19 w 467"/>
                <a:gd name="T41" fmla="*/ 110 h 467"/>
                <a:gd name="T42" fmla="*/ 16 w 467"/>
                <a:gd name="T43" fmla="*/ 105 h 467"/>
                <a:gd name="T44" fmla="*/ 7 w 467"/>
                <a:gd name="T45" fmla="*/ 92 h 467"/>
                <a:gd name="T46" fmla="*/ 1 w 467"/>
                <a:gd name="T47" fmla="*/ 76 h 467"/>
                <a:gd name="T48" fmla="*/ 0 w 467"/>
                <a:gd name="T49" fmla="*/ 59 h 467"/>
                <a:gd name="T50" fmla="*/ 4 w 467"/>
                <a:gd name="T51" fmla="*/ 43 h 467"/>
                <a:gd name="T52" fmla="*/ 11 w 467"/>
                <a:gd name="T53" fmla="*/ 28 h 467"/>
                <a:gd name="T54" fmla="*/ 22 w 467"/>
                <a:gd name="T55" fmla="*/ 15 h 467"/>
                <a:gd name="T56" fmla="*/ 37 w 467"/>
                <a:gd name="T57" fmla="*/ 6 h 467"/>
                <a:gd name="T58" fmla="*/ 53 w 467"/>
                <a:gd name="T59" fmla="*/ 0 h 467"/>
                <a:gd name="T60" fmla="*/ 70 w 467"/>
                <a:gd name="T6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7" h="467">
                  <a:moveTo>
                    <a:pt x="70" y="0"/>
                  </a:moveTo>
                  <a:lnTo>
                    <a:pt x="86" y="3"/>
                  </a:lnTo>
                  <a:lnTo>
                    <a:pt x="100" y="11"/>
                  </a:lnTo>
                  <a:lnTo>
                    <a:pt x="113" y="22"/>
                  </a:lnTo>
                  <a:lnTo>
                    <a:pt x="442" y="351"/>
                  </a:lnTo>
                  <a:lnTo>
                    <a:pt x="449" y="358"/>
                  </a:lnTo>
                  <a:lnTo>
                    <a:pt x="455" y="365"/>
                  </a:lnTo>
                  <a:lnTo>
                    <a:pt x="464" y="380"/>
                  </a:lnTo>
                  <a:lnTo>
                    <a:pt x="467" y="396"/>
                  </a:lnTo>
                  <a:lnTo>
                    <a:pt x="467" y="412"/>
                  </a:lnTo>
                  <a:lnTo>
                    <a:pt x="462" y="428"/>
                  </a:lnTo>
                  <a:lnTo>
                    <a:pt x="454" y="443"/>
                  </a:lnTo>
                  <a:lnTo>
                    <a:pt x="441" y="454"/>
                  </a:lnTo>
                  <a:lnTo>
                    <a:pt x="427" y="463"/>
                  </a:lnTo>
                  <a:lnTo>
                    <a:pt x="410" y="467"/>
                  </a:lnTo>
                  <a:lnTo>
                    <a:pt x="394" y="466"/>
                  </a:lnTo>
                  <a:lnTo>
                    <a:pt x="378" y="462"/>
                  </a:lnTo>
                  <a:lnTo>
                    <a:pt x="364" y="453"/>
                  </a:lnTo>
                  <a:lnTo>
                    <a:pt x="352" y="441"/>
                  </a:lnTo>
                  <a:lnTo>
                    <a:pt x="22" y="113"/>
                  </a:lnTo>
                  <a:lnTo>
                    <a:pt x="19" y="110"/>
                  </a:lnTo>
                  <a:lnTo>
                    <a:pt x="16" y="105"/>
                  </a:lnTo>
                  <a:lnTo>
                    <a:pt x="7" y="92"/>
                  </a:lnTo>
                  <a:lnTo>
                    <a:pt x="1" y="76"/>
                  </a:lnTo>
                  <a:lnTo>
                    <a:pt x="0" y="59"/>
                  </a:lnTo>
                  <a:lnTo>
                    <a:pt x="4" y="43"/>
                  </a:lnTo>
                  <a:lnTo>
                    <a:pt x="11" y="28"/>
                  </a:lnTo>
                  <a:lnTo>
                    <a:pt x="22" y="15"/>
                  </a:lnTo>
                  <a:lnTo>
                    <a:pt x="37" y="6"/>
                  </a:lnTo>
                  <a:lnTo>
                    <a:pt x="5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C4F346B-6CA3-4A43-9743-594C8EB2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990" y="6810652"/>
              <a:ext cx="156624" cy="160856"/>
            </a:xfrm>
            <a:custGeom>
              <a:avLst/>
              <a:gdLst>
                <a:gd name="T0" fmla="*/ 59 w 449"/>
                <a:gd name="T1" fmla="*/ 0 h 450"/>
                <a:gd name="T2" fmla="*/ 76 w 449"/>
                <a:gd name="T3" fmla="*/ 1 h 450"/>
                <a:gd name="T4" fmla="*/ 91 w 449"/>
                <a:gd name="T5" fmla="*/ 7 h 450"/>
                <a:gd name="T6" fmla="*/ 106 w 449"/>
                <a:gd name="T7" fmla="*/ 16 h 450"/>
                <a:gd name="T8" fmla="*/ 434 w 449"/>
                <a:gd name="T9" fmla="*/ 344 h 450"/>
                <a:gd name="T10" fmla="*/ 444 w 449"/>
                <a:gd name="T11" fmla="*/ 360 h 450"/>
                <a:gd name="T12" fmla="*/ 449 w 449"/>
                <a:gd name="T13" fmla="*/ 377 h 450"/>
                <a:gd name="T14" fmla="*/ 449 w 449"/>
                <a:gd name="T15" fmla="*/ 394 h 450"/>
                <a:gd name="T16" fmla="*/ 444 w 449"/>
                <a:gd name="T17" fmla="*/ 412 h 450"/>
                <a:gd name="T18" fmla="*/ 434 w 449"/>
                <a:gd name="T19" fmla="*/ 427 h 450"/>
                <a:gd name="T20" fmla="*/ 422 w 449"/>
                <a:gd name="T21" fmla="*/ 439 h 450"/>
                <a:gd name="T22" fmla="*/ 406 w 449"/>
                <a:gd name="T23" fmla="*/ 446 h 450"/>
                <a:gd name="T24" fmla="*/ 390 w 449"/>
                <a:gd name="T25" fmla="*/ 450 h 450"/>
                <a:gd name="T26" fmla="*/ 373 w 449"/>
                <a:gd name="T27" fmla="*/ 449 h 450"/>
                <a:gd name="T28" fmla="*/ 358 w 449"/>
                <a:gd name="T29" fmla="*/ 444 h 450"/>
                <a:gd name="T30" fmla="*/ 344 w 449"/>
                <a:gd name="T31" fmla="*/ 434 h 450"/>
                <a:gd name="T32" fmla="*/ 14 w 449"/>
                <a:gd name="T33" fmla="*/ 106 h 450"/>
                <a:gd name="T34" fmla="*/ 5 w 449"/>
                <a:gd name="T35" fmla="*/ 91 h 450"/>
                <a:gd name="T36" fmla="*/ 0 w 449"/>
                <a:gd name="T37" fmla="*/ 73 h 450"/>
                <a:gd name="T38" fmla="*/ 0 w 449"/>
                <a:gd name="T39" fmla="*/ 56 h 450"/>
                <a:gd name="T40" fmla="*/ 5 w 449"/>
                <a:gd name="T41" fmla="*/ 38 h 450"/>
                <a:gd name="T42" fmla="*/ 14 w 449"/>
                <a:gd name="T43" fmla="*/ 22 h 450"/>
                <a:gd name="T44" fmla="*/ 28 w 449"/>
                <a:gd name="T45" fmla="*/ 11 h 450"/>
                <a:gd name="T46" fmla="*/ 43 w 449"/>
                <a:gd name="T47" fmla="*/ 3 h 450"/>
                <a:gd name="T48" fmla="*/ 59 w 449"/>
                <a:gd name="T4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450">
                  <a:moveTo>
                    <a:pt x="59" y="0"/>
                  </a:moveTo>
                  <a:lnTo>
                    <a:pt x="76" y="1"/>
                  </a:lnTo>
                  <a:lnTo>
                    <a:pt x="91" y="7"/>
                  </a:lnTo>
                  <a:lnTo>
                    <a:pt x="106" y="16"/>
                  </a:lnTo>
                  <a:lnTo>
                    <a:pt x="434" y="344"/>
                  </a:lnTo>
                  <a:lnTo>
                    <a:pt x="444" y="360"/>
                  </a:lnTo>
                  <a:lnTo>
                    <a:pt x="449" y="377"/>
                  </a:lnTo>
                  <a:lnTo>
                    <a:pt x="449" y="394"/>
                  </a:lnTo>
                  <a:lnTo>
                    <a:pt x="444" y="412"/>
                  </a:lnTo>
                  <a:lnTo>
                    <a:pt x="434" y="427"/>
                  </a:lnTo>
                  <a:lnTo>
                    <a:pt x="422" y="439"/>
                  </a:lnTo>
                  <a:lnTo>
                    <a:pt x="406" y="446"/>
                  </a:lnTo>
                  <a:lnTo>
                    <a:pt x="390" y="450"/>
                  </a:lnTo>
                  <a:lnTo>
                    <a:pt x="373" y="449"/>
                  </a:lnTo>
                  <a:lnTo>
                    <a:pt x="358" y="444"/>
                  </a:lnTo>
                  <a:lnTo>
                    <a:pt x="344" y="434"/>
                  </a:lnTo>
                  <a:lnTo>
                    <a:pt x="14" y="106"/>
                  </a:lnTo>
                  <a:lnTo>
                    <a:pt x="5" y="91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5" y="38"/>
                  </a:lnTo>
                  <a:lnTo>
                    <a:pt x="14" y="22"/>
                  </a:lnTo>
                  <a:lnTo>
                    <a:pt x="28" y="11"/>
                  </a:lnTo>
                  <a:lnTo>
                    <a:pt x="43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6B49E5E-7E8E-1547-BF41-9F8E0386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200" y="6658262"/>
              <a:ext cx="42331" cy="211653"/>
            </a:xfrm>
            <a:custGeom>
              <a:avLst/>
              <a:gdLst>
                <a:gd name="T0" fmla="*/ 64 w 129"/>
                <a:gd name="T1" fmla="*/ 0 h 595"/>
                <a:gd name="T2" fmla="*/ 81 w 129"/>
                <a:gd name="T3" fmla="*/ 2 h 595"/>
                <a:gd name="T4" fmla="*/ 97 w 129"/>
                <a:gd name="T5" fmla="*/ 8 h 595"/>
                <a:gd name="T6" fmla="*/ 110 w 129"/>
                <a:gd name="T7" fmla="*/ 19 h 595"/>
                <a:gd name="T8" fmla="*/ 120 w 129"/>
                <a:gd name="T9" fmla="*/ 32 h 595"/>
                <a:gd name="T10" fmla="*/ 127 w 129"/>
                <a:gd name="T11" fmla="*/ 47 h 595"/>
                <a:gd name="T12" fmla="*/ 129 w 129"/>
                <a:gd name="T13" fmla="*/ 64 h 595"/>
                <a:gd name="T14" fmla="*/ 129 w 129"/>
                <a:gd name="T15" fmla="*/ 531 h 595"/>
                <a:gd name="T16" fmla="*/ 127 w 129"/>
                <a:gd name="T17" fmla="*/ 548 h 595"/>
                <a:gd name="T18" fmla="*/ 120 w 129"/>
                <a:gd name="T19" fmla="*/ 562 h 595"/>
                <a:gd name="T20" fmla="*/ 110 w 129"/>
                <a:gd name="T21" fmla="*/ 576 h 595"/>
                <a:gd name="T22" fmla="*/ 97 w 129"/>
                <a:gd name="T23" fmla="*/ 586 h 595"/>
                <a:gd name="T24" fmla="*/ 81 w 129"/>
                <a:gd name="T25" fmla="*/ 593 h 595"/>
                <a:gd name="T26" fmla="*/ 64 w 129"/>
                <a:gd name="T27" fmla="*/ 595 h 595"/>
                <a:gd name="T28" fmla="*/ 62 w 129"/>
                <a:gd name="T29" fmla="*/ 595 h 595"/>
                <a:gd name="T30" fmla="*/ 46 w 129"/>
                <a:gd name="T31" fmla="*/ 592 h 595"/>
                <a:gd name="T32" fmla="*/ 31 w 129"/>
                <a:gd name="T33" fmla="*/ 585 h 595"/>
                <a:gd name="T34" fmla="*/ 17 w 129"/>
                <a:gd name="T35" fmla="*/ 575 h 595"/>
                <a:gd name="T36" fmla="*/ 8 w 129"/>
                <a:gd name="T37" fmla="*/ 561 h 595"/>
                <a:gd name="T38" fmla="*/ 2 w 129"/>
                <a:gd name="T39" fmla="*/ 546 h 595"/>
                <a:gd name="T40" fmla="*/ 0 w 129"/>
                <a:gd name="T41" fmla="*/ 529 h 595"/>
                <a:gd name="T42" fmla="*/ 0 w 129"/>
                <a:gd name="T43" fmla="*/ 64 h 595"/>
                <a:gd name="T44" fmla="*/ 2 w 129"/>
                <a:gd name="T45" fmla="*/ 47 h 595"/>
                <a:gd name="T46" fmla="*/ 9 w 129"/>
                <a:gd name="T47" fmla="*/ 32 h 595"/>
                <a:gd name="T48" fmla="*/ 19 w 129"/>
                <a:gd name="T49" fmla="*/ 19 h 595"/>
                <a:gd name="T50" fmla="*/ 32 w 129"/>
                <a:gd name="T51" fmla="*/ 8 h 595"/>
                <a:gd name="T52" fmla="*/ 48 w 129"/>
                <a:gd name="T53" fmla="*/ 2 h 595"/>
                <a:gd name="T54" fmla="*/ 64 w 129"/>
                <a:gd name="T5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595">
                  <a:moveTo>
                    <a:pt x="64" y="0"/>
                  </a:moveTo>
                  <a:lnTo>
                    <a:pt x="81" y="2"/>
                  </a:lnTo>
                  <a:lnTo>
                    <a:pt x="97" y="8"/>
                  </a:lnTo>
                  <a:lnTo>
                    <a:pt x="110" y="19"/>
                  </a:lnTo>
                  <a:lnTo>
                    <a:pt x="120" y="32"/>
                  </a:lnTo>
                  <a:lnTo>
                    <a:pt x="127" y="47"/>
                  </a:lnTo>
                  <a:lnTo>
                    <a:pt x="129" y="64"/>
                  </a:lnTo>
                  <a:lnTo>
                    <a:pt x="129" y="531"/>
                  </a:lnTo>
                  <a:lnTo>
                    <a:pt x="127" y="548"/>
                  </a:lnTo>
                  <a:lnTo>
                    <a:pt x="120" y="562"/>
                  </a:lnTo>
                  <a:lnTo>
                    <a:pt x="110" y="576"/>
                  </a:lnTo>
                  <a:lnTo>
                    <a:pt x="97" y="586"/>
                  </a:lnTo>
                  <a:lnTo>
                    <a:pt x="81" y="593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46" y="592"/>
                  </a:lnTo>
                  <a:lnTo>
                    <a:pt x="31" y="585"/>
                  </a:lnTo>
                  <a:lnTo>
                    <a:pt x="17" y="575"/>
                  </a:lnTo>
                  <a:lnTo>
                    <a:pt x="8" y="561"/>
                  </a:lnTo>
                  <a:lnTo>
                    <a:pt x="2" y="546"/>
                  </a:lnTo>
                  <a:lnTo>
                    <a:pt x="0" y="529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sp>
        <p:nvSpPr>
          <p:cNvPr id="50" name="TextBox 46">
            <a:extLst>
              <a:ext uri="{FF2B5EF4-FFF2-40B4-BE49-F238E27FC236}">
                <a16:creationId xmlns:a16="http://schemas.microsoft.com/office/drawing/2014/main" id="{6E24C413-B8F5-B648-A4B2-9F8F029DFF7A}"/>
              </a:ext>
            </a:extLst>
          </p:cNvPr>
          <p:cNvSpPr txBox="1"/>
          <p:nvPr/>
        </p:nvSpPr>
        <p:spPr>
          <a:xfrm>
            <a:off x="4364141" y="614749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  <a:endParaRPr lang="en-US" sz="37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47">
            <a:extLst>
              <a:ext uri="{FF2B5EF4-FFF2-40B4-BE49-F238E27FC236}">
                <a16:creationId xmlns:a16="http://schemas.microsoft.com/office/drawing/2014/main" id="{3F263EEB-4A86-EC48-A87C-42DADB2827D2}"/>
              </a:ext>
            </a:extLst>
          </p:cNvPr>
          <p:cNvSpPr txBox="1"/>
          <p:nvPr/>
        </p:nvSpPr>
        <p:spPr>
          <a:xfrm>
            <a:off x="4364141" y="6769784"/>
            <a:ext cx="3179659" cy="205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natus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error sit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46BF5CF-F496-F744-A92D-73DD96BB80BE}"/>
              </a:ext>
            </a:extLst>
          </p:cNvPr>
          <p:cNvGrpSpPr/>
          <p:nvPr/>
        </p:nvGrpSpPr>
        <p:grpSpPr>
          <a:xfrm>
            <a:off x="9490685" y="6342872"/>
            <a:ext cx="1863121" cy="1863121"/>
            <a:chOff x="9490685" y="6342872"/>
            <a:chExt cx="1863121" cy="1863121"/>
          </a:xfrm>
        </p:grpSpPr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9F8AF877-E9AE-2D45-8A12-60B60A93EEFC}"/>
                </a:ext>
              </a:extLst>
            </p:cNvPr>
            <p:cNvSpPr/>
            <p:nvPr/>
          </p:nvSpPr>
          <p:spPr bwMode="auto">
            <a:xfrm>
              <a:off x="9490685" y="6342872"/>
              <a:ext cx="1863121" cy="186312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243824" tIns="121912" rIns="243824" bIns="121912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799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42E1CD71-2DB2-D640-A4A5-D8716C47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517" y="6738625"/>
              <a:ext cx="859413" cy="1034877"/>
            </a:xfrm>
            <a:custGeom>
              <a:avLst/>
              <a:gdLst>
                <a:gd name="T0" fmla="*/ 2677 w 2882"/>
                <a:gd name="T1" fmla="*/ 0 h 3468"/>
                <a:gd name="T2" fmla="*/ 2749 w 2882"/>
                <a:gd name="T3" fmla="*/ 13 h 3468"/>
                <a:gd name="T4" fmla="*/ 2809 w 2882"/>
                <a:gd name="T5" fmla="*/ 48 h 3468"/>
                <a:gd name="T6" fmla="*/ 2854 w 2882"/>
                <a:gd name="T7" fmla="*/ 101 h 3468"/>
                <a:gd name="T8" fmla="*/ 2879 w 2882"/>
                <a:gd name="T9" fmla="*/ 167 h 3468"/>
                <a:gd name="T10" fmla="*/ 2882 w 2882"/>
                <a:gd name="T11" fmla="*/ 940 h 3468"/>
                <a:gd name="T12" fmla="*/ 2873 w 2882"/>
                <a:gd name="T13" fmla="*/ 974 h 3468"/>
                <a:gd name="T14" fmla="*/ 2848 w 2882"/>
                <a:gd name="T15" fmla="*/ 998 h 3468"/>
                <a:gd name="T16" fmla="*/ 2814 w 2882"/>
                <a:gd name="T17" fmla="*/ 1008 h 3468"/>
                <a:gd name="T18" fmla="*/ 2780 w 2882"/>
                <a:gd name="T19" fmla="*/ 998 h 3468"/>
                <a:gd name="T20" fmla="*/ 2756 w 2882"/>
                <a:gd name="T21" fmla="*/ 974 h 3468"/>
                <a:gd name="T22" fmla="*/ 2746 w 2882"/>
                <a:gd name="T23" fmla="*/ 940 h 3468"/>
                <a:gd name="T24" fmla="*/ 2744 w 2882"/>
                <a:gd name="T25" fmla="*/ 185 h 3468"/>
                <a:gd name="T26" fmla="*/ 2726 w 2882"/>
                <a:gd name="T27" fmla="*/ 156 h 3468"/>
                <a:gd name="T28" fmla="*/ 2696 w 2882"/>
                <a:gd name="T29" fmla="*/ 138 h 3468"/>
                <a:gd name="T30" fmla="*/ 204 w 2882"/>
                <a:gd name="T31" fmla="*/ 136 h 3468"/>
                <a:gd name="T32" fmla="*/ 170 w 2882"/>
                <a:gd name="T33" fmla="*/ 145 h 3468"/>
                <a:gd name="T34" fmla="*/ 146 w 2882"/>
                <a:gd name="T35" fmla="*/ 169 h 3468"/>
                <a:gd name="T36" fmla="*/ 136 w 2882"/>
                <a:gd name="T37" fmla="*/ 203 h 3468"/>
                <a:gd name="T38" fmla="*/ 138 w 2882"/>
                <a:gd name="T39" fmla="*/ 3283 h 3468"/>
                <a:gd name="T40" fmla="*/ 156 w 2882"/>
                <a:gd name="T41" fmla="*/ 3312 h 3468"/>
                <a:gd name="T42" fmla="*/ 186 w 2882"/>
                <a:gd name="T43" fmla="*/ 3330 h 3468"/>
                <a:gd name="T44" fmla="*/ 2677 w 2882"/>
                <a:gd name="T45" fmla="*/ 3332 h 3468"/>
                <a:gd name="T46" fmla="*/ 2712 w 2882"/>
                <a:gd name="T47" fmla="*/ 3323 h 3468"/>
                <a:gd name="T48" fmla="*/ 2737 w 2882"/>
                <a:gd name="T49" fmla="*/ 3299 h 3468"/>
                <a:gd name="T50" fmla="*/ 2746 w 2882"/>
                <a:gd name="T51" fmla="*/ 3265 h 3468"/>
                <a:gd name="T52" fmla="*/ 2748 w 2882"/>
                <a:gd name="T53" fmla="*/ 2748 h 3468"/>
                <a:gd name="T54" fmla="*/ 2766 w 2882"/>
                <a:gd name="T55" fmla="*/ 2718 h 3468"/>
                <a:gd name="T56" fmla="*/ 2796 w 2882"/>
                <a:gd name="T57" fmla="*/ 2701 h 3468"/>
                <a:gd name="T58" fmla="*/ 2831 w 2882"/>
                <a:gd name="T59" fmla="*/ 2701 h 3468"/>
                <a:gd name="T60" fmla="*/ 2862 w 2882"/>
                <a:gd name="T61" fmla="*/ 2718 h 3468"/>
                <a:gd name="T62" fmla="*/ 2880 w 2882"/>
                <a:gd name="T63" fmla="*/ 2748 h 3468"/>
                <a:gd name="T64" fmla="*/ 2882 w 2882"/>
                <a:gd name="T65" fmla="*/ 3265 h 3468"/>
                <a:gd name="T66" fmla="*/ 2869 w 2882"/>
                <a:gd name="T67" fmla="*/ 3336 h 3468"/>
                <a:gd name="T68" fmla="*/ 2834 w 2882"/>
                <a:gd name="T69" fmla="*/ 3395 h 3468"/>
                <a:gd name="T70" fmla="*/ 2781 w 2882"/>
                <a:gd name="T71" fmla="*/ 3441 h 3468"/>
                <a:gd name="T72" fmla="*/ 2714 w 2882"/>
                <a:gd name="T73" fmla="*/ 3465 h 3468"/>
                <a:gd name="T74" fmla="*/ 204 w 2882"/>
                <a:gd name="T75" fmla="*/ 3468 h 3468"/>
                <a:gd name="T76" fmla="*/ 133 w 2882"/>
                <a:gd name="T77" fmla="*/ 3455 h 3468"/>
                <a:gd name="T78" fmla="*/ 73 w 2882"/>
                <a:gd name="T79" fmla="*/ 3420 h 3468"/>
                <a:gd name="T80" fmla="*/ 27 w 2882"/>
                <a:gd name="T81" fmla="*/ 3367 h 3468"/>
                <a:gd name="T82" fmla="*/ 3 w 2882"/>
                <a:gd name="T83" fmla="*/ 3301 h 3468"/>
                <a:gd name="T84" fmla="*/ 0 w 2882"/>
                <a:gd name="T85" fmla="*/ 203 h 3468"/>
                <a:gd name="T86" fmla="*/ 13 w 2882"/>
                <a:gd name="T87" fmla="*/ 132 h 3468"/>
                <a:gd name="T88" fmla="*/ 49 w 2882"/>
                <a:gd name="T89" fmla="*/ 73 h 3468"/>
                <a:gd name="T90" fmla="*/ 101 w 2882"/>
                <a:gd name="T91" fmla="*/ 27 h 3468"/>
                <a:gd name="T92" fmla="*/ 168 w 2882"/>
                <a:gd name="T93" fmla="*/ 3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2" h="3468">
                  <a:moveTo>
                    <a:pt x="204" y="0"/>
                  </a:moveTo>
                  <a:lnTo>
                    <a:pt x="2677" y="0"/>
                  </a:lnTo>
                  <a:lnTo>
                    <a:pt x="2714" y="3"/>
                  </a:lnTo>
                  <a:lnTo>
                    <a:pt x="2749" y="13"/>
                  </a:lnTo>
                  <a:lnTo>
                    <a:pt x="2781" y="27"/>
                  </a:lnTo>
                  <a:lnTo>
                    <a:pt x="2809" y="48"/>
                  </a:lnTo>
                  <a:lnTo>
                    <a:pt x="2834" y="73"/>
                  </a:lnTo>
                  <a:lnTo>
                    <a:pt x="2854" y="101"/>
                  </a:lnTo>
                  <a:lnTo>
                    <a:pt x="2869" y="132"/>
                  </a:lnTo>
                  <a:lnTo>
                    <a:pt x="2879" y="167"/>
                  </a:lnTo>
                  <a:lnTo>
                    <a:pt x="2882" y="203"/>
                  </a:lnTo>
                  <a:lnTo>
                    <a:pt x="2882" y="940"/>
                  </a:lnTo>
                  <a:lnTo>
                    <a:pt x="2880" y="957"/>
                  </a:lnTo>
                  <a:lnTo>
                    <a:pt x="2873" y="974"/>
                  </a:lnTo>
                  <a:lnTo>
                    <a:pt x="2862" y="988"/>
                  </a:lnTo>
                  <a:lnTo>
                    <a:pt x="2848" y="998"/>
                  </a:lnTo>
                  <a:lnTo>
                    <a:pt x="2831" y="1005"/>
                  </a:lnTo>
                  <a:lnTo>
                    <a:pt x="2814" y="1008"/>
                  </a:lnTo>
                  <a:lnTo>
                    <a:pt x="2796" y="1005"/>
                  </a:lnTo>
                  <a:lnTo>
                    <a:pt x="2780" y="998"/>
                  </a:lnTo>
                  <a:lnTo>
                    <a:pt x="2766" y="988"/>
                  </a:lnTo>
                  <a:lnTo>
                    <a:pt x="2756" y="974"/>
                  </a:lnTo>
                  <a:lnTo>
                    <a:pt x="2748" y="957"/>
                  </a:lnTo>
                  <a:lnTo>
                    <a:pt x="2746" y="940"/>
                  </a:lnTo>
                  <a:lnTo>
                    <a:pt x="2746" y="203"/>
                  </a:lnTo>
                  <a:lnTo>
                    <a:pt x="2744" y="185"/>
                  </a:lnTo>
                  <a:lnTo>
                    <a:pt x="2737" y="169"/>
                  </a:lnTo>
                  <a:lnTo>
                    <a:pt x="2726" y="156"/>
                  </a:lnTo>
                  <a:lnTo>
                    <a:pt x="2712" y="145"/>
                  </a:lnTo>
                  <a:lnTo>
                    <a:pt x="2696" y="138"/>
                  </a:lnTo>
                  <a:lnTo>
                    <a:pt x="2677" y="136"/>
                  </a:lnTo>
                  <a:lnTo>
                    <a:pt x="204" y="136"/>
                  </a:lnTo>
                  <a:lnTo>
                    <a:pt x="186" y="138"/>
                  </a:lnTo>
                  <a:lnTo>
                    <a:pt x="170" y="145"/>
                  </a:lnTo>
                  <a:lnTo>
                    <a:pt x="156" y="156"/>
                  </a:lnTo>
                  <a:lnTo>
                    <a:pt x="146" y="169"/>
                  </a:lnTo>
                  <a:lnTo>
                    <a:pt x="138" y="185"/>
                  </a:lnTo>
                  <a:lnTo>
                    <a:pt x="136" y="203"/>
                  </a:lnTo>
                  <a:lnTo>
                    <a:pt x="136" y="3265"/>
                  </a:lnTo>
                  <a:lnTo>
                    <a:pt x="138" y="3283"/>
                  </a:lnTo>
                  <a:lnTo>
                    <a:pt x="146" y="3299"/>
                  </a:lnTo>
                  <a:lnTo>
                    <a:pt x="156" y="3312"/>
                  </a:lnTo>
                  <a:lnTo>
                    <a:pt x="170" y="3323"/>
                  </a:lnTo>
                  <a:lnTo>
                    <a:pt x="186" y="3330"/>
                  </a:lnTo>
                  <a:lnTo>
                    <a:pt x="204" y="3332"/>
                  </a:lnTo>
                  <a:lnTo>
                    <a:pt x="2677" y="3332"/>
                  </a:lnTo>
                  <a:lnTo>
                    <a:pt x="2696" y="3330"/>
                  </a:lnTo>
                  <a:lnTo>
                    <a:pt x="2712" y="3323"/>
                  </a:lnTo>
                  <a:lnTo>
                    <a:pt x="2726" y="3312"/>
                  </a:lnTo>
                  <a:lnTo>
                    <a:pt x="2737" y="3299"/>
                  </a:lnTo>
                  <a:lnTo>
                    <a:pt x="2744" y="3283"/>
                  </a:lnTo>
                  <a:lnTo>
                    <a:pt x="2746" y="3265"/>
                  </a:lnTo>
                  <a:lnTo>
                    <a:pt x="2746" y="2766"/>
                  </a:lnTo>
                  <a:lnTo>
                    <a:pt x="2748" y="2748"/>
                  </a:lnTo>
                  <a:lnTo>
                    <a:pt x="2756" y="2731"/>
                  </a:lnTo>
                  <a:lnTo>
                    <a:pt x="2766" y="2718"/>
                  </a:lnTo>
                  <a:lnTo>
                    <a:pt x="2780" y="2707"/>
                  </a:lnTo>
                  <a:lnTo>
                    <a:pt x="2796" y="2701"/>
                  </a:lnTo>
                  <a:lnTo>
                    <a:pt x="2814" y="2698"/>
                  </a:lnTo>
                  <a:lnTo>
                    <a:pt x="2831" y="2701"/>
                  </a:lnTo>
                  <a:lnTo>
                    <a:pt x="2848" y="2707"/>
                  </a:lnTo>
                  <a:lnTo>
                    <a:pt x="2862" y="2718"/>
                  </a:lnTo>
                  <a:lnTo>
                    <a:pt x="2873" y="2731"/>
                  </a:lnTo>
                  <a:lnTo>
                    <a:pt x="2880" y="2748"/>
                  </a:lnTo>
                  <a:lnTo>
                    <a:pt x="2882" y="2766"/>
                  </a:lnTo>
                  <a:lnTo>
                    <a:pt x="2882" y="3265"/>
                  </a:lnTo>
                  <a:lnTo>
                    <a:pt x="2879" y="3301"/>
                  </a:lnTo>
                  <a:lnTo>
                    <a:pt x="2869" y="3336"/>
                  </a:lnTo>
                  <a:lnTo>
                    <a:pt x="2854" y="3367"/>
                  </a:lnTo>
                  <a:lnTo>
                    <a:pt x="2834" y="3395"/>
                  </a:lnTo>
                  <a:lnTo>
                    <a:pt x="2809" y="3420"/>
                  </a:lnTo>
                  <a:lnTo>
                    <a:pt x="2781" y="3441"/>
                  </a:lnTo>
                  <a:lnTo>
                    <a:pt x="2749" y="3455"/>
                  </a:lnTo>
                  <a:lnTo>
                    <a:pt x="2714" y="3465"/>
                  </a:lnTo>
                  <a:lnTo>
                    <a:pt x="2677" y="3468"/>
                  </a:lnTo>
                  <a:lnTo>
                    <a:pt x="204" y="3468"/>
                  </a:lnTo>
                  <a:lnTo>
                    <a:pt x="168" y="3465"/>
                  </a:lnTo>
                  <a:lnTo>
                    <a:pt x="133" y="3455"/>
                  </a:lnTo>
                  <a:lnTo>
                    <a:pt x="101" y="3441"/>
                  </a:lnTo>
                  <a:lnTo>
                    <a:pt x="73" y="3420"/>
                  </a:lnTo>
                  <a:lnTo>
                    <a:pt x="49" y="3395"/>
                  </a:lnTo>
                  <a:lnTo>
                    <a:pt x="27" y="3367"/>
                  </a:lnTo>
                  <a:lnTo>
                    <a:pt x="13" y="3336"/>
                  </a:lnTo>
                  <a:lnTo>
                    <a:pt x="3" y="3301"/>
                  </a:lnTo>
                  <a:lnTo>
                    <a:pt x="0" y="3265"/>
                  </a:lnTo>
                  <a:lnTo>
                    <a:pt x="0" y="203"/>
                  </a:lnTo>
                  <a:lnTo>
                    <a:pt x="3" y="167"/>
                  </a:lnTo>
                  <a:lnTo>
                    <a:pt x="13" y="132"/>
                  </a:lnTo>
                  <a:lnTo>
                    <a:pt x="27" y="101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101" y="27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9B164766-23C2-D449-B481-1B09039CA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1017" y="6846053"/>
              <a:ext cx="372413" cy="372413"/>
            </a:xfrm>
            <a:custGeom>
              <a:avLst/>
              <a:gdLst>
                <a:gd name="T0" fmla="*/ 507 w 1251"/>
                <a:gd name="T1" fmla="*/ 860 h 1246"/>
                <a:gd name="T2" fmla="*/ 378 w 1251"/>
                <a:gd name="T3" fmla="*/ 947 h 1246"/>
                <a:gd name="T4" fmla="*/ 419 w 1251"/>
                <a:gd name="T5" fmla="*/ 1064 h 1246"/>
                <a:gd name="T6" fmla="*/ 626 w 1251"/>
                <a:gd name="T7" fmla="*/ 1111 h 1246"/>
                <a:gd name="T8" fmla="*/ 833 w 1251"/>
                <a:gd name="T9" fmla="*/ 1064 h 1246"/>
                <a:gd name="T10" fmla="*/ 874 w 1251"/>
                <a:gd name="T11" fmla="*/ 947 h 1246"/>
                <a:gd name="T12" fmla="*/ 745 w 1251"/>
                <a:gd name="T13" fmla="*/ 860 h 1246"/>
                <a:gd name="T14" fmla="*/ 626 w 1251"/>
                <a:gd name="T15" fmla="*/ 443 h 1246"/>
                <a:gd name="T16" fmla="*/ 541 w 1251"/>
                <a:gd name="T17" fmla="*/ 484 h 1246"/>
                <a:gd name="T18" fmla="*/ 517 w 1251"/>
                <a:gd name="T19" fmla="*/ 596 h 1246"/>
                <a:gd name="T20" fmla="*/ 558 w 1251"/>
                <a:gd name="T21" fmla="*/ 681 h 1246"/>
                <a:gd name="T22" fmla="*/ 651 w 1251"/>
                <a:gd name="T23" fmla="*/ 702 h 1246"/>
                <a:gd name="T24" fmla="*/ 724 w 1251"/>
                <a:gd name="T25" fmla="*/ 644 h 1246"/>
                <a:gd name="T26" fmla="*/ 732 w 1251"/>
                <a:gd name="T27" fmla="*/ 527 h 1246"/>
                <a:gd name="T28" fmla="*/ 674 w 1251"/>
                <a:gd name="T29" fmla="*/ 455 h 1246"/>
                <a:gd name="T30" fmla="*/ 569 w 1251"/>
                <a:gd name="T31" fmla="*/ 138 h 1246"/>
                <a:gd name="T32" fmla="*/ 364 w 1251"/>
                <a:gd name="T33" fmla="*/ 211 h 1246"/>
                <a:gd name="T34" fmla="*/ 213 w 1251"/>
                <a:gd name="T35" fmla="*/ 361 h 1246"/>
                <a:gd name="T36" fmla="*/ 139 w 1251"/>
                <a:gd name="T37" fmla="*/ 566 h 1246"/>
                <a:gd name="T38" fmla="*/ 162 w 1251"/>
                <a:gd name="T39" fmla="*/ 777 h 1246"/>
                <a:gd name="T40" fmla="*/ 259 w 1251"/>
                <a:gd name="T41" fmla="*/ 876 h 1246"/>
                <a:gd name="T42" fmla="*/ 394 w 1251"/>
                <a:gd name="T43" fmla="*/ 765 h 1246"/>
                <a:gd name="T44" fmla="*/ 390 w 1251"/>
                <a:gd name="T45" fmla="*/ 661 h 1246"/>
                <a:gd name="T46" fmla="*/ 384 w 1251"/>
                <a:gd name="T47" fmla="*/ 513 h 1246"/>
                <a:gd name="T48" fmla="*/ 453 w 1251"/>
                <a:gd name="T49" fmla="*/ 379 h 1246"/>
                <a:gd name="T50" fmla="*/ 586 w 1251"/>
                <a:gd name="T51" fmla="*/ 311 h 1246"/>
                <a:gd name="T52" fmla="*/ 738 w 1251"/>
                <a:gd name="T53" fmla="*/ 335 h 1246"/>
                <a:gd name="T54" fmla="*/ 844 w 1251"/>
                <a:gd name="T55" fmla="*/ 440 h 1246"/>
                <a:gd name="T56" fmla="*/ 870 w 1251"/>
                <a:gd name="T57" fmla="*/ 596 h 1246"/>
                <a:gd name="T58" fmla="*/ 837 w 1251"/>
                <a:gd name="T59" fmla="*/ 719 h 1246"/>
                <a:gd name="T60" fmla="*/ 931 w 1251"/>
                <a:gd name="T61" fmla="*/ 814 h 1246"/>
                <a:gd name="T62" fmla="*/ 1047 w 1251"/>
                <a:gd name="T63" fmla="*/ 870 h 1246"/>
                <a:gd name="T64" fmla="*/ 1113 w 1251"/>
                <a:gd name="T65" fmla="*/ 677 h 1246"/>
                <a:gd name="T66" fmla="*/ 1086 w 1251"/>
                <a:gd name="T67" fmla="*/ 459 h 1246"/>
                <a:gd name="T68" fmla="*/ 971 w 1251"/>
                <a:gd name="T69" fmla="*/ 278 h 1246"/>
                <a:gd name="T70" fmla="*/ 791 w 1251"/>
                <a:gd name="T71" fmla="*/ 164 h 1246"/>
                <a:gd name="T72" fmla="*/ 626 w 1251"/>
                <a:gd name="T73" fmla="*/ 0 h 1246"/>
                <a:gd name="T74" fmla="*/ 869 w 1251"/>
                <a:gd name="T75" fmla="*/ 49 h 1246"/>
                <a:gd name="T76" fmla="*/ 1068 w 1251"/>
                <a:gd name="T77" fmla="*/ 183 h 1246"/>
                <a:gd name="T78" fmla="*/ 1202 w 1251"/>
                <a:gd name="T79" fmla="*/ 380 h 1246"/>
                <a:gd name="T80" fmla="*/ 1251 w 1251"/>
                <a:gd name="T81" fmla="*/ 623 h 1246"/>
                <a:gd name="T82" fmla="*/ 1209 w 1251"/>
                <a:gd name="T83" fmla="*/ 848 h 1246"/>
                <a:gd name="T84" fmla="*/ 1094 w 1251"/>
                <a:gd name="T85" fmla="*/ 1036 h 1246"/>
                <a:gd name="T86" fmla="*/ 1004 w 1251"/>
                <a:gd name="T87" fmla="*/ 1119 h 1246"/>
                <a:gd name="T88" fmla="*/ 802 w 1251"/>
                <a:gd name="T89" fmla="*/ 1221 h 1246"/>
                <a:gd name="T90" fmla="*/ 565 w 1251"/>
                <a:gd name="T91" fmla="*/ 1243 h 1246"/>
                <a:gd name="T92" fmla="*/ 344 w 1251"/>
                <a:gd name="T93" fmla="*/ 1179 h 1246"/>
                <a:gd name="T94" fmla="*/ 201 w 1251"/>
                <a:gd name="T95" fmla="*/ 1079 h 1246"/>
                <a:gd name="T96" fmla="*/ 92 w 1251"/>
                <a:gd name="T97" fmla="*/ 948 h 1246"/>
                <a:gd name="T98" fmla="*/ 12 w 1251"/>
                <a:gd name="T99" fmla="*/ 739 h 1246"/>
                <a:gd name="T100" fmla="*/ 14 w 1251"/>
                <a:gd name="T101" fmla="*/ 498 h 1246"/>
                <a:gd name="T102" fmla="*/ 108 w 1251"/>
                <a:gd name="T103" fmla="*/ 275 h 1246"/>
                <a:gd name="T104" fmla="*/ 276 w 1251"/>
                <a:gd name="T105" fmla="*/ 106 h 1246"/>
                <a:gd name="T106" fmla="*/ 500 w 1251"/>
                <a:gd name="T107" fmla="*/ 1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1" h="1246">
                  <a:moveTo>
                    <a:pt x="626" y="839"/>
                  </a:moveTo>
                  <a:lnTo>
                    <a:pt x="585" y="843"/>
                  </a:lnTo>
                  <a:lnTo>
                    <a:pt x="545" y="849"/>
                  </a:lnTo>
                  <a:lnTo>
                    <a:pt x="507" y="860"/>
                  </a:lnTo>
                  <a:lnTo>
                    <a:pt x="472" y="876"/>
                  </a:lnTo>
                  <a:lnTo>
                    <a:pt x="437" y="896"/>
                  </a:lnTo>
                  <a:lnTo>
                    <a:pt x="406" y="920"/>
                  </a:lnTo>
                  <a:lnTo>
                    <a:pt x="378" y="947"/>
                  </a:lnTo>
                  <a:lnTo>
                    <a:pt x="352" y="977"/>
                  </a:lnTo>
                  <a:lnTo>
                    <a:pt x="330" y="1012"/>
                  </a:lnTo>
                  <a:lnTo>
                    <a:pt x="373" y="1040"/>
                  </a:lnTo>
                  <a:lnTo>
                    <a:pt x="419" y="1064"/>
                  </a:lnTo>
                  <a:lnTo>
                    <a:pt x="467" y="1084"/>
                  </a:lnTo>
                  <a:lnTo>
                    <a:pt x="518" y="1099"/>
                  </a:lnTo>
                  <a:lnTo>
                    <a:pt x="572" y="1107"/>
                  </a:lnTo>
                  <a:lnTo>
                    <a:pt x="626" y="1111"/>
                  </a:lnTo>
                  <a:lnTo>
                    <a:pt x="680" y="1107"/>
                  </a:lnTo>
                  <a:lnTo>
                    <a:pt x="734" y="1099"/>
                  </a:lnTo>
                  <a:lnTo>
                    <a:pt x="785" y="1084"/>
                  </a:lnTo>
                  <a:lnTo>
                    <a:pt x="833" y="1064"/>
                  </a:lnTo>
                  <a:lnTo>
                    <a:pt x="879" y="1040"/>
                  </a:lnTo>
                  <a:lnTo>
                    <a:pt x="922" y="1012"/>
                  </a:lnTo>
                  <a:lnTo>
                    <a:pt x="900" y="977"/>
                  </a:lnTo>
                  <a:lnTo>
                    <a:pt x="874" y="947"/>
                  </a:lnTo>
                  <a:lnTo>
                    <a:pt x="846" y="920"/>
                  </a:lnTo>
                  <a:lnTo>
                    <a:pt x="814" y="896"/>
                  </a:lnTo>
                  <a:lnTo>
                    <a:pt x="781" y="876"/>
                  </a:lnTo>
                  <a:lnTo>
                    <a:pt x="745" y="860"/>
                  </a:lnTo>
                  <a:lnTo>
                    <a:pt x="707" y="849"/>
                  </a:lnTo>
                  <a:lnTo>
                    <a:pt x="667" y="843"/>
                  </a:lnTo>
                  <a:lnTo>
                    <a:pt x="626" y="839"/>
                  </a:lnTo>
                  <a:close/>
                  <a:moveTo>
                    <a:pt x="626" y="443"/>
                  </a:moveTo>
                  <a:lnTo>
                    <a:pt x="601" y="446"/>
                  </a:lnTo>
                  <a:lnTo>
                    <a:pt x="578" y="455"/>
                  </a:lnTo>
                  <a:lnTo>
                    <a:pt x="558" y="467"/>
                  </a:lnTo>
                  <a:lnTo>
                    <a:pt x="541" y="484"/>
                  </a:lnTo>
                  <a:lnTo>
                    <a:pt x="528" y="504"/>
                  </a:lnTo>
                  <a:lnTo>
                    <a:pt x="520" y="527"/>
                  </a:lnTo>
                  <a:lnTo>
                    <a:pt x="517" y="551"/>
                  </a:lnTo>
                  <a:lnTo>
                    <a:pt x="517" y="596"/>
                  </a:lnTo>
                  <a:lnTo>
                    <a:pt x="520" y="621"/>
                  </a:lnTo>
                  <a:lnTo>
                    <a:pt x="528" y="644"/>
                  </a:lnTo>
                  <a:lnTo>
                    <a:pt x="541" y="664"/>
                  </a:lnTo>
                  <a:lnTo>
                    <a:pt x="558" y="681"/>
                  </a:lnTo>
                  <a:lnTo>
                    <a:pt x="578" y="693"/>
                  </a:lnTo>
                  <a:lnTo>
                    <a:pt x="601" y="702"/>
                  </a:lnTo>
                  <a:lnTo>
                    <a:pt x="626" y="704"/>
                  </a:lnTo>
                  <a:lnTo>
                    <a:pt x="651" y="702"/>
                  </a:lnTo>
                  <a:lnTo>
                    <a:pt x="674" y="693"/>
                  </a:lnTo>
                  <a:lnTo>
                    <a:pt x="694" y="681"/>
                  </a:lnTo>
                  <a:lnTo>
                    <a:pt x="711" y="664"/>
                  </a:lnTo>
                  <a:lnTo>
                    <a:pt x="724" y="644"/>
                  </a:lnTo>
                  <a:lnTo>
                    <a:pt x="732" y="621"/>
                  </a:lnTo>
                  <a:lnTo>
                    <a:pt x="735" y="596"/>
                  </a:lnTo>
                  <a:lnTo>
                    <a:pt x="735" y="551"/>
                  </a:lnTo>
                  <a:lnTo>
                    <a:pt x="732" y="527"/>
                  </a:lnTo>
                  <a:lnTo>
                    <a:pt x="724" y="504"/>
                  </a:lnTo>
                  <a:lnTo>
                    <a:pt x="711" y="484"/>
                  </a:lnTo>
                  <a:lnTo>
                    <a:pt x="694" y="467"/>
                  </a:lnTo>
                  <a:lnTo>
                    <a:pt x="674" y="455"/>
                  </a:lnTo>
                  <a:lnTo>
                    <a:pt x="651" y="446"/>
                  </a:lnTo>
                  <a:lnTo>
                    <a:pt x="626" y="443"/>
                  </a:lnTo>
                  <a:close/>
                  <a:moveTo>
                    <a:pt x="626" y="135"/>
                  </a:moveTo>
                  <a:lnTo>
                    <a:pt x="569" y="138"/>
                  </a:lnTo>
                  <a:lnTo>
                    <a:pt x="514" y="148"/>
                  </a:lnTo>
                  <a:lnTo>
                    <a:pt x="461" y="164"/>
                  </a:lnTo>
                  <a:lnTo>
                    <a:pt x="411" y="185"/>
                  </a:lnTo>
                  <a:lnTo>
                    <a:pt x="364" y="211"/>
                  </a:lnTo>
                  <a:lnTo>
                    <a:pt x="320" y="242"/>
                  </a:lnTo>
                  <a:lnTo>
                    <a:pt x="280" y="278"/>
                  </a:lnTo>
                  <a:lnTo>
                    <a:pt x="244" y="318"/>
                  </a:lnTo>
                  <a:lnTo>
                    <a:pt x="213" y="361"/>
                  </a:lnTo>
                  <a:lnTo>
                    <a:pt x="187" y="409"/>
                  </a:lnTo>
                  <a:lnTo>
                    <a:pt x="165" y="459"/>
                  </a:lnTo>
                  <a:lnTo>
                    <a:pt x="150" y="512"/>
                  </a:lnTo>
                  <a:lnTo>
                    <a:pt x="139" y="566"/>
                  </a:lnTo>
                  <a:lnTo>
                    <a:pt x="136" y="623"/>
                  </a:lnTo>
                  <a:lnTo>
                    <a:pt x="139" y="677"/>
                  </a:lnTo>
                  <a:lnTo>
                    <a:pt x="148" y="728"/>
                  </a:lnTo>
                  <a:lnTo>
                    <a:pt x="162" y="777"/>
                  </a:lnTo>
                  <a:lnTo>
                    <a:pt x="180" y="825"/>
                  </a:lnTo>
                  <a:lnTo>
                    <a:pt x="204" y="870"/>
                  </a:lnTo>
                  <a:lnTo>
                    <a:pt x="232" y="912"/>
                  </a:lnTo>
                  <a:lnTo>
                    <a:pt x="259" y="876"/>
                  </a:lnTo>
                  <a:lnTo>
                    <a:pt x="288" y="844"/>
                  </a:lnTo>
                  <a:lnTo>
                    <a:pt x="321" y="814"/>
                  </a:lnTo>
                  <a:lnTo>
                    <a:pt x="356" y="788"/>
                  </a:lnTo>
                  <a:lnTo>
                    <a:pt x="394" y="765"/>
                  </a:lnTo>
                  <a:lnTo>
                    <a:pt x="433" y="745"/>
                  </a:lnTo>
                  <a:lnTo>
                    <a:pt x="415" y="719"/>
                  </a:lnTo>
                  <a:lnTo>
                    <a:pt x="401" y="690"/>
                  </a:lnTo>
                  <a:lnTo>
                    <a:pt x="390" y="661"/>
                  </a:lnTo>
                  <a:lnTo>
                    <a:pt x="384" y="629"/>
                  </a:lnTo>
                  <a:lnTo>
                    <a:pt x="381" y="596"/>
                  </a:lnTo>
                  <a:lnTo>
                    <a:pt x="381" y="551"/>
                  </a:lnTo>
                  <a:lnTo>
                    <a:pt x="384" y="513"/>
                  </a:lnTo>
                  <a:lnTo>
                    <a:pt x="394" y="475"/>
                  </a:lnTo>
                  <a:lnTo>
                    <a:pt x="408" y="440"/>
                  </a:lnTo>
                  <a:lnTo>
                    <a:pt x="428" y="407"/>
                  </a:lnTo>
                  <a:lnTo>
                    <a:pt x="453" y="379"/>
                  </a:lnTo>
                  <a:lnTo>
                    <a:pt x="481" y="355"/>
                  </a:lnTo>
                  <a:lnTo>
                    <a:pt x="514" y="335"/>
                  </a:lnTo>
                  <a:lnTo>
                    <a:pt x="549" y="320"/>
                  </a:lnTo>
                  <a:lnTo>
                    <a:pt x="586" y="311"/>
                  </a:lnTo>
                  <a:lnTo>
                    <a:pt x="626" y="308"/>
                  </a:lnTo>
                  <a:lnTo>
                    <a:pt x="666" y="311"/>
                  </a:lnTo>
                  <a:lnTo>
                    <a:pt x="704" y="320"/>
                  </a:lnTo>
                  <a:lnTo>
                    <a:pt x="738" y="335"/>
                  </a:lnTo>
                  <a:lnTo>
                    <a:pt x="770" y="355"/>
                  </a:lnTo>
                  <a:lnTo>
                    <a:pt x="798" y="379"/>
                  </a:lnTo>
                  <a:lnTo>
                    <a:pt x="824" y="407"/>
                  </a:lnTo>
                  <a:lnTo>
                    <a:pt x="844" y="440"/>
                  </a:lnTo>
                  <a:lnTo>
                    <a:pt x="859" y="475"/>
                  </a:lnTo>
                  <a:lnTo>
                    <a:pt x="867" y="513"/>
                  </a:lnTo>
                  <a:lnTo>
                    <a:pt x="870" y="551"/>
                  </a:lnTo>
                  <a:lnTo>
                    <a:pt x="870" y="596"/>
                  </a:lnTo>
                  <a:lnTo>
                    <a:pt x="868" y="629"/>
                  </a:lnTo>
                  <a:lnTo>
                    <a:pt x="862" y="661"/>
                  </a:lnTo>
                  <a:lnTo>
                    <a:pt x="851" y="690"/>
                  </a:lnTo>
                  <a:lnTo>
                    <a:pt x="837" y="719"/>
                  </a:lnTo>
                  <a:lnTo>
                    <a:pt x="820" y="745"/>
                  </a:lnTo>
                  <a:lnTo>
                    <a:pt x="859" y="765"/>
                  </a:lnTo>
                  <a:lnTo>
                    <a:pt x="897" y="788"/>
                  </a:lnTo>
                  <a:lnTo>
                    <a:pt x="931" y="814"/>
                  </a:lnTo>
                  <a:lnTo>
                    <a:pt x="963" y="844"/>
                  </a:lnTo>
                  <a:lnTo>
                    <a:pt x="994" y="876"/>
                  </a:lnTo>
                  <a:lnTo>
                    <a:pt x="1020" y="912"/>
                  </a:lnTo>
                  <a:lnTo>
                    <a:pt x="1047" y="870"/>
                  </a:lnTo>
                  <a:lnTo>
                    <a:pt x="1072" y="825"/>
                  </a:lnTo>
                  <a:lnTo>
                    <a:pt x="1090" y="777"/>
                  </a:lnTo>
                  <a:lnTo>
                    <a:pt x="1104" y="728"/>
                  </a:lnTo>
                  <a:lnTo>
                    <a:pt x="1113" y="677"/>
                  </a:lnTo>
                  <a:lnTo>
                    <a:pt x="1115" y="623"/>
                  </a:lnTo>
                  <a:lnTo>
                    <a:pt x="1112" y="566"/>
                  </a:lnTo>
                  <a:lnTo>
                    <a:pt x="1102" y="512"/>
                  </a:lnTo>
                  <a:lnTo>
                    <a:pt x="1086" y="459"/>
                  </a:lnTo>
                  <a:lnTo>
                    <a:pt x="1065" y="409"/>
                  </a:lnTo>
                  <a:lnTo>
                    <a:pt x="1039" y="361"/>
                  </a:lnTo>
                  <a:lnTo>
                    <a:pt x="1007" y="318"/>
                  </a:lnTo>
                  <a:lnTo>
                    <a:pt x="971" y="278"/>
                  </a:lnTo>
                  <a:lnTo>
                    <a:pt x="931" y="242"/>
                  </a:lnTo>
                  <a:lnTo>
                    <a:pt x="888" y="211"/>
                  </a:lnTo>
                  <a:lnTo>
                    <a:pt x="841" y="185"/>
                  </a:lnTo>
                  <a:lnTo>
                    <a:pt x="791" y="164"/>
                  </a:lnTo>
                  <a:lnTo>
                    <a:pt x="738" y="148"/>
                  </a:lnTo>
                  <a:lnTo>
                    <a:pt x="682" y="138"/>
                  </a:lnTo>
                  <a:lnTo>
                    <a:pt x="626" y="135"/>
                  </a:lnTo>
                  <a:close/>
                  <a:moveTo>
                    <a:pt x="626" y="0"/>
                  </a:moveTo>
                  <a:lnTo>
                    <a:pt x="690" y="3"/>
                  </a:lnTo>
                  <a:lnTo>
                    <a:pt x="752" y="12"/>
                  </a:lnTo>
                  <a:lnTo>
                    <a:pt x="812" y="28"/>
                  </a:lnTo>
                  <a:lnTo>
                    <a:pt x="869" y="49"/>
                  </a:lnTo>
                  <a:lnTo>
                    <a:pt x="924" y="75"/>
                  </a:lnTo>
                  <a:lnTo>
                    <a:pt x="976" y="106"/>
                  </a:lnTo>
                  <a:lnTo>
                    <a:pt x="1023" y="143"/>
                  </a:lnTo>
                  <a:lnTo>
                    <a:pt x="1068" y="183"/>
                  </a:lnTo>
                  <a:lnTo>
                    <a:pt x="1108" y="227"/>
                  </a:lnTo>
                  <a:lnTo>
                    <a:pt x="1144" y="275"/>
                  </a:lnTo>
                  <a:lnTo>
                    <a:pt x="1176" y="327"/>
                  </a:lnTo>
                  <a:lnTo>
                    <a:pt x="1202" y="380"/>
                  </a:lnTo>
                  <a:lnTo>
                    <a:pt x="1223" y="438"/>
                  </a:lnTo>
                  <a:lnTo>
                    <a:pt x="1238" y="498"/>
                  </a:lnTo>
                  <a:lnTo>
                    <a:pt x="1248" y="559"/>
                  </a:lnTo>
                  <a:lnTo>
                    <a:pt x="1251" y="623"/>
                  </a:lnTo>
                  <a:lnTo>
                    <a:pt x="1249" y="682"/>
                  </a:lnTo>
                  <a:lnTo>
                    <a:pt x="1240" y="739"/>
                  </a:lnTo>
                  <a:lnTo>
                    <a:pt x="1228" y="794"/>
                  </a:lnTo>
                  <a:lnTo>
                    <a:pt x="1209" y="848"/>
                  </a:lnTo>
                  <a:lnTo>
                    <a:pt x="1187" y="899"/>
                  </a:lnTo>
                  <a:lnTo>
                    <a:pt x="1159" y="948"/>
                  </a:lnTo>
                  <a:lnTo>
                    <a:pt x="1129" y="994"/>
                  </a:lnTo>
                  <a:lnTo>
                    <a:pt x="1094" y="1036"/>
                  </a:lnTo>
                  <a:lnTo>
                    <a:pt x="1055" y="1076"/>
                  </a:lnTo>
                  <a:lnTo>
                    <a:pt x="1052" y="1079"/>
                  </a:lnTo>
                  <a:lnTo>
                    <a:pt x="1047" y="1082"/>
                  </a:lnTo>
                  <a:lnTo>
                    <a:pt x="1004" y="1119"/>
                  </a:lnTo>
                  <a:lnTo>
                    <a:pt x="958" y="1150"/>
                  </a:lnTo>
                  <a:lnTo>
                    <a:pt x="908" y="1179"/>
                  </a:lnTo>
                  <a:lnTo>
                    <a:pt x="856" y="1202"/>
                  </a:lnTo>
                  <a:lnTo>
                    <a:pt x="802" y="1221"/>
                  </a:lnTo>
                  <a:lnTo>
                    <a:pt x="745" y="1235"/>
                  </a:lnTo>
                  <a:lnTo>
                    <a:pt x="686" y="1243"/>
                  </a:lnTo>
                  <a:lnTo>
                    <a:pt x="626" y="1246"/>
                  </a:lnTo>
                  <a:lnTo>
                    <a:pt x="565" y="1243"/>
                  </a:lnTo>
                  <a:lnTo>
                    <a:pt x="507" y="1235"/>
                  </a:lnTo>
                  <a:lnTo>
                    <a:pt x="450" y="1221"/>
                  </a:lnTo>
                  <a:lnTo>
                    <a:pt x="396" y="1202"/>
                  </a:lnTo>
                  <a:lnTo>
                    <a:pt x="344" y="1179"/>
                  </a:lnTo>
                  <a:lnTo>
                    <a:pt x="294" y="1150"/>
                  </a:lnTo>
                  <a:lnTo>
                    <a:pt x="248" y="1119"/>
                  </a:lnTo>
                  <a:lnTo>
                    <a:pt x="205" y="1082"/>
                  </a:lnTo>
                  <a:lnTo>
                    <a:pt x="201" y="1079"/>
                  </a:lnTo>
                  <a:lnTo>
                    <a:pt x="197" y="1076"/>
                  </a:lnTo>
                  <a:lnTo>
                    <a:pt x="158" y="1036"/>
                  </a:lnTo>
                  <a:lnTo>
                    <a:pt x="124" y="994"/>
                  </a:lnTo>
                  <a:lnTo>
                    <a:pt x="92" y="948"/>
                  </a:lnTo>
                  <a:lnTo>
                    <a:pt x="66" y="899"/>
                  </a:lnTo>
                  <a:lnTo>
                    <a:pt x="42" y="848"/>
                  </a:lnTo>
                  <a:lnTo>
                    <a:pt x="24" y="794"/>
                  </a:lnTo>
                  <a:lnTo>
                    <a:pt x="12" y="739"/>
                  </a:lnTo>
                  <a:lnTo>
                    <a:pt x="3" y="682"/>
                  </a:lnTo>
                  <a:lnTo>
                    <a:pt x="0" y="623"/>
                  </a:lnTo>
                  <a:lnTo>
                    <a:pt x="4" y="559"/>
                  </a:lnTo>
                  <a:lnTo>
                    <a:pt x="14" y="498"/>
                  </a:lnTo>
                  <a:lnTo>
                    <a:pt x="29" y="438"/>
                  </a:lnTo>
                  <a:lnTo>
                    <a:pt x="50" y="380"/>
                  </a:lnTo>
                  <a:lnTo>
                    <a:pt x="76" y="327"/>
                  </a:lnTo>
                  <a:lnTo>
                    <a:pt x="108" y="275"/>
                  </a:lnTo>
                  <a:lnTo>
                    <a:pt x="144" y="227"/>
                  </a:lnTo>
                  <a:lnTo>
                    <a:pt x="184" y="183"/>
                  </a:lnTo>
                  <a:lnTo>
                    <a:pt x="228" y="143"/>
                  </a:lnTo>
                  <a:lnTo>
                    <a:pt x="276" y="106"/>
                  </a:lnTo>
                  <a:lnTo>
                    <a:pt x="328" y="75"/>
                  </a:lnTo>
                  <a:lnTo>
                    <a:pt x="383" y="49"/>
                  </a:lnTo>
                  <a:lnTo>
                    <a:pt x="440" y="28"/>
                  </a:lnTo>
                  <a:lnTo>
                    <a:pt x="500" y="12"/>
                  </a:lnTo>
                  <a:lnTo>
                    <a:pt x="562" y="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A7C1A637-0EF3-6E49-AAF1-61862B492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738" y="7623105"/>
              <a:ext cx="150398" cy="42971"/>
            </a:xfrm>
            <a:custGeom>
              <a:avLst/>
              <a:gdLst>
                <a:gd name="T0" fmla="*/ 68 w 503"/>
                <a:gd name="T1" fmla="*/ 0 h 135"/>
                <a:gd name="T2" fmla="*/ 434 w 503"/>
                <a:gd name="T3" fmla="*/ 0 h 135"/>
                <a:gd name="T4" fmla="*/ 453 w 503"/>
                <a:gd name="T5" fmla="*/ 2 h 135"/>
                <a:gd name="T6" fmla="*/ 469 w 503"/>
                <a:gd name="T7" fmla="*/ 9 h 135"/>
                <a:gd name="T8" fmla="*/ 483 w 503"/>
                <a:gd name="T9" fmla="*/ 20 h 135"/>
                <a:gd name="T10" fmla="*/ 494 w 503"/>
                <a:gd name="T11" fmla="*/ 33 h 135"/>
                <a:gd name="T12" fmla="*/ 501 w 503"/>
                <a:gd name="T13" fmla="*/ 49 h 135"/>
                <a:gd name="T14" fmla="*/ 503 w 503"/>
                <a:gd name="T15" fmla="*/ 68 h 135"/>
                <a:gd name="T16" fmla="*/ 501 w 503"/>
                <a:gd name="T17" fmla="*/ 86 h 135"/>
                <a:gd name="T18" fmla="*/ 494 w 503"/>
                <a:gd name="T19" fmla="*/ 102 h 135"/>
                <a:gd name="T20" fmla="*/ 483 w 503"/>
                <a:gd name="T21" fmla="*/ 115 h 135"/>
                <a:gd name="T22" fmla="*/ 469 w 503"/>
                <a:gd name="T23" fmla="*/ 126 h 135"/>
                <a:gd name="T24" fmla="*/ 453 w 503"/>
                <a:gd name="T25" fmla="*/ 133 h 135"/>
                <a:gd name="T26" fmla="*/ 434 w 503"/>
                <a:gd name="T27" fmla="*/ 135 h 135"/>
                <a:gd name="T28" fmla="*/ 68 w 503"/>
                <a:gd name="T29" fmla="*/ 135 h 135"/>
                <a:gd name="T30" fmla="*/ 50 w 503"/>
                <a:gd name="T31" fmla="*/ 133 h 135"/>
                <a:gd name="T32" fmla="*/ 34 w 503"/>
                <a:gd name="T33" fmla="*/ 126 h 135"/>
                <a:gd name="T34" fmla="*/ 20 w 503"/>
                <a:gd name="T35" fmla="*/ 115 h 135"/>
                <a:gd name="T36" fmla="*/ 10 w 503"/>
                <a:gd name="T37" fmla="*/ 102 h 135"/>
                <a:gd name="T38" fmla="*/ 2 w 503"/>
                <a:gd name="T39" fmla="*/ 86 h 135"/>
                <a:gd name="T40" fmla="*/ 0 w 503"/>
                <a:gd name="T41" fmla="*/ 68 h 135"/>
                <a:gd name="T42" fmla="*/ 2 w 503"/>
                <a:gd name="T43" fmla="*/ 49 h 135"/>
                <a:gd name="T44" fmla="*/ 10 w 503"/>
                <a:gd name="T45" fmla="*/ 33 h 135"/>
                <a:gd name="T46" fmla="*/ 20 w 503"/>
                <a:gd name="T47" fmla="*/ 20 h 135"/>
                <a:gd name="T48" fmla="*/ 34 w 503"/>
                <a:gd name="T49" fmla="*/ 9 h 135"/>
                <a:gd name="T50" fmla="*/ 50 w 503"/>
                <a:gd name="T51" fmla="*/ 2 h 135"/>
                <a:gd name="T52" fmla="*/ 68 w 503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3" h="135">
                  <a:moveTo>
                    <a:pt x="68" y="0"/>
                  </a:moveTo>
                  <a:lnTo>
                    <a:pt x="434" y="0"/>
                  </a:lnTo>
                  <a:lnTo>
                    <a:pt x="453" y="2"/>
                  </a:lnTo>
                  <a:lnTo>
                    <a:pt x="469" y="9"/>
                  </a:lnTo>
                  <a:lnTo>
                    <a:pt x="483" y="20"/>
                  </a:lnTo>
                  <a:lnTo>
                    <a:pt x="494" y="33"/>
                  </a:lnTo>
                  <a:lnTo>
                    <a:pt x="501" y="49"/>
                  </a:lnTo>
                  <a:lnTo>
                    <a:pt x="503" y="68"/>
                  </a:lnTo>
                  <a:lnTo>
                    <a:pt x="501" y="86"/>
                  </a:lnTo>
                  <a:lnTo>
                    <a:pt x="494" y="102"/>
                  </a:lnTo>
                  <a:lnTo>
                    <a:pt x="483" y="115"/>
                  </a:lnTo>
                  <a:lnTo>
                    <a:pt x="469" y="126"/>
                  </a:lnTo>
                  <a:lnTo>
                    <a:pt x="453" y="133"/>
                  </a:lnTo>
                  <a:lnTo>
                    <a:pt x="434" y="135"/>
                  </a:lnTo>
                  <a:lnTo>
                    <a:pt x="68" y="135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C1125BA-E24A-1749-A2F2-C73D7606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0274" y="7512096"/>
              <a:ext cx="325861" cy="39392"/>
            </a:xfrm>
            <a:custGeom>
              <a:avLst/>
              <a:gdLst>
                <a:gd name="T0" fmla="*/ 68 w 1101"/>
                <a:gd name="T1" fmla="*/ 0 h 136"/>
                <a:gd name="T2" fmla="*/ 1032 w 1101"/>
                <a:gd name="T3" fmla="*/ 0 h 136"/>
                <a:gd name="T4" fmla="*/ 1051 w 1101"/>
                <a:gd name="T5" fmla="*/ 2 h 136"/>
                <a:gd name="T6" fmla="*/ 1067 w 1101"/>
                <a:gd name="T7" fmla="*/ 10 h 136"/>
                <a:gd name="T8" fmla="*/ 1081 w 1101"/>
                <a:gd name="T9" fmla="*/ 20 h 136"/>
                <a:gd name="T10" fmla="*/ 1092 w 1101"/>
                <a:gd name="T11" fmla="*/ 34 h 136"/>
                <a:gd name="T12" fmla="*/ 1099 w 1101"/>
                <a:gd name="T13" fmla="*/ 50 h 136"/>
                <a:gd name="T14" fmla="*/ 1101 w 1101"/>
                <a:gd name="T15" fmla="*/ 69 h 136"/>
                <a:gd name="T16" fmla="*/ 1099 w 1101"/>
                <a:gd name="T17" fmla="*/ 87 h 136"/>
                <a:gd name="T18" fmla="*/ 1092 w 1101"/>
                <a:gd name="T19" fmla="*/ 102 h 136"/>
                <a:gd name="T20" fmla="*/ 1081 w 1101"/>
                <a:gd name="T21" fmla="*/ 116 h 136"/>
                <a:gd name="T22" fmla="*/ 1067 w 1101"/>
                <a:gd name="T23" fmla="*/ 126 h 136"/>
                <a:gd name="T24" fmla="*/ 1051 w 1101"/>
                <a:gd name="T25" fmla="*/ 134 h 136"/>
                <a:gd name="T26" fmla="*/ 1032 w 1101"/>
                <a:gd name="T27" fmla="*/ 136 h 136"/>
                <a:gd name="T28" fmla="*/ 68 w 1101"/>
                <a:gd name="T29" fmla="*/ 136 h 136"/>
                <a:gd name="T30" fmla="*/ 50 w 1101"/>
                <a:gd name="T31" fmla="*/ 134 h 136"/>
                <a:gd name="T32" fmla="*/ 34 w 1101"/>
                <a:gd name="T33" fmla="*/ 126 h 136"/>
                <a:gd name="T34" fmla="*/ 20 w 1101"/>
                <a:gd name="T35" fmla="*/ 116 h 136"/>
                <a:gd name="T36" fmla="*/ 10 w 1101"/>
                <a:gd name="T37" fmla="*/ 102 h 136"/>
                <a:gd name="T38" fmla="*/ 2 w 1101"/>
                <a:gd name="T39" fmla="*/ 87 h 136"/>
                <a:gd name="T40" fmla="*/ 0 w 1101"/>
                <a:gd name="T41" fmla="*/ 69 h 136"/>
                <a:gd name="T42" fmla="*/ 2 w 1101"/>
                <a:gd name="T43" fmla="*/ 50 h 136"/>
                <a:gd name="T44" fmla="*/ 10 w 1101"/>
                <a:gd name="T45" fmla="*/ 34 h 136"/>
                <a:gd name="T46" fmla="*/ 20 w 1101"/>
                <a:gd name="T47" fmla="*/ 20 h 136"/>
                <a:gd name="T48" fmla="*/ 34 w 1101"/>
                <a:gd name="T49" fmla="*/ 10 h 136"/>
                <a:gd name="T50" fmla="*/ 50 w 1101"/>
                <a:gd name="T51" fmla="*/ 2 h 136"/>
                <a:gd name="T52" fmla="*/ 68 w 1101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6">
                  <a:moveTo>
                    <a:pt x="68" y="0"/>
                  </a:moveTo>
                  <a:lnTo>
                    <a:pt x="1032" y="0"/>
                  </a:lnTo>
                  <a:lnTo>
                    <a:pt x="1051" y="2"/>
                  </a:lnTo>
                  <a:lnTo>
                    <a:pt x="1067" y="10"/>
                  </a:lnTo>
                  <a:lnTo>
                    <a:pt x="1081" y="20"/>
                  </a:lnTo>
                  <a:lnTo>
                    <a:pt x="1092" y="34"/>
                  </a:lnTo>
                  <a:lnTo>
                    <a:pt x="1099" y="50"/>
                  </a:lnTo>
                  <a:lnTo>
                    <a:pt x="1101" y="69"/>
                  </a:lnTo>
                  <a:lnTo>
                    <a:pt x="1099" y="87"/>
                  </a:lnTo>
                  <a:lnTo>
                    <a:pt x="1092" y="102"/>
                  </a:lnTo>
                  <a:lnTo>
                    <a:pt x="1081" y="116"/>
                  </a:lnTo>
                  <a:lnTo>
                    <a:pt x="1067" y="126"/>
                  </a:lnTo>
                  <a:lnTo>
                    <a:pt x="1051" y="134"/>
                  </a:lnTo>
                  <a:lnTo>
                    <a:pt x="1032" y="136"/>
                  </a:lnTo>
                  <a:lnTo>
                    <a:pt x="68" y="136"/>
                  </a:lnTo>
                  <a:lnTo>
                    <a:pt x="50" y="134"/>
                  </a:lnTo>
                  <a:lnTo>
                    <a:pt x="34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B729FFD8-F09C-C044-9F69-9663FBA90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0274" y="7397509"/>
              <a:ext cx="325861" cy="39392"/>
            </a:xfrm>
            <a:custGeom>
              <a:avLst/>
              <a:gdLst>
                <a:gd name="T0" fmla="*/ 68 w 1101"/>
                <a:gd name="T1" fmla="*/ 0 h 136"/>
                <a:gd name="T2" fmla="*/ 1032 w 1101"/>
                <a:gd name="T3" fmla="*/ 0 h 136"/>
                <a:gd name="T4" fmla="*/ 1051 w 1101"/>
                <a:gd name="T5" fmla="*/ 2 h 136"/>
                <a:gd name="T6" fmla="*/ 1067 w 1101"/>
                <a:gd name="T7" fmla="*/ 9 h 136"/>
                <a:gd name="T8" fmla="*/ 1081 w 1101"/>
                <a:gd name="T9" fmla="*/ 20 h 136"/>
                <a:gd name="T10" fmla="*/ 1092 w 1101"/>
                <a:gd name="T11" fmla="*/ 34 h 136"/>
                <a:gd name="T12" fmla="*/ 1099 w 1101"/>
                <a:gd name="T13" fmla="*/ 49 h 136"/>
                <a:gd name="T14" fmla="*/ 1101 w 1101"/>
                <a:gd name="T15" fmla="*/ 68 h 136"/>
                <a:gd name="T16" fmla="*/ 1099 w 1101"/>
                <a:gd name="T17" fmla="*/ 86 h 136"/>
                <a:gd name="T18" fmla="*/ 1092 w 1101"/>
                <a:gd name="T19" fmla="*/ 102 h 136"/>
                <a:gd name="T20" fmla="*/ 1081 w 1101"/>
                <a:gd name="T21" fmla="*/ 116 h 136"/>
                <a:gd name="T22" fmla="*/ 1067 w 1101"/>
                <a:gd name="T23" fmla="*/ 126 h 136"/>
                <a:gd name="T24" fmla="*/ 1051 w 1101"/>
                <a:gd name="T25" fmla="*/ 133 h 136"/>
                <a:gd name="T26" fmla="*/ 1032 w 1101"/>
                <a:gd name="T27" fmla="*/ 136 h 136"/>
                <a:gd name="T28" fmla="*/ 68 w 1101"/>
                <a:gd name="T29" fmla="*/ 136 h 136"/>
                <a:gd name="T30" fmla="*/ 50 w 1101"/>
                <a:gd name="T31" fmla="*/ 133 h 136"/>
                <a:gd name="T32" fmla="*/ 34 w 1101"/>
                <a:gd name="T33" fmla="*/ 126 h 136"/>
                <a:gd name="T34" fmla="*/ 20 w 1101"/>
                <a:gd name="T35" fmla="*/ 116 h 136"/>
                <a:gd name="T36" fmla="*/ 10 w 1101"/>
                <a:gd name="T37" fmla="*/ 102 h 136"/>
                <a:gd name="T38" fmla="*/ 2 w 1101"/>
                <a:gd name="T39" fmla="*/ 86 h 136"/>
                <a:gd name="T40" fmla="*/ 0 w 1101"/>
                <a:gd name="T41" fmla="*/ 68 h 136"/>
                <a:gd name="T42" fmla="*/ 2 w 1101"/>
                <a:gd name="T43" fmla="*/ 49 h 136"/>
                <a:gd name="T44" fmla="*/ 10 w 1101"/>
                <a:gd name="T45" fmla="*/ 34 h 136"/>
                <a:gd name="T46" fmla="*/ 20 w 1101"/>
                <a:gd name="T47" fmla="*/ 20 h 136"/>
                <a:gd name="T48" fmla="*/ 34 w 1101"/>
                <a:gd name="T49" fmla="*/ 9 h 136"/>
                <a:gd name="T50" fmla="*/ 50 w 1101"/>
                <a:gd name="T51" fmla="*/ 2 h 136"/>
                <a:gd name="T52" fmla="*/ 68 w 1101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6">
                  <a:moveTo>
                    <a:pt x="68" y="0"/>
                  </a:moveTo>
                  <a:lnTo>
                    <a:pt x="1032" y="0"/>
                  </a:lnTo>
                  <a:lnTo>
                    <a:pt x="1051" y="2"/>
                  </a:lnTo>
                  <a:lnTo>
                    <a:pt x="1067" y="9"/>
                  </a:lnTo>
                  <a:lnTo>
                    <a:pt x="1081" y="20"/>
                  </a:lnTo>
                  <a:lnTo>
                    <a:pt x="1092" y="34"/>
                  </a:lnTo>
                  <a:lnTo>
                    <a:pt x="1099" y="49"/>
                  </a:lnTo>
                  <a:lnTo>
                    <a:pt x="1101" y="68"/>
                  </a:lnTo>
                  <a:lnTo>
                    <a:pt x="1099" y="86"/>
                  </a:lnTo>
                  <a:lnTo>
                    <a:pt x="1092" y="102"/>
                  </a:lnTo>
                  <a:lnTo>
                    <a:pt x="1081" y="116"/>
                  </a:lnTo>
                  <a:lnTo>
                    <a:pt x="1067" y="126"/>
                  </a:lnTo>
                  <a:lnTo>
                    <a:pt x="1051" y="133"/>
                  </a:lnTo>
                  <a:lnTo>
                    <a:pt x="1032" y="136"/>
                  </a:lnTo>
                  <a:lnTo>
                    <a:pt x="68" y="136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5F1999AB-0F7F-1F49-9A2F-DAA797C97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52" y="7282921"/>
              <a:ext cx="42971" cy="42971"/>
            </a:xfrm>
            <a:custGeom>
              <a:avLst/>
              <a:gdLst>
                <a:gd name="T0" fmla="*/ 69 w 136"/>
                <a:gd name="T1" fmla="*/ 0 h 135"/>
                <a:gd name="T2" fmla="*/ 87 w 136"/>
                <a:gd name="T3" fmla="*/ 2 h 135"/>
                <a:gd name="T4" fmla="*/ 102 w 136"/>
                <a:gd name="T5" fmla="*/ 9 h 135"/>
                <a:gd name="T6" fmla="*/ 117 w 136"/>
                <a:gd name="T7" fmla="*/ 20 h 135"/>
                <a:gd name="T8" fmla="*/ 128 w 136"/>
                <a:gd name="T9" fmla="*/ 33 h 135"/>
                <a:gd name="T10" fmla="*/ 134 w 136"/>
                <a:gd name="T11" fmla="*/ 50 h 135"/>
                <a:gd name="T12" fmla="*/ 136 w 136"/>
                <a:gd name="T13" fmla="*/ 68 h 135"/>
                <a:gd name="T14" fmla="*/ 134 w 136"/>
                <a:gd name="T15" fmla="*/ 85 h 135"/>
                <a:gd name="T16" fmla="*/ 128 w 136"/>
                <a:gd name="T17" fmla="*/ 102 h 135"/>
                <a:gd name="T18" fmla="*/ 117 w 136"/>
                <a:gd name="T19" fmla="*/ 115 h 135"/>
                <a:gd name="T20" fmla="*/ 102 w 136"/>
                <a:gd name="T21" fmla="*/ 126 h 135"/>
                <a:gd name="T22" fmla="*/ 87 w 136"/>
                <a:gd name="T23" fmla="*/ 133 h 135"/>
                <a:gd name="T24" fmla="*/ 69 w 136"/>
                <a:gd name="T25" fmla="*/ 135 h 135"/>
                <a:gd name="T26" fmla="*/ 51 w 136"/>
                <a:gd name="T27" fmla="*/ 133 h 135"/>
                <a:gd name="T28" fmla="*/ 35 w 136"/>
                <a:gd name="T29" fmla="*/ 126 h 135"/>
                <a:gd name="T30" fmla="*/ 20 w 136"/>
                <a:gd name="T31" fmla="*/ 115 h 135"/>
                <a:gd name="T32" fmla="*/ 10 w 136"/>
                <a:gd name="T33" fmla="*/ 102 h 135"/>
                <a:gd name="T34" fmla="*/ 3 w 136"/>
                <a:gd name="T35" fmla="*/ 85 h 135"/>
                <a:gd name="T36" fmla="*/ 0 w 136"/>
                <a:gd name="T37" fmla="*/ 68 h 135"/>
                <a:gd name="T38" fmla="*/ 3 w 136"/>
                <a:gd name="T39" fmla="*/ 50 h 135"/>
                <a:gd name="T40" fmla="*/ 10 w 136"/>
                <a:gd name="T41" fmla="*/ 33 h 135"/>
                <a:gd name="T42" fmla="*/ 20 w 136"/>
                <a:gd name="T43" fmla="*/ 20 h 135"/>
                <a:gd name="T44" fmla="*/ 35 w 136"/>
                <a:gd name="T45" fmla="*/ 9 h 135"/>
                <a:gd name="T46" fmla="*/ 51 w 136"/>
                <a:gd name="T47" fmla="*/ 2 h 135"/>
                <a:gd name="T48" fmla="*/ 69 w 136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5">
                  <a:moveTo>
                    <a:pt x="69" y="0"/>
                  </a:moveTo>
                  <a:lnTo>
                    <a:pt x="87" y="2"/>
                  </a:lnTo>
                  <a:lnTo>
                    <a:pt x="102" y="9"/>
                  </a:lnTo>
                  <a:lnTo>
                    <a:pt x="117" y="20"/>
                  </a:lnTo>
                  <a:lnTo>
                    <a:pt x="128" y="33"/>
                  </a:lnTo>
                  <a:lnTo>
                    <a:pt x="134" y="50"/>
                  </a:lnTo>
                  <a:lnTo>
                    <a:pt x="136" y="68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5"/>
                  </a:lnTo>
                  <a:lnTo>
                    <a:pt x="102" y="126"/>
                  </a:lnTo>
                  <a:lnTo>
                    <a:pt x="87" y="133"/>
                  </a:lnTo>
                  <a:lnTo>
                    <a:pt x="69" y="135"/>
                  </a:lnTo>
                  <a:lnTo>
                    <a:pt x="51" y="133"/>
                  </a:lnTo>
                  <a:lnTo>
                    <a:pt x="35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3D2087F6-0B2F-2149-9A4C-83331FA59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52" y="7397509"/>
              <a:ext cx="42971" cy="39392"/>
            </a:xfrm>
            <a:custGeom>
              <a:avLst/>
              <a:gdLst>
                <a:gd name="T0" fmla="*/ 69 w 136"/>
                <a:gd name="T1" fmla="*/ 0 h 136"/>
                <a:gd name="T2" fmla="*/ 87 w 136"/>
                <a:gd name="T3" fmla="*/ 2 h 136"/>
                <a:gd name="T4" fmla="*/ 102 w 136"/>
                <a:gd name="T5" fmla="*/ 9 h 136"/>
                <a:gd name="T6" fmla="*/ 117 w 136"/>
                <a:gd name="T7" fmla="*/ 20 h 136"/>
                <a:gd name="T8" fmla="*/ 128 w 136"/>
                <a:gd name="T9" fmla="*/ 34 h 136"/>
                <a:gd name="T10" fmla="*/ 134 w 136"/>
                <a:gd name="T11" fmla="*/ 50 h 136"/>
                <a:gd name="T12" fmla="*/ 136 w 136"/>
                <a:gd name="T13" fmla="*/ 68 h 136"/>
                <a:gd name="T14" fmla="*/ 134 w 136"/>
                <a:gd name="T15" fmla="*/ 85 h 136"/>
                <a:gd name="T16" fmla="*/ 128 w 136"/>
                <a:gd name="T17" fmla="*/ 102 h 136"/>
                <a:gd name="T18" fmla="*/ 117 w 136"/>
                <a:gd name="T19" fmla="*/ 116 h 136"/>
                <a:gd name="T20" fmla="*/ 102 w 136"/>
                <a:gd name="T21" fmla="*/ 126 h 136"/>
                <a:gd name="T22" fmla="*/ 87 w 136"/>
                <a:gd name="T23" fmla="*/ 133 h 136"/>
                <a:gd name="T24" fmla="*/ 69 w 136"/>
                <a:gd name="T25" fmla="*/ 136 h 136"/>
                <a:gd name="T26" fmla="*/ 51 w 136"/>
                <a:gd name="T27" fmla="*/ 133 h 136"/>
                <a:gd name="T28" fmla="*/ 35 w 136"/>
                <a:gd name="T29" fmla="*/ 126 h 136"/>
                <a:gd name="T30" fmla="*/ 20 w 136"/>
                <a:gd name="T31" fmla="*/ 116 h 136"/>
                <a:gd name="T32" fmla="*/ 10 w 136"/>
                <a:gd name="T33" fmla="*/ 102 h 136"/>
                <a:gd name="T34" fmla="*/ 3 w 136"/>
                <a:gd name="T35" fmla="*/ 85 h 136"/>
                <a:gd name="T36" fmla="*/ 0 w 136"/>
                <a:gd name="T37" fmla="*/ 68 h 136"/>
                <a:gd name="T38" fmla="*/ 3 w 136"/>
                <a:gd name="T39" fmla="*/ 50 h 136"/>
                <a:gd name="T40" fmla="*/ 10 w 136"/>
                <a:gd name="T41" fmla="*/ 34 h 136"/>
                <a:gd name="T42" fmla="*/ 20 w 136"/>
                <a:gd name="T43" fmla="*/ 20 h 136"/>
                <a:gd name="T44" fmla="*/ 35 w 136"/>
                <a:gd name="T45" fmla="*/ 9 h 136"/>
                <a:gd name="T46" fmla="*/ 51 w 136"/>
                <a:gd name="T47" fmla="*/ 2 h 136"/>
                <a:gd name="T48" fmla="*/ 69 w 136"/>
                <a:gd name="T4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6">
                  <a:moveTo>
                    <a:pt x="69" y="0"/>
                  </a:moveTo>
                  <a:lnTo>
                    <a:pt x="87" y="2"/>
                  </a:lnTo>
                  <a:lnTo>
                    <a:pt x="102" y="9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4" y="50"/>
                  </a:lnTo>
                  <a:lnTo>
                    <a:pt x="136" y="68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6"/>
                  </a:lnTo>
                  <a:lnTo>
                    <a:pt x="102" y="126"/>
                  </a:lnTo>
                  <a:lnTo>
                    <a:pt x="87" y="133"/>
                  </a:lnTo>
                  <a:lnTo>
                    <a:pt x="69" y="136"/>
                  </a:lnTo>
                  <a:lnTo>
                    <a:pt x="51" y="133"/>
                  </a:lnTo>
                  <a:lnTo>
                    <a:pt x="35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7E98664C-3723-804A-9331-5DC372BF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52" y="7512096"/>
              <a:ext cx="42971" cy="39392"/>
            </a:xfrm>
            <a:custGeom>
              <a:avLst/>
              <a:gdLst>
                <a:gd name="T0" fmla="*/ 69 w 136"/>
                <a:gd name="T1" fmla="*/ 0 h 136"/>
                <a:gd name="T2" fmla="*/ 87 w 136"/>
                <a:gd name="T3" fmla="*/ 2 h 136"/>
                <a:gd name="T4" fmla="*/ 102 w 136"/>
                <a:gd name="T5" fmla="*/ 10 h 136"/>
                <a:gd name="T6" fmla="*/ 117 w 136"/>
                <a:gd name="T7" fmla="*/ 20 h 136"/>
                <a:gd name="T8" fmla="*/ 128 w 136"/>
                <a:gd name="T9" fmla="*/ 34 h 136"/>
                <a:gd name="T10" fmla="*/ 134 w 136"/>
                <a:gd name="T11" fmla="*/ 51 h 136"/>
                <a:gd name="T12" fmla="*/ 136 w 136"/>
                <a:gd name="T13" fmla="*/ 69 h 136"/>
                <a:gd name="T14" fmla="*/ 134 w 136"/>
                <a:gd name="T15" fmla="*/ 85 h 136"/>
                <a:gd name="T16" fmla="*/ 128 w 136"/>
                <a:gd name="T17" fmla="*/ 102 h 136"/>
                <a:gd name="T18" fmla="*/ 117 w 136"/>
                <a:gd name="T19" fmla="*/ 116 h 136"/>
                <a:gd name="T20" fmla="*/ 102 w 136"/>
                <a:gd name="T21" fmla="*/ 126 h 136"/>
                <a:gd name="T22" fmla="*/ 87 w 136"/>
                <a:gd name="T23" fmla="*/ 134 h 136"/>
                <a:gd name="T24" fmla="*/ 69 w 136"/>
                <a:gd name="T25" fmla="*/ 136 h 136"/>
                <a:gd name="T26" fmla="*/ 51 w 136"/>
                <a:gd name="T27" fmla="*/ 134 h 136"/>
                <a:gd name="T28" fmla="*/ 35 w 136"/>
                <a:gd name="T29" fmla="*/ 126 h 136"/>
                <a:gd name="T30" fmla="*/ 20 w 136"/>
                <a:gd name="T31" fmla="*/ 116 h 136"/>
                <a:gd name="T32" fmla="*/ 10 w 136"/>
                <a:gd name="T33" fmla="*/ 102 h 136"/>
                <a:gd name="T34" fmla="*/ 3 w 136"/>
                <a:gd name="T35" fmla="*/ 85 h 136"/>
                <a:gd name="T36" fmla="*/ 0 w 136"/>
                <a:gd name="T37" fmla="*/ 69 h 136"/>
                <a:gd name="T38" fmla="*/ 3 w 136"/>
                <a:gd name="T39" fmla="*/ 51 h 136"/>
                <a:gd name="T40" fmla="*/ 10 w 136"/>
                <a:gd name="T41" fmla="*/ 34 h 136"/>
                <a:gd name="T42" fmla="*/ 20 w 136"/>
                <a:gd name="T43" fmla="*/ 20 h 136"/>
                <a:gd name="T44" fmla="*/ 35 w 136"/>
                <a:gd name="T45" fmla="*/ 10 h 136"/>
                <a:gd name="T46" fmla="*/ 51 w 136"/>
                <a:gd name="T47" fmla="*/ 2 h 136"/>
                <a:gd name="T48" fmla="*/ 69 w 136"/>
                <a:gd name="T4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6">
                  <a:moveTo>
                    <a:pt x="69" y="0"/>
                  </a:moveTo>
                  <a:lnTo>
                    <a:pt x="87" y="2"/>
                  </a:lnTo>
                  <a:lnTo>
                    <a:pt x="102" y="10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4" y="51"/>
                  </a:lnTo>
                  <a:lnTo>
                    <a:pt x="136" y="69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6"/>
                  </a:lnTo>
                  <a:lnTo>
                    <a:pt x="102" y="126"/>
                  </a:lnTo>
                  <a:lnTo>
                    <a:pt x="87" y="134"/>
                  </a:lnTo>
                  <a:lnTo>
                    <a:pt x="69" y="136"/>
                  </a:lnTo>
                  <a:lnTo>
                    <a:pt x="51" y="134"/>
                  </a:lnTo>
                  <a:lnTo>
                    <a:pt x="35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0E4E541D-AADA-E148-8820-0A30DE487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0274" y="7282921"/>
              <a:ext cx="325861" cy="42971"/>
            </a:xfrm>
            <a:custGeom>
              <a:avLst/>
              <a:gdLst>
                <a:gd name="T0" fmla="*/ 68 w 1101"/>
                <a:gd name="T1" fmla="*/ 0 h 135"/>
                <a:gd name="T2" fmla="*/ 1032 w 1101"/>
                <a:gd name="T3" fmla="*/ 0 h 135"/>
                <a:gd name="T4" fmla="*/ 1051 w 1101"/>
                <a:gd name="T5" fmla="*/ 3 h 135"/>
                <a:gd name="T6" fmla="*/ 1067 w 1101"/>
                <a:gd name="T7" fmla="*/ 9 h 135"/>
                <a:gd name="T8" fmla="*/ 1081 w 1101"/>
                <a:gd name="T9" fmla="*/ 20 h 135"/>
                <a:gd name="T10" fmla="*/ 1092 w 1101"/>
                <a:gd name="T11" fmla="*/ 33 h 135"/>
                <a:gd name="T12" fmla="*/ 1099 w 1101"/>
                <a:gd name="T13" fmla="*/ 50 h 135"/>
                <a:gd name="T14" fmla="*/ 1101 w 1101"/>
                <a:gd name="T15" fmla="*/ 68 h 135"/>
                <a:gd name="T16" fmla="*/ 1099 w 1101"/>
                <a:gd name="T17" fmla="*/ 86 h 135"/>
                <a:gd name="T18" fmla="*/ 1092 w 1101"/>
                <a:gd name="T19" fmla="*/ 102 h 135"/>
                <a:gd name="T20" fmla="*/ 1081 w 1101"/>
                <a:gd name="T21" fmla="*/ 115 h 135"/>
                <a:gd name="T22" fmla="*/ 1067 w 1101"/>
                <a:gd name="T23" fmla="*/ 126 h 135"/>
                <a:gd name="T24" fmla="*/ 1051 w 1101"/>
                <a:gd name="T25" fmla="*/ 133 h 135"/>
                <a:gd name="T26" fmla="*/ 1032 w 1101"/>
                <a:gd name="T27" fmla="*/ 135 h 135"/>
                <a:gd name="T28" fmla="*/ 68 w 1101"/>
                <a:gd name="T29" fmla="*/ 135 h 135"/>
                <a:gd name="T30" fmla="*/ 50 w 1101"/>
                <a:gd name="T31" fmla="*/ 133 h 135"/>
                <a:gd name="T32" fmla="*/ 34 w 1101"/>
                <a:gd name="T33" fmla="*/ 126 h 135"/>
                <a:gd name="T34" fmla="*/ 20 w 1101"/>
                <a:gd name="T35" fmla="*/ 115 h 135"/>
                <a:gd name="T36" fmla="*/ 10 w 1101"/>
                <a:gd name="T37" fmla="*/ 102 h 135"/>
                <a:gd name="T38" fmla="*/ 2 w 1101"/>
                <a:gd name="T39" fmla="*/ 86 h 135"/>
                <a:gd name="T40" fmla="*/ 0 w 1101"/>
                <a:gd name="T41" fmla="*/ 68 h 135"/>
                <a:gd name="T42" fmla="*/ 2 w 1101"/>
                <a:gd name="T43" fmla="*/ 50 h 135"/>
                <a:gd name="T44" fmla="*/ 10 w 1101"/>
                <a:gd name="T45" fmla="*/ 33 h 135"/>
                <a:gd name="T46" fmla="*/ 20 w 1101"/>
                <a:gd name="T47" fmla="*/ 20 h 135"/>
                <a:gd name="T48" fmla="*/ 34 w 1101"/>
                <a:gd name="T49" fmla="*/ 9 h 135"/>
                <a:gd name="T50" fmla="*/ 50 w 1101"/>
                <a:gd name="T51" fmla="*/ 3 h 135"/>
                <a:gd name="T52" fmla="*/ 68 w 1101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5">
                  <a:moveTo>
                    <a:pt x="68" y="0"/>
                  </a:moveTo>
                  <a:lnTo>
                    <a:pt x="1032" y="0"/>
                  </a:lnTo>
                  <a:lnTo>
                    <a:pt x="1051" y="3"/>
                  </a:lnTo>
                  <a:lnTo>
                    <a:pt x="1067" y="9"/>
                  </a:lnTo>
                  <a:lnTo>
                    <a:pt x="1081" y="20"/>
                  </a:lnTo>
                  <a:lnTo>
                    <a:pt x="1092" y="33"/>
                  </a:lnTo>
                  <a:lnTo>
                    <a:pt x="1099" y="50"/>
                  </a:lnTo>
                  <a:lnTo>
                    <a:pt x="1101" y="68"/>
                  </a:lnTo>
                  <a:lnTo>
                    <a:pt x="1099" y="86"/>
                  </a:lnTo>
                  <a:lnTo>
                    <a:pt x="1092" y="102"/>
                  </a:lnTo>
                  <a:lnTo>
                    <a:pt x="1081" y="115"/>
                  </a:lnTo>
                  <a:lnTo>
                    <a:pt x="1067" y="126"/>
                  </a:lnTo>
                  <a:lnTo>
                    <a:pt x="1051" y="133"/>
                  </a:lnTo>
                  <a:lnTo>
                    <a:pt x="1032" y="135"/>
                  </a:lnTo>
                  <a:lnTo>
                    <a:pt x="68" y="135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0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C0AF5B27-38EB-D94B-B2E1-38C742056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2687" y="6989286"/>
              <a:ext cx="433289" cy="676788"/>
            </a:xfrm>
            <a:custGeom>
              <a:avLst/>
              <a:gdLst>
                <a:gd name="T0" fmla="*/ 153 w 1457"/>
                <a:gd name="T1" fmla="*/ 2043 h 2257"/>
                <a:gd name="T2" fmla="*/ 184 w 1457"/>
                <a:gd name="T3" fmla="*/ 1762 h 2257"/>
                <a:gd name="T4" fmla="*/ 221 w 1457"/>
                <a:gd name="T5" fmla="*/ 1628 h 2257"/>
                <a:gd name="T6" fmla="*/ 1166 w 1457"/>
                <a:gd name="T7" fmla="*/ 592 h 2257"/>
                <a:gd name="T8" fmla="*/ 1162 w 1457"/>
                <a:gd name="T9" fmla="*/ 135 h 2257"/>
                <a:gd name="T10" fmla="*/ 1105 w 1457"/>
                <a:gd name="T11" fmla="*/ 150 h 2257"/>
                <a:gd name="T12" fmla="*/ 1059 w 1457"/>
                <a:gd name="T13" fmla="*/ 186 h 2257"/>
                <a:gd name="T14" fmla="*/ 975 w 1457"/>
                <a:gd name="T15" fmla="*/ 326 h 2257"/>
                <a:gd name="T16" fmla="*/ 1301 w 1457"/>
                <a:gd name="T17" fmla="*/ 358 h 2257"/>
                <a:gd name="T18" fmla="*/ 1320 w 1457"/>
                <a:gd name="T19" fmla="*/ 304 h 2257"/>
                <a:gd name="T20" fmla="*/ 1316 w 1457"/>
                <a:gd name="T21" fmla="*/ 246 h 2257"/>
                <a:gd name="T22" fmla="*/ 1290 w 1457"/>
                <a:gd name="T23" fmla="*/ 193 h 2257"/>
                <a:gd name="T24" fmla="*/ 1246 w 1457"/>
                <a:gd name="T25" fmla="*/ 155 h 2257"/>
                <a:gd name="T26" fmla="*/ 1191 w 1457"/>
                <a:gd name="T27" fmla="*/ 137 h 2257"/>
                <a:gd name="T28" fmla="*/ 1172 w 1457"/>
                <a:gd name="T29" fmla="*/ 0 h 2257"/>
                <a:gd name="T30" fmla="*/ 1245 w 1457"/>
                <a:gd name="T31" fmla="*/ 9 h 2257"/>
                <a:gd name="T32" fmla="*/ 1315 w 1457"/>
                <a:gd name="T33" fmla="*/ 38 h 2257"/>
                <a:gd name="T34" fmla="*/ 1375 w 1457"/>
                <a:gd name="T35" fmla="*/ 84 h 2257"/>
                <a:gd name="T36" fmla="*/ 1419 w 1457"/>
                <a:gd name="T37" fmla="*/ 143 h 2257"/>
                <a:gd name="T38" fmla="*/ 1448 w 1457"/>
                <a:gd name="T39" fmla="*/ 210 h 2257"/>
                <a:gd name="T40" fmla="*/ 1457 w 1457"/>
                <a:gd name="T41" fmla="*/ 283 h 2257"/>
                <a:gd name="T42" fmla="*/ 1448 w 1457"/>
                <a:gd name="T43" fmla="*/ 356 h 2257"/>
                <a:gd name="T44" fmla="*/ 1419 w 1457"/>
                <a:gd name="T45" fmla="*/ 427 h 2257"/>
                <a:gd name="T46" fmla="*/ 555 w 1457"/>
                <a:gd name="T47" fmla="*/ 1914 h 2257"/>
                <a:gd name="T48" fmla="*/ 108 w 1457"/>
                <a:gd name="T49" fmla="*/ 2244 h 2257"/>
                <a:gd name="T50" fmla="*/ 82 w 1457"/>
                <a:gd name="T51" fmla="*/ 2256 h 2257"/>
                <a:gd name="T52" fmla="*/ 50 w 1457"/>
                <a:gd name="T53" fmla="*/ 2255 h 2257"/>
                <a:gd name="T54" fmla="*/ 21 w 1457"/>
                <a:gd name="T55" fmla="*/ 2238 h 2257"/>
                <a:gd name="T56" fmla="*/ 4 w 1457"/>
                <a:gd name="T57" fmla="*/ 2213 h 2257"/>
                <a:gd name="T58" fmla="*/ 0 w 1457"/>
                <a:gd name="T59" fmla="*/ 2182 h 2257"/>
                <a:gd name="T60" fmla="*/ 63 w 1457"/>
                <a:gd name="T61" fmla="*/ 1631 h 2257"/>
                <a:gd name="T62" fmla="*/ 924 w 1457"/>
                <a:gd name="T63" fmla="*/ 142 h 2257"/>
                <a:gd name="T64" fmla="*/ 970 w 1457"/>
                <a:gd name="T65" fmla="*/ 83 h 2257"/>
                <a:gd name="T66" fmla="*/ 1029 w 1457"/>
                <a:gd name="T67" fmla="*/ 38 h 2257"/>
                <a:gd name="T68" fmla="*/ 1097 w 1457"/>
                <a:gd name="T69" fmla="*/ 9 h 2257"/>
                <a:gd name="T70" fmla="*/ 1172 w 1457"/>
                <a:gd name="T71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7" h="2257">
                  <a:moveTo>
                    <a:pt x="184" y="1762"/>
                  </a:moveTo>
                  <a:lnTo>
                    <a:pt x="153" y="2043"/>
                  </a:lnTo>
                  <a:lnTo>
                    <a:pt x="380" y="1876"/>
                  </a:lnTo>
                  <a:lnTo>
                    <a:pt x="184" y="1762"/>
                  </a:lnTo>
                  <a:close/>
                  <a:moveTo>
                    <a:pt x="907" y="442"/>
                  </a:moveTo>
                  <a:lnTo>
                    <a:pt x="221" y="1628"/>
                  </a:lnTo>
                  <a:lnTo>
                    <a:pt x="479" y="1776"/>
                  </a:lnTo>
                  <a:lnTo>
                    <a:pt x="1166" y="592"/>
                  </a:lnTo>
                  <a:lnTo>
                    <a:pt x="907" y="442"/>
                  </a:lnTo>
                  <a:close/>
                  <a:moveTo>
                    <a:pt x="1162" y="135"/>
                  </a:moveTo>
                  <a:lnTo>
                    <a:pt x="1133" y="140"/>
                  </a:lnTo>
                  <a:lnTo>
                    <a:pt x="1105" y="150"/>
                  </a:lnTo>
                  <a:lnTo>
                    <a:pt x="1081" y="166"/>
                  </a:lnTo>
                  <a:lnTo>
                    <a:pt x="1059" y="186"/>
                  </a:lnTo>
                  <a:lnTo>
                    <a:pt x="1042" y="209"/>
                  </a:lnTo>
                  <a:lnTo>
                    <a:pt x="975" y="326"/>
                  </a:lnTo>
                  <a:lnTo>
                    <a:pt x="1234" y="474"/>
                  </a:lnTo>
                  <a:lnTo>
                    <a:pt x="1301" y="358"/>
                  </a:lnTo>
                  <a:lnTo>
                    <a:pt x="1314" y="332"/>
                  </a:lnTo>
                  <a:lnTo>
                    <a:pt x="1320" y="304"/>
                  </a:lnTo>
                  <a:lnTo>
                    <a:pt x="1321" y="274"/>
                  </a:lnTo>
                  <a:lnTo>
                    <a:pt x="1316" y="246"/>
                  </a:lnTo>
                  <a:lnTo>
                    <a:pt x="1305" y="217"/>
                  </a:lnTo>
                  <a:lnTo>
                    <a:pt x="1290" y="193"/>
                  </a:lnTo>
                  <a:lnTo>
                    <a:pt x="1270" y="172"/>
                  </a:lnTo>
                  <a:lnTo>
                    <a:pt x="1246" y="155"/>
                  </a:lnTo>
                  <a:lnTo>
                    <a:pt x="1220" y="143"/>
                  </a:lnTo>
                  <a:lnTo>
                    <a:pt x="1191" y="137"/>
                  </a:lnTo>
                  <a:lnTo>
                    <a:pt x="1162" y="135"/>
                  </a:lnTo>
                  <a:close/>
                  <a:moveTo>
                    <a:pt x="1172" y="0"/>
                  </a:moveTo>
                  <a:lnTo>
                    <a:pt x="1209" y="2"/>
                  </a:lnTo>
                  <a:lnTo>
                    <a:pt x="1245" y="9"/>
                  </a:lnTo>
                  <a:lnTo>
                    <a:pt x="1281" y="21"/>
                  </a:lnTo>
                  <a:lnTo>
                    <a:pt x="1315" y="38"/>
                  </a:lnTo>
                  <a:lnTo>
                    <a:pt x="1346" y="59"/>
                  </a:lnTo>
                  <a:lnTo>
                    <a:pt x="1375" y="84"/>
                  </a:lnTo>
                  <a:lnTo>
                    <a:pt x="1399" y="112"/>
                  </a:lnTo>
                  <a:lnTo>
                    <a:pt x="1419" y="143"/>
                  </a:lnTo>
                  <a:lnTo>
                    <a:pt x="1436" y="176"/>
                  </a:lnTo>
                  <a:lnTo>
                    <a:pt x="1448" y="210"/>
                  </a:lnTo>
                  <a:lnTo>
                    <a:pt x="1454" y="246"/>
                  </a:lnTo>
                  <a:lnTo>
                    <a:pt x="1457" y="283"/>
                  </a:lnTo>
                  <a:lnTo>
                    <a:pt x="1455" y="319"/>
                  </a:lnTo>
                  <a:lnTo>
                    <a:pt x="1448" y="356"/>
                  </a:lnTo>
                  <a:lnTo>
                    <a:pt x="1436" y="392"/>
                  </a:lnTo>
                  <a:lnTo>
                    <a:pt x="1419" y="427"/>
                  </a:lnTo>
                  <a:lnTo>
                    <a:pt x="564" y="1903"/>
                  </a:lnTo>
                  <a:lnTo>
                    <a:pt x="555" y="1914"/>
                  </a:lnTo>
                  <a:lnTo>
                    <a:pt x="545" y="1923"/>
                  </a:lnTo>
                  <a:lnTo>
                    <a:pt x="108" y="2244"/>
                  </a:lnTo>
                  <a:lnTo>
                    <a:pt x="96" y="2251"/>
                  </a:lnTo>
                  <a:lnTo>
                    <a:pt x="82" y="2256"/>
                  </a:lnTo>
                  <a:lnTo>
                    <a:pt x="67" y="2257"/>
                  </a:lnTo>
                  <a:lnTo>
                    <a:pt x="50" y="2255"/>
                  </a:lnTo>
                  <a:lnTo>
                    <a:pt x="33" y="2248"/>
                  </a:lnTo>
                  <a:lnTo>
                    <a:pt x="21" y="2238"/>
                  </a:lnTo>
                  <a:lnTo>
                    <a:pt x="11" y="2227"/>
                  </a:lnTo>
                  <a:lnTo>
                    <a:pt x="4" y="2213"/>
                  </a:lnTo>
                  <a:lnTo>
                    <a:pt x="1" y="2197"/>
                  </a:lnTo>
                  <a:lnTo>
                    <a:pt x="0" y="2182"/>
                  </a:lnTo>
                  <a:lnTo>
                    <a:pt x="61" y="1645"/>
                  </a:lnTo>
                  <a:lnTo>
                    <a:pt x="63" y="1631"/>
                  </a:lnTo>
                  <a:lnTo>
                    <a:pt x="69" y="1618"/>
                  </a:lnTo>
                  <a:lnTo>
                    <a:pt x="924" y="142"/>
                  </a:lnTo>
                  <a:lnTo>
                    <a:pt x="946" y="110"/>
                  </a:lnTo>
                  <a:lnTo>
                    <a:pt x="970" y="83"/>
                  </a:lnTo>
                  <a:lnTo>
                    <a:pt x="997" y="59"/>
                  </a:lnTo>
                  <a:lnTo>
                    <a:pt x="1029" y="38"/>
                  </a:lnTo>
                  <a:lnTo>
                    <a:pt x="1062" y="21"/>
                  </a:lnTo>
                  <a:lnTo>
                    <a:pt x="1097" y="9"/>
                  </a:lnTo>
                  <a:lnTo>
                    <a:pt x="1134" y="2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sp>
        <p:nvSpPr>
          <p:cNvPr id="63" name="TextBox 50">
            <a:extLst>
              <a:ext uri="{FF2B5EF4-FFF2-40B4-BE49-F238E27FC236}">
                <a16:creationId xmlns:a16="http://schemas.microsoft.com/office/drawing/2014/main" id="{9690B008-B727-0C45-8725-95E9FAB66131}"/>
              </a:ext>
            </a:extLst>
          </p:cNvPr>
          <p:cNvSpPr txBox="1"/>
          <p:nvPr/>
        </p:nvSpPr>
        <p:spPr>
          <a:xfrm>
            <a:off x="11932364" y="6232761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  <a:endParaRPr lang="en-US" sz="37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51">
            <a:extLst>
              <a:ext uri="{FF2B5EF4-FFF2-40B4-BE49-F238E27FC236}">
                <a16:creationId xmlns:a16="http://schemas.microsoft.com/office/drawing/2014/main" id="{1A0B6EA1-89C0-9F48-8774-58F8532F970B}"/>
              </a:ext>
            </a:extLst>
          </p:cNvPr>
          <p:cNvSpPr txBox="1"/>
          <p:nvPr/>
        </p:nvSpPr>
        <p:spPr>
          <a:xfrm>
            <a:off x="11932365" y="6855047"/>
            <a:ext cx="3057782" cy="205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natus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error sit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9B73BEA-1C86-8D47-AB35-7D87027B1F80}"/>
              </a:ext>
            </a:extLst>
          </p:cNvPr>
          <p:cNvGrpSpPr/>
          <p:nvPr/>
        </p:nvGrpSpPr>
        <p:grpSpPr>
          <a:xfrm>
            <a:off x="16900891" y="6260137"/>
            <a:ext cx="1863121" cy="1863121"/>
            <a:chOff x="16900891" y="6260137"/>
            <a:chExt cx="1863121" cy="1863121"/>
          </a:xfrm>
        </p:grpSpPr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F202B72A-4869-5B4D-AB58-109AA2247650}"/>
                </a:ext>
              </a:extLst>
            </p:cNvPr>
            <p:cNvSpPr/>
            <p:nvPr/>
          </p:nvSpPr>
          <p:spPr bwMode="auto">
            <a:xfrm>
              <a:off x="16900891" y="6260137"/>
              <a:ext cx="1863121" cy="18631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243824" tIns="121912" rIns="243824" bIns="121912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799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DF9CF703-D705-A94A-B852-86A4A670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6145" y="7070950"/>
              <a:ext cx="193934" cy="102455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4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5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6 h 346"/>
                <a:gd name="T16" fmla="*/ 410 w 634"/>
                <a:gd name="T17" fmla="*/ 184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299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39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6 h 346"/>
                <a:gd name="T42" fmla="*/ 32 w 634"/>
                <a:gd name="T43" fmla="*/ 236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89 h 346"/>
                <a:gd name="T50" fmla="*/ 185 w 634"/>
                <a:gd name="T51" fmla="*/ 161 h 346"/>
                <a:gd name="T52" fmla="*/ 251 w 634"/>
                <a:gd name="T53" fmla="*/ 129 h 346"/>
                <a:gd name="T54" fmla="*/ 323 w 634"/>
                <a:gd name="T55" fmla="*/ 96 h 346"/>
                <a:gd name="T56" fmla="*/ 395 w 634"/>
                <a:gd name="T57" fmla="*/ 65 h 346"/>
                <a:gd name="T58" fmla="*/ 465 w 634"/>
                <a:gd name="T59" fmla="*/ 36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4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5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1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59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0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3"/>
                  </a:lnTo>
                  <a:lnTo>
                    <a:pt x="58" y="346"/>
                  </a:lnTo>
                  <a:lnTo>
                    <a:pt x="42" y="343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5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1"/>
                  </a:lnTo>
                  <a:lnTo>
                    <a:pt x="218" y="146"/>
                  </a:lnTo>
                  <a:lnTo>
                    <a:pt x="251" y="129"/>
                  </a:lnTo>
                  <a:lnTo>
                    <a:pt x="287" y="113"/>
                  </a:lnTo>
                  <a:lnTo>
                    <a:pt x="323" y="96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6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2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A385816-5647-3E44-AD7C-0EBD2467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6145" y="6858722"/>
              <a:ext cx="193934" cy="106116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7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7 h 346"/>
                <a:gd name="T16" fmla="*/ 410 w 634"/>
                <a:gd name="T17" fmla="*/ 185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300 h 346"/>
                <a:gd name="T26" fmla="*/ 122 w 634"/>
                <a:gd name="T27" fmla="*/ 321 h 346"/>
                <a:gd name="T28" fmla="*/ 94 w 634"/>
                <a:gd name="T29" fmla="*/ 334 h 346"/>
                <a:gd name="T30" fmla="*/ 83 w 634"/>
                <a:gd name="T31" fmla="*/ 340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8 h 346"/>
                <a:gd name="T42" fmla="*/ 32 w 634"/>
                <a:gd name="T43" fmla="*/ 237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90 h 346"/>
                <a:gd name="T50" fmla="*/ 185 w 634"/>
                <a:gd name="T51" fmla="*/ 162 h 346"/>
                <a:gd name="T52" fmla="*/ 251 w 634"/>
                <a:gd name="T53" fmla="*/ 130 h 346"/>
                <a:gd name="T54" fmla="*/ 323 w 634"/>
                <a:gd name="T55" fmla="*/ 98 h 346"/>
                <a:gd name="T56" fmla="*/ 395 w 634"/>
                <a:gd name="T57" fmla="*/ 65 h 346"/>
                <a:gd name="T58" fmla="*/ 465 w 634"/>
                <a:gd name="T59" fmla="*/ 37 h 346"/>
                <a:gd name="T60" fmla="*/ 530 w 634"/>
                <a:gd name="T61" fmla="*/ 13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5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6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7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2"/>
                  </a:lnTo>
                  <a:lnTo>
                    <a:pt x="538" y="131"/>
                  </a:lnTo>
                  <a:lnTo>
                    <a:pt x="508" y="144"/>
                  </a:lnTo>
                  <a:lnTo>
                    <a:pt x="476" y="157"/>
                  </a:lnTo>
                  <a:lnTo>
                    <a:pt x="444" y="170"/>
                  </a:lnTo>
                  <a:lnTo>
                    <a:pt x="410" y="185"/>
                  </a:lnTo>
                  <a:lnTo>
                    <a:pt x="376" y="200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60"/>
                  </a:lnTo>
                  <a:lnTo>
                    <a:pt x="217" y="274"/>
                  </a:lnTo>
                  <a:lnTo>
                    <a:pt x="188" y="288"/>
                  </a:lnTo>
                  <a:lnTo>
                    <a:pt x="163" y="300"/>
                  </a:lnTo>
                  <a:lnTo>
                    <a:pt x="141" y="311"/>
                  </a:lnTo>
                  <a:lnTo>
                    <a:pt x="122" y="321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8"/>
                  </a:lnTo>
                  <a:lnTo>
                    <a:pt x="83" y="340"/>
                  </a:lnTo>
                  <a:lnTo>
                    <a:pt x="71" y="345"/>
                  </a:lnTo>
                  <a:lnTo>
                    <a:pt x="58" y="346"/>
                  </a:lnTo>
                  <a:lnTo>
                    <a:pt x="42" y="344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300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8"/>
                  </a:lnTo>
                  <a:lnTo>
                    <a:pt x="18" y="246"/>
                  </a:lnTo>
                  <a:lnTo>
                    <a:pt x="32" y="237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90"/>
                  </a:lnTo>
                  <a:lnTo>
                    <a:pt x="155" y="177"/>
                  </a:lnTo>
                  <a:lnTo>
                    <a:pt x="185" y="162"/>
                  </a:lnTo>
                  <a:lnTo>
                    <a:pt x="218" y="146"/>
                  </a:lnTo>
                  <a:lnTo>
                    <a:pt x="251" y="130"/>
                  </a:lnTo>
                  <a:lnTo>
                    <a:pt x="287" y="114"/>
                  </a:lnTo>
                  <a:lnTo>
                    <a:pt x="323" y="98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7"/>
                  </a:lnTo>
                  <a:lnTo>
                    <a:pt x="498" y="24"/>
                  </a:lnTo>
                  <a:lnTo>
                    <a:pt x="530" y="13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9A3B4267-D42A-5242-A435-49153DB5F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9712" y="6664788"/>
              <a:ext cx="1053819" cy="1053819"/>
            </a:xfrm>
            <a:custGeom>
              <a:avLst/>
              <a:gdLst>
                <a:gd name="T0" fmla="*/ 2876 w 3454"/>
                <a:gd name="T1" fmla="*/ 43 h 3457"/>
                <a:gd name="T2" fmla="*/ 2780 w 3454"/>
                <a:gd name="T3" fmla="*/ 2495 h 3457"/>
                <a:gd name="T4" fmla="*/ 2371 w 3454"/>
                <a:gd name="T5" fmla="*/ 2664 h 3457"/>
                <a:gd name="T6" fmla="*/ 2019 w 3454"/>
                <a:gd name="T7" fmla="*/ 2841 h 3457"/>
                <a:gd name="T8" fmla="*/ 1797 w 3454"/>
                <a:gd name="T9" fmla="*/ 2964 h 3457"/>
                <a:gd name="T10" fmla="*/ 1713 w 3454"/>
                <a:gd name="T11" fmla="*/ 2994 h 3457"/>
                <a:gd name="T12" fmla="*/ 1648 w 3454"/>
                <a:gd name="T13" fmla="*/ 661 h 3457"/>
                <a:gd name="T14" fmla="*/ 1372 w 3454"/>
                <a:gd name="T15" fmla="*/ 588 h 3457"/>
                <a:gd name="T16" fmla="*/ 879 w 3454"/>
                <a:gd name="T17" fmla="*/ 591 h 3457"/>
                <a:gd name="T18" fmla="*/ 448 w 3454"/>
                <a:gd name="T19" fmla="*/ 654 h 3457"/>
                <a:gd name="T20" fmla="*/ 470 w 3454"/>
                <a:gd name="T21" fmla="*/ 3068 h 3457"/>
                <a:gd name="T22" fmla="*/ 947 w 3454"/>
                <a:gd name="T23" fmla="*/ 3005 h 3457"/>
                <a:gd name="T24" fmla="*/ 1439 w 3454"/>
                <a:gd name="T25" fmla="*/ 3017 h 3457"/>
                <a:gd name="T26" fmla="*/ 1710 w 3454"/>
                <a:gd name="T27" fmla="*/ 3097 h 3457"/>
                <a:gd name="T28" fmla="*/ 1927 w 3454"/>
                <a:gd name="T29" fmla="*/ 3046 h 3457"/>
                <a:gd name="T30" fmla="*/ 2303 w 3454"/>
                <a:gd name="T31" fmla="*/ 2995 h 3457"/>
                <a:gd name="T32" fmla="*/ 2867 w 3454"/>
                <a:gd name="T33" fmla="*/ 3041 h 3457"/>
                <a:gd name="T34" fmla="*/ 3087 w 3454"/>
                <a:gd name="T35" fmla="*/ 676 h 3457"/>
                <a:gd name="T36" fmla="*/ 2989 w 3454"/>
                <a:gd name="T37" fmla="*/ 599 h 3457"/>
                <a:gd name="T38" fmla="*/ 3114 w 3454"/>
                <a:gd name="T39" fmla="*/ 564 h 3457"/>
                <a:gd name="T40" fmla="*/ 3206 w 3454"/>
                <a:gd name="T41" fmla="*/ 591 h 3457"/>
                <a:gd name="T42" fmla="*/ 3209 w 3454"/>
                <a:gd name="T43" fmla="*/ 3206 h 3457"/>
                <a:gd name="T44" fmla="*/ 3119 w 3454"/>
                <a:gd name="T45" fmla="*/ 3215 h 3457"/>
                <a:gd name="T46" fmla="*/ 2861 w 3454"/>
                <a:gd name="T47" fmla="*/ 3157 h 3457"/>
                <a:gd name="T48" fmla="*/ 2385 w 3454"/>
                <a:gd name="T49" fmla="*/ 3112 h 3457"/>
                <a:gd name="T50" fmla="*/ 1994 w 3454"/>
                <a:gd name="T51" fmla="*/ 3149 h 3457"/>
                <a:gd name="T52" fmla="*/ 1784 w 3454"/>
                <a:gd name="T53" fmla="*/ 3341 h 3457"/>
                <a:gd name="T54" fmla="*/ 3315 w 3454"/>
                <a:gd name="T55" fmla="*/ 3256 h 3457"/>
                <a:gd name="T56" fmla="*/ 3362 w 3454"/>
                <a:gd name="T57" fmla="*/ 875 h 3457"/>
                <a:gd name="T58" fmla="*/ 3454 w 3454"/>
                <a:gd name="T59" fmla="*/ 921 h 3457"/>
                <a:gd name="T60" fmla="*/ 3354 w 3454"/>
                <a:gd name="T61" fmla="*/ 3386 h 3457"/>
                <a:gd name="T62" fmla="*/ 246 w 3454"/>
                <a:gd name="T63" fmla="*/ 3453 h 3457"/>
                <a:gd name="T64" fmla="*/ 27 w 3454"/>
                <a:gd name="T65" fmla="*/ 3289 h 3457"/>
                <a:gd name="T66" fmla="*/ 23 w 3454"/>
                <a:gd name="T67" fmla="*/ 875 h 3457"/>
                <a:gd name="T68" fmla="*/ 115 w 3454"/>
                <a:gd name="T69" fmla="*/ 921 h 3457"/>
                <a:gd name="T70" fmla="*/ 201 w 3454"/>
                <a:gd name="T71" fmla="*/ 3318 h 3457"/>
                <a:gd name="T72" fmla="*/ 1620 w 3454"/>
                <a:gd name="T73" fmla="*/ 3186 h 3457"/>
                <a:gd name="T74" fmla="*/ 1320 w 3454"/>
                <a:gd name="T75" fmla="*/ 3117 h 3457"/>
                <a:gd name="T76" fmla="*/ 839 w 3454"/>
                <a:gd name="T77" fmla="*/ 3130 h 3457"/>
                <a:gd name="T78" fmla="*/ 454 w 3454"/>
                <a:gd name="T79" fmla="*/ 3189 h 3457"/>
                <a:gd name="T80" fmla="*/ 303 w 3454"/>
                <a:gd name="T81" fmla="*/ 3224 h 3457"/>
                <a:gd name="T82" fmla="*/ 233 w 3454"/>
                <a:gd name="T83" fmla="*/ 3186 h 3457"/>
                <a:gd name="T84" fmla="*/ 272 w 3454"/>
                <a:gd name="T85" fmla="*/ 577 h 3457"/>
                <a:gd name="T86" fmla="*/ 434 w 3454"/>
                <a:gd name="T87" fmla="*/ 539 h 3457"/>
                <a:gd name="T88" fmla="*/ 827 w 3454"/>
                <a:gd name="T89" fmla="*/ 480 h 3457"/>
                <a:gd name="T90" fmla="*/ 1317 w 3454"/>
                <a:gd name="T91" fmla="*/ 465 h 3457"/>
                <a:gd name="T92" fmla="*/ 1623 w 3454"/>
                <a:gd name="T93" fmla="*/ 530 h 3457"/>
                <a:gd name="T94" fmla="*/ 1753 w 3454"/>
                <a:gd name="T95" fmla="*/ 581 h 3457"/>
                <a:gd name="T96" fmla="*/ 1861 w 3454"/>
                <a:gd name="T97" fmla="*/ 2795 h 3457"/>
                <a:gd name="T98" fmla="*/ 2259 w 3454"/>
                <a:gd name="T99" fmla="*/ 2589 h 3457"/>
                <a:gd name="T100" fmla="*/ 2763 w 3454"/>
                <a:gd name="T101" fmla="*/ 2378 h 3457"/>
                <a:gd name="T102" fmla="*/ 2428 w 3454"/>
                <a:gd name="T103" fmla="*/ 292 h 3457"/>
                <a:gd name="T104" fmla="*/ 2111 w 3454"/>
                <a:gd name="T105" fmla="*/ 461 h 3457"/>
                <a:gd name="T106" fmla="*/ 1941 w 3454"/>
                <a:gd name="T107" fmla="*/ 560 h 3457"/>
                <a:gd name="T108" fmla="*/ 1861 w 3454"/>
                <a:gd name="T109" fmla="*/ 560 h 3457"/>
                <a:gd name="T110" fmla="*/ 1869 w 3454"/>
                <a:gd name="T111" fmla="*/ 469 h 3457"/>
                <a:gd name="T112" fmla="*/ 1979 w 3454"/>
                <a:gd name="T113" fmla="*/ 403 h 3457"/>
                <a:gd name="T114" fmla="*/ 2256 w 3454"/>
                <a:gd name="T115" fmla="*/ 251 h 3457"/>
                <a:gd name="T116" fmla="*/ 2628 w 3454"/>
                <a:gd name="T117" fmla="*/ 73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4" h="3457">
                  <a:moveTo>
                    <a:pt x="2813" y="0"/>
                  </a:moveTo>
                  <a:lnTo>
                    <a:pt x="2828" y="0"/>
                  </a:lnTo>
                  <a:lnTo>
                    <a:pt x="2841" y="3"/>
                  </a:lnTo>
                  <a:lnTo>
                    <a:pt x="2853" y="10"/>
                  </a:lnTo>
                  <a:lnTo>
                    <a:pt x="2864" y="19"/>
                  </a:lnTo>
                  <a:lnTo>
                    <a:pt x="2871" y="31"/>
                  </a:lnTo>
                  <a:lnTo>
                    <a:pt x="2876" y="43"/>
                  </a:lnTo>
                  <a:lnTo>
                    <a:pt x="2878" y="57"/>
                  </a:lnTo>
                  <a:lnTo>
                    <a:pt x="2878" y="2419"/>
                  </a:lnTo>
                  <a:lnTo>
                    <a:pt x="2875" y="2437"/>
                  </a:lnTo>
                  <a:lnTo>
                    <a:pt x="2867" y="2453"/>
                  </a:lnTo>
                  <a:lnTo>
                    <a:pt x="2854" y="2465"/>
                  </a:lnTo>
                  <a:lnTo>
                    <a:pt x="2838" y="2474"/>
                  </a:lnTo>
                  <a:lnTo>
                    <a:pt x="2780" y="2495"/>
                  </a:lnTo>
                  <a:lnTo>
                    <a:pt x="2721" y="2516"/>
                  </a:lnTo>
                  <a:lnTo>
                    <a:pt x="2662" y="2539"/>
                  </a:lnTo>
                  <a:lnTo>
                    <a:pt x="2603" y="2562"/>
                  </a:lnTo>
                  <a:lnTo>
                    <a:pt x="2544" y="2587"/>
                  </a:lnTo>
                  <a:lnTo>
                    <a:pt x="2486" y="2612"/>
                  </a:lnTo>
                  <a:lnTo>
                    <a:pt x="2428" y="2638"/>
                  </a:lnTo>
                  <a:lnTo>
                    <a:pt x="2371" y="2664"/>
                  </a:lnTo>
                  <a:lnTo>
                    <a:pt x="2316" y="2690"/>
                  </a:lnTo>
                  <a:lnTo>
                    <a:pt x="2262" y="2717"/>
                  </a:lnTo>
                  <a:lnTo>
                    <a:pt x="2209" y="2742"/>
                  </a:lnTo>
                  <a:lnTo>
                    <a:pt x="2159" y="2768"/>
                  </a:lnTo>
                  <a:lnTo>
                    <a:pt x="2110" y="2793"/>
                  </a:lnTo>
                  <a:lnTo>
                    <a:pt x="2063" y="2817"/>
                  </a:lnTo>
                  <a:lnTo>
                    <a:pt x="2019" y="2841"/>
                  </a:lnTo>
                  <a:lnTo>
                    <a:pt x="1977" y="2863"/>
                  </a:lnTo>
                  <a:lnTo>
                    <a:pt x="1940" y="2884"/>
                  </a:lnTo>
                  <a:lnTo>
                    <a:pt x="1904" y="2904"/>
                  </a:lnTo>
                  <a:lnTo>
                    <a:pt x="1871" y="2922"/>
                  </a:lnTo>
                  <a:lnTo>
                    <a:pt x="1843" y="2937"/>
                  </a:lnTo>
                  <a:lnTo>
                    <a:pt x="1818" y="2952"/>
                  </a:lnTo>
                  <a:lnTo>
                    <a:pt x="1797" y="2964"/>
                  </a:lnTo>
                  <a:lnTo>
                    <a:pt x="1780" y="2973"/>
                  </a:lnTo>
                  <a:lnTo>
                    <a:pt x="1767" y="2980"/>
                  </a:lnTo>
                  <a:lnTo>
                    <a:pt x="1760" y="2986"/>
                  </a:lnTo>
                  <a:lnTo>
                    <a:pt x="1757" y="2988"/>
                  </a:lnTo>
                  <a:lnTo>
                    <a:pt x="1742" y="2993"/>
                  </a:lnTo>
                  <a:lnTo>
                    <a:pt x="1727" y="2995"/>
                  </a:lnTo>
                  <a:lnTo>
                    <a:pt x="1713" y="2994"/>
                  </a:lnTo>
                  <a:lnTo>
                    <a:pt x="1698" y="2988"/>
                  </a:lnTo>
                  <a:lnTo>
                    <a:pt x="1686" y="2979"/>
                  </a:lnTo>
                  <a:lnTo>
                    <a:pt x="1677" y="2967"/>
                  </a:lnTo>
                  <a:lnTo>
                    <a:pt x="1672" y="2953"/>
                  </a:lnTo>
                  <a:lnTo>
                    <a:pt x="1670" y="2938"/>
                  </a:lnTo>
                  <a:lnTo>
                    <a:pt x="1670" y="671"/>
                  </a:lnTo>
                  <a:lnTo>
                    <a:pt x="1648" y="661"/>
                  </a:lnTo>
                  <a:lnTo>
                    <a:pt x="1620" y="652"/>
                  </a:lnTo>
                  <a:lnTo>
                    <a:pt x="1589" y="640"/>
                  </a:lnTo>
                  <a:lnTo>
                    <a:pt x="1553" y="629"/>
                  </a:lnTo>
                  <a:lnTo>
                    <a:pt x="1512" y="617"/>
                  </a:lnTo>
                  <a:lnTo>
                    <a:pt x="1469" y="607"/>
                  </a:lnTo>
                  <a:lnTo>
                    <a:pt x="1422" y="596"/>
                  </a:lnTo>
                  <a:lnTo>
                    <a:pt x="1372" y="588"/>
                  </a:lnTo>
                  <a:lnTo>
                    <a:pt x="1320" y="581"/>
                  </a:lnTo>
                  <a:lnTo>
                    <a:pt x="1265" y="577"/>
                  </a:lnTo>
                  <a:lnTo>
                    <a:pt x="1209" y="575"/>
                  </a:lnTo>
                  <a:lnTo>
                    <a:pt x="1123" y="576"/>
                  </a:lnTo>
                  <a:lnTo>
                    <a:pt x="1039" y="579"/>
                  </a:lnTo>
                  <a:lnTo>
                    <a:pt x="957" y="585"/>
                  </a:lnTo>
                  <a:lnTo>
                    <a:pt x="879" y="591"/>
                  </a:lnTo>
                  <a:lnTo>
                    <a:pt x="804" y="598"/>
                  </a:lnTo>
                  <a:lnTo>
                    <a:pt x="733" y="607"/>
                  </a:lnTo>
                  <a:lnTo>
                    <a:pt x="667" y="616"/>
                  </a:lnTo>
                  <a:lnTo>
                    <a:pt x="605" y="626"/>
                  </a:lnTo>
                  <a:lnTo>
                    <a:pt x="547" y="635"/>
                  </a:lnTo>
                  <a:lnTo>
                    <a:pt x="496" y="646"/>
                  </a:lnTo>
                  <a:lnTo>
                    <a:pt x="448" y="654"/>
                  </a:lnTo>
                  <a:lnTo>
                    <a:pt x="407" y="663"/>
                  </a:lnTo>
                  <a:lnTo>
                    <a:pt x="374" y="671"/>
                  </a:lnTo>
                  <a:lnTo>
                    <a:pt x="345" y="678"/>
                  </a:lnTo>
                  <a:lnTo>
                    <a:pt x="345" y="3094"/>
                  </a:lnTo>
                  <a:lnTo>
                    <a:pt x="381" y="3087"/>
                  </a:lnTo>
                  <a:lnTo>
                    <a:pt x="423" y="3077"/>
                  </a:lnTo>
                  <a:lnTo>
                    <a:pt x="470" y="3068"/>
                  </a:lnTo>
                  <a:lnTo>
                    <a:pt x="524" y="3057"/>
                  </a:lnTo>
                  <a:lnTo>
                    <a:pt x="583" y="3048"/>
                  </a:lnTo>
                  <a:lnTo>
                    <a:pt x="647" y="3037"/>
                  </a:lnTo>
                  <a:lnTo>
                    <a:pt x="716" y="3028"/>
                  </a:lnTo>
                  <a:lnTo>
                    <a:pt x="789" y="3019"/>
                  </a:lnTo>
                  <a:lnTo>
                    <a:pt x="866" y="3011"/>
                  </a:lnTo>
                  <a:lnTo>
                    <a:pt x="947" y="3005"/>
                  </a:lnTo>
                  <a:lnTo>
                    <a:pt x="1031" y="3000"/>
                  </a:lnTo>
                  <a:lnTo>
                    <a:pt x="1118" y="2997"/>
                  </a:lnTo>
                  <a:lnTo>
                    <a:pt x="1209" y="2995"/>
                  </a:lnTo>
                  <a:lnTo>
                    <a:pt x="1270" y="2997"/>
                  </a:lnTo>
                  <a:lnTo>
                    <a:pt x="1328" y="3001"/>
                  </a:lnTo>
                  <a:lnTo>
                    <a:pt x="1385" y="3009"/>
                  </a:lnTo>
                  <a:lnTo>
                    <a:pt x="1439" y="3017"/>
                  </a:lnTo>
                  <a:lnTo>
                    <a:pt x="1489" y="3028"/>
                  </a:lnTo>
                  <a:lnTo>
                    <a:pt x="1536" y="3039"/>
                  </a:lnTo>
                  <a:lnTo>
                    <a:pt x="1579" y="3052"/>
                  </a:lnTo>
                  <a:lnTo>
                    <a:pt x="1619" y="3064"/>
                  </a:lnTo>
                  <a:lnTo>
                    <a:pt x="1654" y="3076"/>
                  </a:lnTo>
                  <a:lnTo>
                    <a:pt x="1684" y="3088"/>
                  </a:lnTo>
                  <a:lnTo>
                    <a:pt x="1710" y="3097"/>
                  </a:lnTo>
                  <a:lnTo>
                    <a:pt x="1730" y="3105"/>
                  </a:lnTo>
                  <a:lnTo>
                    <a:pt x="1749" y="3098"/>
                  </a:lnTo>
                  <a:lnTo>
                    <a:pt x="1776" y="3090"/>
                  </a:lnTo>
                  <a:lnTo>
                    <a:pt x="1807" y="3079"/>
                  </a:lnTo>
                  <a:lnTo>
                    <a:pt x="1843" y="3069"/>
                  </a:lnTo>
                  <a:lnTo>
                    <a:pt x="1883" y="3057"/>
                  </a:lnTo>
                  <a:lnTo>
                    <a:pt x="1927" y="3046"/>
                  </a:lnTo>
                  <a:lnTo>
                    <a:pt x="1974" y="3035"/>
                  </a:lnTo>
                  <a:lnTo>
                    <a:pt x="2025" y="3025"/>
                  </a:lnTo>
                  <a:lnTo>
                    <a:pt x="2077" y="3015"/>
                  </a:lnTo>
                  <a:lnTo>
                    <a:pt x="2132" y="3007"/>
                  </a:lnTo>
                  <a:lnTo>
                    <a:pt x="2187" y="3001"/>
                  </a:lnTo>
                  <a:lnTo>
                    <a:pt x="2245" y="2997"/>
                  </a:lnTo>
                  <a:lnTo>
                    <a:pt x="2303" y="2995"/>
                  </a:lnTo>
                  <a:lnTo>
                    <a:pt x="2396" y="2997"/>
                  </a:lnTo>
                  <a:lnTo>
                    <a:pt x="2487" y="3000"/>
                  </a:lnTo>
                  <a:lnTo>
                    <a:pt x="2573" y="3006"/>
                  </a:lnTo>
                  <a:lnTo>
                    <a:pt x="2654" y="3013"/>
                  </a:lnTo>
                  <a:lnTo>
                    <a:pt x="2730" y="3021"/>
                  </a:lnTo>
                  <a:lnTo>
                    <a:pt x="2801" y="3031"/>
                  </a:lnTo>
                  <a:lnTo>
                    <a:pt x="2867" y="3041"/>
                  </a:lnTo>
                  <a:lnTo>
                    <a:pt x="2927" y="3052"/>
                  </a:lnTo>
                  <a:lnTo>
                    <a:pt x="2981" y="3062"/>
                  </a:lnTo>
                  <a:lnTo>
                    <a:pt x="3030" y="3073"/>
                  </a:lnTo>
                  <a:lnTo>
                    <a:pt x="3073" y="3082"/>
                  </a:lnTo>
                  <a:lnTo>
                    <a:pt x="3108" y="3092"/>
                  </a:lnTo>
                  <a:lnTo>
                    <a:pt x="3108" y="680"/>
                  </a:lnTo>
                  <a:lnTo>
                    <a:pt x="3087" y="676"/>
                  </a:lnTo>
                  <a:lnTo>
                    <a:pt x="3063" y="671"/>
                  </a:lnTo>
                  <a:lnTo>
                    <a:pt x="3035" y="666"/>
                  </a:lnTo>
                  <a:lnTo>
                    <a:pt x="3018" y="660"/>
                  </a:lnTo>
                  <a:lnTo>
                    <a:pt x="3003" y="649"/>
                  </a:lnTo>
                  <a:lnTo>
                    <a:pt x="2994" y="634"/>
                  </a:lnTo>
                  <a:lnTo>
                    <a:pt x="2989" y="617"/>
                  </a:lnTo>
                  <a:lnTo>
                    <a:pt x="2989" y="599"/>
                  </a:lnTo>
                  <a:lnTo>
                    <a:pt x="2995" y="581"/>
                  </a:lnTo>
                  <a:lnTo>
                    <a:pt x="3006" y="568"/>
                  </a:lnTo>
                  <a:lnTo>
                    <a:pt x="3020" y="557"/>
                  </a:lnTo>
                  <a:lnTo>
                    <a:pt x="3038" y="552"/>
                  </a:lnTo>
                  <a:lnTo>
                    <a:pt x="3056" y="553"/>
                  </a:lnTo>
                  <a:lnTo>
                    <a:pt x="3087" y="558"/>
                  </a:lnTo>
                  <a:lnTo>
                    <a:pt x="3114" y="564"/>
                  </a:lnTo>
                  <a:lnTo>
                    <a:pt x="3137" y="568"/>
                  </a:lnTo>
                  <a:lnTo>
                    <a:pt x="3155" y="572"/>
                  </a:lnTo>
                  <a:lnTo>
                    <a:pt x="3167" y="574"/>
                  </a:lnTo>
                  <a:lnTo>
                    <a:pt x="3176" y="576"/>
                  </a:lnTo>
                  <a:lnTo>
                    <a:pt x="3179" y="577"/>
                  </a:lnTo>
                  <a:lnTo>
                    <a:pt x="3193" y="583"/>
                  </a:lnTo>
                  <a:lnTo>
                    <a:pt x="3206" y="591"/>
                  </a:lnTo>
                  <a:lnTo>
                    <a:pt x="3215" y="604"/>
                  </a:lnTo>
                  <a:lnTo>
                    <a:pt x="3221" y="617"/>
                  </a:lnTo>
                  <a:lnTo>
                    <a:pt x="3224" y="633"/>
                  </a:lnTo>
                  <a:lnTo>
                    <a:pt x="3224" y="3169"/>
                  </a:lnTo>
                  <a:lnTo>
                    <a:pt x="3222" y="3182"/>
                  </a:lnTo>
                  <a:lnTo>
                    <a:pt x="3218" y="3195"/>
                  </a:lnTo>
                  <a:lnTo>
                    <a:pt x="3209" y="3206"/>
                  </a:lnTo>
                  <a:lnTo>
                    <a:pt x="3200" y="3215"/>
                  </a:lnTo>
                  <a:lnTo>
                    <a:pt x="3183" y="3223"/>
                  </a:lnTo>
                  <a:lnTo>
                    <a:pt x="3165" y="3226"/>
                  </a:lnTo>
                  <a:lnTo>
                    <a:pt x="3147" y="3223"/>
                  </a:lnTo>
                  <a:lnTo>
                    <a:pt x="3144" y="3222"/>
                  </a:lnTo>
                  <a:lnTo>
                    <a:pt x="3135" y="3219"/>
                  </a:lnTo>
                  <a:lnTo>
                    <a:pt x="3119" y="3215"/>
                  </a:lnTo>
                  <a:lnTo>
                    <a:pt x="3098" y="3209"/>
                  </a:lnTo>
                  <a:lnTo>
                    <a:pt x="3071" y="3201"/>
                  </a:lnTo>
                  <a:lnTo>
                    <a:pt x="3038" y="3194"/>
                  </a:lnTo>
                  <a:lnTo>
                    <a:pt x="3001" y="3185"/>
                  </a:lnTo>
                  <a:lnTo>
                    <a:pt x="2959" y="3176"/>
                  </a:lnTo>
                  <a:lnTo>
                    <a:pt x="2912" y="3166"/>
                  </a:lnTo>
                  <a:lnTo>
                    <a:pt x="2861" y="3157"/>
                  </a:lnTo>
                  <a:lnTo>
                    <a:pt x="2804" y="3149"/>
                  </a:lnTo>
                  <a:lnTo>
                    <a:pt x="2744" y="3140"/>
                  </a:lnTo>
                  <a:lnTo>
                    <a:pt x="2679" y="3132"/>
                  </a:lnTo>
                  <a:lnTo>
                    <a:pt x="2611" y="3124"/>
                  </a:lnTo>
                  <a:lnTo>
                    <a:pt x="2539" y="3119"/>
                  </a:lnTo>
                  <a:lnTo>
                    <a:pt x="2464" y="3115"/>
                  </a:lnTo>
                  <a:lnTo>
                    <a:pt x="2385" y="3112"/>
                  </a:lnTo>
                  <a:lnTo>
                    <a:pt x="2303" y="3111"/>
                  </a:lnTo>
                  <a:lnTo>
                    <a:pt x="2248" y="3112"/>
                  </a:lnTo>
                  <a:lnTo>
                    <a:pt x="2195" y="3116"/>
                  </a:lnTo>
                  <a:lnTo>
                    <a:pt x="2142" y="3122"/>
                  </a:lnTo>
                  <a:lnTo>
                    <a:pt x="2091" y="3130"/>
                  </a:lnTo>
                  <a:lnTo>
                    <a:pt x="2041" y="3139"/>
                  </a:lnTo>
                  <a:lnTo>
                    <a:pt x="1994" y="3149"/>
                  </a:lnTo>
                  <a:lnTo>
                    <a:pt x="1949" y="3159"/>
                  </a:lnTo>
                  <a:lnTo>
                    <a:pt x="1908" y="3171"/>
                  </a:lnTo>
                  <a:lnTo>
                    <a:pt x="1870" y="3181"/>
                  </a:lnTo>
                  <a:lnTo>
                    <a:pt x="1837" y="3192"/>
                  </a:lnTo>
                  <a:lnTo>
                    <a:pt x="1808" y="3201"/>
                  </a:lnTo>
                  <a:lnTo>
                    <a:pt x="1784" y="3209"/>
                  </a:lnTo>
                  <a:lnTo>
                    <a:pt x="1784" y="3341"/>
                  </a:lnTo>
                  <a:lnTo>
                    <a:pt x="3166" y="3341"/>
                  </a:lnTo>
                  <a:lnTo>
                    <a:pt x="3197" y="3339"/>
                  </a:lnTo>
                  <a:lnTo>
                    <a:pt x="3226" y="3330"/>
                  </a:lnTo>
                  <a:lnTo>
                    <a:pt x="3253" y="3318"/>
                  </a:lnTo>
                  <a:lnTo>
                    <a:pt x="3277" y="3301"/>
                  </a:lnTo>
                  <a:lnTo>
                    <a:pt x="3297" y="3280"/>
                  </a:lnTo>
                  <a:lnTo>
                    <a:pt x="3315" y="3256"/>
                  </a:lnTo>
                  <a:lnTo>
                    <a:pt x="3328" y="3228"/>
                  </a:lnTo>
                  <a:lnTo>
                    <a:pt x="3335" y="3199"/>
                  </a:lnTo>
                  <a:lnTo>
                    <a:pt x="3338" y="3169"/>
                  </a:lnTo>
                  <a:lnTo>
                    <a:pt x="3338" y="921"/>
                  </a:lnTo>
                  <a:lnTo>
                    <a:pt x="3341" y="903"/>
                  </a:lnTo>
                  <a:lnTo>
                    <a:pt x="3350" y="887"/>
                  </a:lnTo>
                  <a:lnTo>
                    <a:pt x="3362" y="875"/>
                  </a:lnTo>
                  <a:lnTo>
                    <a:pt x="3378" y="866"/>
                  </a:lnTo>
                  <a:lnTo>
                    <a:pt x="3396" y="863"/>
                  </a:lnTo>
                  <a:lnTo>
                    <a:pt x="3414" y="866"/>
                  </a:lnTo>
                  <a:lnTo>
                    <a:pt x="3430" y="875"/>
                  </a:lnTo>
                  <a:lnTo>
                    <a:pt x="3442" y="887"/>
                  </a:lnTo>
                  <a:lnTo>
                    <a:pt x="3451" y="903"/>
                  </a:lnTo>
                  <a:lnTo>
                    <a:pt x="3454" y="921"/>
                  </a:lnTo>
                  <a:lnTo>
                    <a:pt x="3454" y="3169"/>
                  </a:lnTo>
                  <a:lnTo>
                    <a:pt x="3451" y="3211"/>
                  </a:lnTo>
                  <a:lnTo>
                    <a:pt x="3441" y="3252"/>
                  </a:lnTo>
                  <a:lnTo>
                    <a:pt x="3427" y="3289"/>
                  </a:lnTo>
                  <a:lnTo>
                    <a:pt x="3408" y="3325"/>
                  </a:lnTo>
                  <a:lnTo>
                    <a:pt x="3382" y="3358"/>
                  </a:lnTo>
                  <a:lnTo>
                    <a:pt x="3354" y="3386"/>
                  </a:lnTo>
                  <a:lnTo>
                    <a:pt x="3323" y="3410"/>
                  </a:lnTo>
                  <a:lnTo>
                    <a:pt x="3287" y="3429"/>
                  </a:lnTo>
                  <a:lnTo>
                    <a:pt x="3249" y="3444"/>
                  </a:lnTo>
                  <a:lnTo>
                    <a:pt x="3208" y="3453"/>
                  </a:lnTo>
                  <a:lnTo>
                    <a:pt x="3166" y="3457"/>
                  </a:lnTo>
                  <a:lnTo>
                    <a:pt x="288" y="3457"/>
                  </a:lnTo>
                  <a:lnTo>
                    <a:pt x="246" y="3453"/>
                  </a:lnTo>
                  <a:lnTo>
                    <a:pt x="205" y="3444"/>
                  </a:lnTo>
                  <a:lnTo>
                    <a:pt x="167" y="3429"/>
                  </a:lnTo>
                  <a:lnTo>
                    <a:pt x="131" y="3410"/>
                  </a:lnTo>
                  <a:lnTo>
                    <a:pt x="99" y="3386"/>
                  </a:lnTo>
                  <a:lnTo>
                    <a:pt x="70" y="3358"/>
                  </a:lnTo>
                  <a:lnTo>
                    <a:pt x="46" y="3325"/>
                  </a:lnTo>
                  <a:lnTo>
                    <a:pt x="27" y="3289"/>
                  </a:lnTo>
                  <a:lnTo>
                    <a:pt x="13" y="3252"/>
                  </a:lnTo>
                  <a:lnTo>
                    <a:pt x="3" y="3211"/>
                  </a:lnTo>
                  <a:lnTo>
                    <a:pt x="0" y="3169"/>
                  </a:lnTo>
                  <a:lnTo>
                    <a:pt x="0" y="921"/>
                  </a:lnTo>
                  <a:lnTo>
                    <a:pt x="3" y="903"/>
                  </a:lnTo>
                  <a:lnTo>
                    <a:pt x="12" y="887"/>
                  </a:lnTo>
                  <a:lnTo>
                    <a:pt x="23" y="875"/>
                  </a:lnTo>
                  <a:lnTo>
                    <a:pt x="40" y="866"/>
                  </a:lnTo>
                  <a:lnTo>
                    <a:pt x="58" y="863"/>
                  </a:lnTo>
                  <a:lnTo>
                    <a:pt x="76" y="866"/>
                  </a:lnTo>
                  <a:lnTo>
                    <a:pt x="91" y="875"/>
                  </a:lnTo>
                  <a:lnTo>
                    <a:pt x="104" y="887"/>
                  </a:lnTo>
                  <a:lnTo>
                    <a:pt x="112" y="903"/>
                  </a:lnTo>
                  <a:lnTo>
                    <a:pt x="115" y="921"/>
                  </a:lnTo>
                  <a:lnTo>
                    <a:pt x="115" y="3169"/>
                  </a:lnTo>
                  <a:lnTo>
                    <a:pt x="118" y="3199"/>
                  </a:lnTo>
                  <a:lnTo>
                    <a:pt x="126" y="3228"/>
                  </a:lnTo>
                  <a:lnTo>
                    <a:pt x="139" y="3256"/>
                  </a:lnTo>
                  <a:lnTo>
                    <a:pt x="155" y="3280"/>
                  </a:lnTo>
                  <a:lnTo>
                    <a:pt x="176" y="3301"/>
                  </a:lnTo>
                  <a:lnTo>
                    <a:pt x="201" y="3318"/>
                  </a:lnTo>
                  <a:lnTo>
                    <a:pt x="228" y="3330"/>
                  </a:lnTo>
                  <a:lnTo>
                    <a:pt x="257" y="3339"/>
                  </a:lnTo>
                  <a:lnTo>
                    <a:pt x="288" y="3341"/>
                  </a:lnTo>
                  <a:lnTo>
                    <a:pt x="1670" y="3341"/>
                  </a:lnTo>
                  <a:lnTo>
                    <a:pt x="1670" y="3205"/>
                  </a:lnTo>
                  <a:lnTo>
                    <a:pt x="1648" y="3197"/>
                  </a:lnTo>
                  <a:lnTo>
                    <a:pt x="1620" y="3186"/>
                  </a:lnTo>
                  <a:lnTo>
                    <a:pt x="1589" y="3176"/>
                  </a:lnTo>
                  <a:lnTo>
                    <a:pt x="1553" y="3164"/>
                  </a:lnTo>
                  <a:lnTo>
                    <a:pt x="1513" y="3153"/>
                  </a:lnTo>
                  <a:lnTo>
                    <a:pt x="1469" y="3142"/>
                  </a:lnTo>
                  <a:lnTo>
                    <a:pt x="1422" y="3132"/>
                  </a:lnTo>
                  <a:lnTo>
                    <a:pt x="1372" y="3123"/>
                  </a:lnTo>
                  <a:lnTo>
                    <a:pt x="1320" y="3117"/>
                  </a:lnTo>
                  <a:lnTo>
                    <a:pt x="1265" y="3113"/>
                  </a:lnTo>
                  <a:lnTo>
                    <a:pt x="1209" y="3111"/>
                  </a:lnTo>
                  <a:lnTo>
                    <a:pt x="1130" y="3112"/>
                  </a:lnTo>
                  <a:lnTo>
                    <a:pt x="1053" y="3114"/>
                  </a:lnTo>
                  <a:lnTo>
                    <a:pt x="980" y="3118"/>
                  </a:lnTo>
                  <a:lnTo>
                    <a:pt x="907" y="3123"/>
                  </a:lnTo>
                  <a:lnTo>
                    <a:pt x="839" y="3130"/>
                  </a:lnTo>
                  <a:lnTo>
                    <a:pt x="773" y="3137"/>
                  </a:lnTo>
                  <a:lnTo>
                    <a:pt x="710" y="3145"/>
                  </a:lnTo>
                  <a:lnTo>
                    <a:pt x="651" y="3154"/>
                  </a:lnTo>
                  <a:lnTo>
                    <a:pt x="595" y="3162"/>
                  </a:lnTo>
                  <a:lnTo>
                    <a:pt x="544" y="3172"/>
                  </a:lnTo>
                  <a:lnTo>
                    <a:pt x="497" y="3180"/>
                  </a:lnTo>
                  <a:lnTo>
                    <a:pt x="454" y="3189"/>
                  </a:lnTo>
                  <a:lnTo>
                    <a:pt x="416" y="3197"/>
                  </a:lnTo>
                  <a:lnTo>
                    <a:pt x="383" y="3204"/>
                  </a:lnTo>
                  <a:lnTo>
                    <a:pt x="356" y="3211"/>
                  </a:lnTo>
                  <a:lnTo>
                    <a:pt x="334" y="3216"/>
                  </a:lnTo>
                  <a:lnTo>
                    <a:pt x="317" y="3220"/>
                  </a:lnTo>
                  <a:lnTo>
                    <a:pt x="308" y="3223"/>
                  </a:lnTo>
                  <a:lnTo>
                    <a:pt x="303" y="3224"/>
                  </a:lnTo>
                  <a:lnTo>
                    <a:pt x="296" y="3225"/>
                  </a:lnTo>
                  <a:lnTo>
                    <a:pt x="288" y="3226"/>
                  </a:lnTo>
                  <a:lnTo>
                    <a:pt x="275" y="3224"/>
                  </a:lnTo>
                  <a:lnTo>
                    <a:pt x="264" y="3221"/>
                  </a:lnTo>
                  <a:lnTo>
                    <a:pt x="253" y="3215"/>
                  </a:lnTo>
                  <a:lnTo>
                    <a:pt x="240" y="3202"/>
                  </a:lnTo>
                  <a:lnTo>
                    <a:pt x="233" y="3186"/>
                  </a:lnTo>
                  <a:lnTo>
                    <a:pt x="230" y="3169"/>
                  </a:lnTo>
                  <a:lnTo>
                    <a:pt x="230" y="633"/>
                  </a:lnTo>
                  <a:lnTo>
                    <a:pt x="232" y="618"/>
                  </a:lnTo>
                  <a:lnTo>
                    <a:pt x="237" y="605"/>
                  </a:lnTo>
                  <a:lnTo>
                    <a:pt x="247" y="593"/>
                  </a:lnTo>
                  <a:lnTo>
                    <a:pt x="258" y="584"/>
                  </a:lnTo>
                  <a:lnTo>
                    <a:pt x="272" y="577"/>
                  </a:lnTo>
                  <a:lnTo>
                    <a:pt x="278" y="576"/>
                  </a:lnTo>
                  <a:lnTo>
                    <a:pt x="290" y="573"/>
                  </a:lnTo>
                  <a:lnTo>
                    <a:pt x="308" y="568"/>
                  </a:lnTo>
                  <a:lnTo>
                    <a:pt x="331" y="563"/>
                  </a:lnTo>
                  <a:lnTo>
                    <a:pt x="360" y="555"/>
                  </a:lnTo>
                  <a:lnTo>
                    <a:pt x="394" y="548"/>
                  </a:lnTo>
                  <a:lnTo>
                    <a:pt x="434" y="539"/>
                  </a:lnTo>
                  <a:lnTo>
                    <a:pt x="478" y="531"/>
                  </a:lnTo>
                  <a:lnTo>
                    <a:pt x="526" y="522"/>
                  </a:lnTo>
                  <a:lnTo>
                    <a:pt x="579" y="513"/>
                  </a:lnTo>
                  <a:lnTo>
                    <a:pt x="635" y="504"/>
                  </a:lnTo>
                  <a:lnTo>
                    <a:pt x="696" y="495"/>
                  </a:lnTo>
                  <a:lnTo>
                    <a:pt x="760" y="487"/>
                  </a:lnTo>
                  <a:lnTo>
                    <a:pt x="827" y="480"/>
                  </a:lnTo>
                  <a:lnTo>
                    <a:pt x="899" y="473"/>
                  </a:lnTo>
                  <a:lnTo>
                    <a:pt x="972" y="468"/>
                  </a:lnTo>
                  <a:lnTo>
                    <a:pt x="1049" y="464"/>
                  </a:lnTo>
                  <a:lnTo>
                    <a:pt x="1128" y="462"/>
                  </a:lnTo>
                  <a:lnTo>
                    <a:pt x="1209" y="461"/>
                  </a:lnTo>
                  <a:lnTo>
                    <a:pt x="1264" y="462"/>
                  </a:lnTo>
                  <a:lnTo>
                    <a:pt x="1317" y="465"/>
                  </a:lnTo>
                  <a:lnTo>
                    <a:pt x="1368" y="471"/>
                  </a:lnTo>
                  <a:lnTo>
                    <a:pt x="1418" y="478"/>
                  </a:lnTo>
                  <a:lnTo>
                    <a:pt x="1465" y="488"/>
                  </a:lnTo>
                  <a:lnTo>
                    <a:pt x="1509" y="497"/>
                  </a:lnTo>
                  <a:lnTo>
                    <a:pt x="1550" y="508"/>
                  </a:lnTo>
                  <a:lnTo>
                    <a:pt x="1589" y="519"/>
                  </a:lnTo>
                  <a:lnTo>
                    <a:pt x="1623" y="530"/>
                  </a:lnTo>
                  <a:lnTo>
                    <a:pt x="1655" y="542"/>
                  </a:lnTo>
                  <a:lnTo>
                    <a:pt x="1682" y="551"/>
                  </a:lnTo>
                  <a:lnTo>
                    <a:pt x="1705" y="560"/>
                  </a:lnTo>
                  <a:lnTo>
                    <a:pt x="1724" y="569"/>
                  </a:lnTo>
                  <a:lnTo>
                    <a:pt x="1739" y="575"/>
                  </a:lnTo>
                  <a:lnTo>
                    <a:pt x="1748" y="579"/>
                  </a:lnTo>
                  <a:lnTo>
                    <a:pt x="1753" y="581"/>
                  </a:lnTo>
                  <a:lnTo>
                    <a:pt x="1765" y="591"/>
                  </a:lnTo>
                  <a:lnTo>
                    <a:pt x="1776" y="603"/>
                  </a:lnTo>
                  <a:lnTo>
                    <a:pt x="1782" y="617"/>
                  </a:lnTo>
                  <a:lnTo>
                    <a:pt x="1784" y="633"/>
                  </a:lnTo>
                  <a:lnTo>
                    <a:pt x="1784" y="2837"/>
                  </a:lnTo>
                  <a:lnTo>
                    <a:pt x="1820" y="2817"/>
                  </a:lnTo>
                  <a:lnTo>
                    <a:pt x="1861" y="2795"/>
                  </a:lnTo>
                  <a:lnTo>
                    <a:pt x="1906" y="2770"/>
                  </a:lnTo>
                  <a:lnTo>
                    <a:pt x="1956" y="2743"/>
                  </a:lnTo>
                  <a:lnTo>
                    <a:pt x="2010" y="2714"/>
                  </a:lnTo>
                  <a:lnTo>
                    <a:pt x="2068" y="2685"/>
                  </a:lnTo>
                  <a:lnTo>
                    <a:pt x="2129" y="2653"/>
                  </a:lnTo>
                  <a:lnTo>
                    <a:pt x="2192" y="2622"/>
                  </a:lnTo>
                  <a:lnTo>
                    <a:pt x="2259" y="2589"/>
                  </a:lnTo>
                  <a:lnTo>
                    <a:pt x="2327" y="2558"/>
                  </a:lnTo>
                  <a:lnTo>
                    <a:pt x="2397" y="2525"/>
                  </a:lnTo>
                  <a:lnTo>
                    <a:pt x="2469" y="2494"/>
                  </a:lnTo>
                  <a:lnTo>
                    <a:pt x="2541" y="2463"/>
                  </a:lnTo>
                  <a:lnTo>
                    <a:pt x="2615" y="2433"/>
                  </a:lnTo>
                  <a:lnTo>
                    <a:pt x="2689" y="2404"/>
                  </a:lnTo>
                  <a:lnTo>
                    <a:pt x="2763" y="2378"/>
                  </a:lnTo>
                  <a:lnTo>
                    <a:pt x="2763" y="141"/>
                  </a:lnTo>
                  <a:lnTo>
                    <a:pt x="2705" y="165"/>
                  </a:lnTo>
                  <a:lnTo>
                    <a:pt x="2648" y="189"/>
                  </a:lnTo>
                  <a:lnTo>
                    <a:pt x="2592" y="215"/>
                  </a:lnTo>
                  <a:lnTo>
                    <a:pt x="2536" y="240"/>
                  </a:lnTo>
                  <a:lnTo>
                    <a:pt x="2481" y="266"/>
                  </a:lnTo>
                  <a:lnTo>
                    <a:pt x="2428" y="292"/>
                  </a:lnTo>
                  <a:lnTo>
                    <a:pt x="2376" y="318"/>
                  </a:lnTo>
                  <a:lnTo>
                    <a:pt x="2327" y="344"/>
                  </a:lnTo>
                  <a:lnTo>
                    <a:pt x="2279" y="369"/>
                  </a:lnTo>
                  <a:lnTo>
                    <a:pt x="2233" y="393"/>
                  </a:lnTo>
                  <a:lnTo>
                    <a:pt x="2189" y="416"/>
                  </a:lnTo>
                  <a:lnTo>
                    <a:pt x="2149" y="440"/>
                  </a:lnTo>
                  <a:lnTo>
                    <a:pt x="2111" y="461"/>
                  </a:lnTo>
                  <a:lnTo>
                    <a:pt x="2075" y="481"/>
                  </a:lnTo>
                  <a:lnTo>
                    <a:pt x="2044" y="499"/>
                  </a:lnTo>
                  <a:lnTo>
                    <a:pt x="2015" y="515"/>
                  </a:lnTo>
                  <a:lnTo>
                    <a:pt x="1991" y="530"/>
                  </a:lnTo>
                  <a:lnTo>
                    <a:pt x="1970" y="543"/>
                  </a:lnTo>
                  <a:lnTo>
                    <a:pt x="1953" y="552"/>
                  </a:lnTo>
                  <a:lnTo>
                    <a:pt x="1941" y="560"/>
                  </a:lnTo>
                  <a:lnTo>
                    <a:pt x="1933" y="565"/>
                  </a:lnTo>
                  <a:lnTo>
                    <a:pt x="1930" y="567"/>
                  </a:lnTo>
                  <a:lnTo>
                    <a:pt x="1915" y="573"/>
                  </a:lnTo>
                  <a:lnTo>
                    <a:pt x="1901" y="575"/>
                  </a:lnTo>
                  <a:lnTo>
                    <a:pt x="1886" y="574"/>
                  </a:lnTo>
                  <a:lnTo>
                    <a:pt x="1872" y="569"/>
                  </a:lnTo>
                  <a:lnTo>
                    <a:pt x="1861" y="560"/>
                  </a:lnTo>
                  <a:lnTo>
                    <a:pt x="1850" y="549"/>
                  </a:lnTo>
                  <a:lnTo>
                    <a:pt x="1844" y="534"/>
                  </a:lnTo>
                  <a:lnTo>
                    <a:pt x="1842" y="519"/>
                  </a:lnTo>
                  <a:lnTo>
                    <a:pt x="1843" y="505"/>
                  </a:lnTo>
                  <a:lnTo>
                    <a:pt x="1848" y="491"/>
                  </a:lnTo>
                  <a:lnTo>
                    <a:pt x="1857" y="478"/>
                  </a:lnTo>
                  <a:lnTo>
                    <a:pt x="1869" y="469"/>
                  </a:lnTo>
                  <a:lnTo>
                    <a:pt x="1872" y="467"/>
                  </a:lnTo>
                  <a:lnTo>
                    <a:pt x="1880" y="463"/>
                  </a:lnTo>
                  <a:lnTo>
                    <a:pt x="1891" y="455"/>
                  </a:lnTo>
                  <a:lnTo>
                    <a:pt x="1908" y="446"/>
                  </a:lnTo>
                  <a:lnTo>
                    <a:pt x="1928" y="433"/>
                  </a:lnTo>
                  <a:lnTo>
                    <a:pt x="1952" y="420"/>
                  </a:lnTo>
                  <a:lnTo>
                    <a:pt x="1979" y="403"/>
                  </a:lnTo>
                  <a:lnTo>
                    <a:pt x="2010" y="385"/>
                  </a:lnTo>
                  <a:lnTo>
                    <a:pt x="2045" y="366"/>
                  </a:lnTo>
                  <a:lnTo>
                    <a:pt x="2081" y="345"/>
                  </a:lnTo>
                  <a:lnTo>
                    <a:pt x="2121" y="323"/>
                  </a:lnTo>
                  <a:lnTo>
                    <a:pt x="2163" y="300"/>
                  </a:lnTo>
                  <a:lnTo>
                    <a:pt x="2208" y="276"/>
                  </a:lnTo>
                  <a:lnTo>
                    <a:pt x="2256" y="251"/>
                  </a:lnTo>
                  <a:lnTo>
                    <a:pt x="2304" y="226"/>
                  </a:lnTo>
                  <a:lnTo>
                    <a:pt x="2355" y="200"/>
                  </a:lnTo>
                  <a:lnTo>
                    <a:pt x="2408" y="175"/>
                  </a:lnTo>
                  <a:lnTo>
                    <a:pt x="2461" y="148"/>
                  </a:lnTo>
                  <a:lnTo>
                    <a:pt x="2516" y="123"/>
                  </a:lnTo>
                  <a:lnTo>
                    <a:pt x="2572" y="97"/>
                  </a:lnTo>
                  <a:lnTo>
                    <a:pt x="2628" y="73"/>
                  </a:lnTo>
                  <a:lnTo>
                    <a:pt x="2685" y="49"/>
                  </a:lnTo>
                  <a:lnTo>
                    <a:pt x="2743" y="25"/>
                  </a:lnTo>
                  <a:lnTo>
                    <a:pt x="2801" y="3"/>
                  </a:lnTo>
                  <a:lnTo>
                    <a:pt x="281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952FF8C1-0C9F-9F4F-AC46-2DA6F1FB8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6145" y="6964835"/>
              <a:ext cx="193934" cy="106116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7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6 h 346"/>
                <a:gd name="T16" fmla="*/ 410 w 634"/>
                <a:gd name="T17" fmla="*/ 185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299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39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6 h 346"/>
                <a:gd name="T42" fmla="*/ 32 w 634"/>
                <a:gd name="T43" fmla="*/ 236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89 h 346"/>
                <a:gd name="T50" fmla="*/ 185 w 634"/>
                <a:gd name="T51" fmla="*/ 161 h 346"/>
                <a:gd name="T52" fmla="*/ 251 w 634"/>
                <a:gd name="T53" fmla="*/ 130 h 346"/>
                <a:gd name="T54" fmla="*/ 323 w 634"/>
                <a:gd name="T55" fmla="*/ 98 h 346"/>
                <a:gd name="T56" fmla="*/ 395 w 634"/>
                <a:gd name="T57" fmla="*/ 65 h 346"/>
                <a:gd name="T58" fmla="*/ 465 w 634"/>
                <a:gd name="T59" fmla="*/ 37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5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6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7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1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5"/>
                  </a:lnTo>
                  <a:lnTo>
                    <a:pt x="376" y="200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59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1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4"/>
                  </a:lnTo>
                  <a:lnTo>
                    <a:pt x="58" y="346"/>
                  </a:lnTo>
                  <a:lnTo>
                    <a:pt x="42" y="344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6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1"/>
                  </a:lnTo>
                  <a:lnTo>
                    <a:pt x="218" y="146"/>
                  </a:lnTo>
                  <a:lnTo>
                    <a:pt x="251" y="130"/>
                  </a:lnTo>
                  <a:lnTo>
                    <a:pt x="287" y="113"/>
                  </a:lnTo>
                  <a:lnTo>
                    <a:pt x="323" y="98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7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26C85583-049F-F246-84A1-FEB2BC093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6145" y="7173403"/>
              <a:ext cx="193934" cy="106116"/>
            </a:xfrm>
            <a:custGeom>
              <a:avLst/>
              <a:gdLst>
                <a:gd name="T0" fmla="*/ 588 w 634"/>
                <a:gd name="T1" fmla="*/ 1 h 345"/>
                <a:gd name="T2" fmla="*/ 615 w 634"/>
                <a:gd name="T3" fmla="*/ 14 h 345"/>
                <a:gd name="T4" fmla="*/ 630 w 634"/>
                <a:gd name="T5" fmla="*/ 40 h 345"/>
                <a:gd name="T6" fmla="*/ 632 w 634"/>
                <a:gd name="T7" fmla="*/ 70 h 345"/>
                <a:gd name="T8" fmla="*/ 618 w 634"/>
                <a:gd name="T9" fmla="*/ 95 h 345"/>
                <a:gd name="T10" fmla="*/ 593 w 634"/>
                <a:gd name="T11" fmla="*/ 112 h 345"/>
                <a:gd name="T12" fmla="*/ 538 w 634"/>
                <a:gd name="T13" fmla="*/ 131 h 345"/>
                <a:gd name="T14" fmla="*/ 476 w 634"/>
                <a:gd name="T15" fmla="*/ 155 h 345"/>
                <a:gd name="T16" fmla="*/ 410 w 634"/>
                <a:gd name="T17" fmla="*/ 184 h 345"/>
                <a:gd name="T18" fmla="*/ 343 w 634"/>
                <a:gd name="T19" fmla="*/ 214 h 345"/>
                <a:gd name="T20" fmla="*/ 277 w 634"/>
                <a:gd name="T21" fmla="*/ 244 h 345"/>
                <a:gd name="T22" fmla="*/ 217 w 634"/>
                <a:gd name="T23" fmla="*/ 273 h 345"/>
                <a:gd name="T24" fmla="*/ 163 w 634"/>
                <a:gd name="T25" fmla="*/ 299 h 345"/>
                <a:gd name="T26" fmla="*/ 122 w 634"/>
                <a:gd name="T27" fmla="*/ 319 h 345"/>
                <a:gd name="T28" fmla="*/ 94 w 634"/>
                <a:gd name="T29" fmla="*/ 334 h 345"/>
                <a:gd name="T30" fmla="*/ 83 w 634"/>
                <a:gd name="T31" fmla="*/ 339 h 345"/>
                <a:gd name="T32" fmla="*/ 58 w 634"/>
                <a:gd name="T33" fmla="*/ 345 h 345"/>
                <a:gd name="T34" fmla="*/ 28 w 634"/>
                <a:gd name="T35" fmla="*/ 337 h 345"/>
                <a:gd name="T36" fmla="*/ 7 w 634"/>
                <a:gd name="T37" fmla="*/ 314 h 345"/>
                <a:gd name="T38" fmla="*/ 0 w 634"/>
                <a:gd name="T39" fmla="*/ 284 h 345"/>
                <a:gd name="T40" fmla="*/ 9 w 634"/>
                <a:gd name="T41" fmla="*/ 256 h 345"/>
                <a:gd name="T42" fmla="*/ 32 w 634"/>
                <a:gd name="T43" fmla="*/ 236 h 345"/>
                <a:gd name="T44" fmla="*/ 47 w 634"/>
                <a:gd name="T45" fmla="*/ 229 h 345"/>
                <a:gd name="T46" fmla="*/ 79 w 634"/>
                <a:gd name="T47" fmla="*/ 212 h 345"/>
                <a:gd name="T48" fmla="*/ 126 w 634"/>
                <a:gd name="T49" fmla="*/ 189 h 345"/>
                <a:gd name="T50" fmla="*/ 185 w 634"/>
                <a:gd name="T51" fmla="*/ 160 h 345"/>
                <a:gd name="T52" fmla="*/ 251 w 634"/>
                <a:gd name="T53" fmla="*/ 129 h 345"/>
                <a:gd name="T54" fmla="*/ 323 w 634"/>
                <a:gd name="T55" fmla="*/ 96 h 345"/>
                <a:gd name="T56" fmla="*/ 395 w 634"/>
                <a:gd name="T57" fmla="*/ 65 h 345"/>
                <a:gd name="T58" fmla="*/ 465 w 634"/>
                <a:gd name="T59" fmla="*/ 36 h 345"/>
                <a:gd name="T60" fmla="*/ 530 w 634"/>
                <a:gd name="T61" fmla="*/ 12 h 345"/>
                <a:gd name="T62" fmla="*/ 574 w 634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5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4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5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0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5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4"/>
                  </a:lnTo>
                  <a:lnTo>
                    <a:pt x="246" y="259"/>
                  </a:lnTo>
                  <a:lnTo>
                    <a:pt x="217" y="273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0"/>
                  </a:lnTo>
                  <a:lnTo>
                    <a:pt x="122" y="319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3"/>
                  </a:lnTo>
                  <a:lnTo>
                    <a:pt x="58" y="345"/>
                  </a:lnTo>
                  <a:lnTo>
                    <a:pt x="42" y="343"/>
                  </a:lnTo>
                  <a:lnTo>
                    <a:pt x="28" y="337"/>
                  </a:lnTo>
                  <a:lnTo>
                    <a:pt x="15" y="326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4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4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1"/>
                  </a:lnTo>
                  <a:lnTo>
                    <a:pt x="79" y="212"/>
                  </a:lnTo>
                  <a:lnTo>
                    <a:pt x="101" y="201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0"/>
                  </a:lnTo>
                  <a:lnTo>
                    <a:pt x="218" y="145"/>
                  </a:lnTo>
                  <a:lnTo>
                    <a:pt x="251" y="129"/>
                  </a:lnTo>
                  <a:lnTo>
                    <a:pt x="287" y="113"/>
                  </a:lnTo>
                  <a:lnTo>
                    <a:pt x="323" y="96"/>
                  </a:lnTo>
                  <a:lnTo>
                    <a:pt x="359" y="80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6"/>
                  </a:lnTo>
                  <a:lnTo>
                    <a:pt x="498" y="23"/>
                  </a:lnTo>
                  <a:lnTo>
                    <a:pt x="530" y="12"/>
                  </a:lnTo>
                  <a:lnTo>
                    <a:pt x="558" y="2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774E5BC2-6B38-D94E-B383-759059B2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5348" y="6983130"/>
              <a:ext cx="263455" cy="51229"/>
            </a:xfrm>
            <a:custGeom>
              <a:avLst/>
              <a:gdLst>
                <a:gd name="T0" fmla="*/ 593 w 864"/>
                <a:gd name="T1" fmla="*/ 2 h 172"/>
                <a:gd name="T2" fmla="*/ 706 w 864"/>
                <a:gd name="T3" fmla="*/ 11 h 172"/>
                <a:gd name="T4" fmla="*/ 820 w 864"/>
                <a:gd name="T5" fmla="*/ 31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1 h 172"/>
                <a:gd name="T12" fmla="*/ 848 w 864"/>
                <a:gd name="T13" fmla="*/ 127 h 172"/>
                <a:gd name="T14" fmla="*/ 824 w 864"/>
                <a:gd name="T15" fmla="*/ 143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6 h 172"/>
                <a:gd name="T22" fmla="*/ 478 w 864"/>
                <a:gd name="T23" fmla="*/ 115 h 172"/>
                <a:gd name="T24" fmla="*/ 381 w 864"/>
                <a:gd name="T25" fmla="*/ 122 h 172"/>
                <a:gd name="T26" fmla="*/ 290 w 864"/>
                <a:gd name="T27" fmla="*/ 130 h 172"/>
                <a:gd name="T28" fmla="*/ 212 w 864"/>
                <a:gd name="T29" fmla="*/ 142 h 172"/>
                <a:gd name="T30" fmla="*/ 147 w 864"/>
                <a:gd name="T31" fmla="*/ 153 h 172"/>
                <a:gd name="T32" fmla="*/ 102 w 864"/>
                <a:gd name="T33" fmla="*/ 164 h 172"/>
                <a:gd name="T34" fmla="*/ 77 w 864"/>
                <a:gd name="T35" fmla="*/ 169 h 172"/>
                <a:gd name="T36" fmla="*/ 66 w 864"/>
                <a:gd name="T37" fmla="*/ 172 h 172"/>
                <a:gd name="T38" fmla="*/ 43 w 864"/>
                <a:gd name="T39" fmla="*/ 170 h 172"/>
                <a:gd name="T40" fmla="*/ 18 w 864"/>
                <a:gd name="T41" fmla="*/ 156 h 172"/>
                <a:gd name="T42" fmla="*/ 3 w 864"/>
                <a:gd name="T43" fmla="*/ 130 h 172"/>
                <a:gd name="T44" fmla="*/ 3 w 864"/>
                <a:gd name="T45" fmla="*/ 100 h 172"/>
                <a:gd name="T46" fmla="*/ 17 w 864"/>
                <a:gd name="T47" fmla="*/ 74 h 172"/>
                <a:gd name="T48" fmla="*/ 43 w 864"/>
                <a:gd name="T49" fmla="*/ 60 h 172"/>
                <a:gd name="T50" fmla="*/ 61 w 864"/>
                <a:gd name="T51" fmla="*/ 54 h 172"/>
                <a:gd name="T52" fmla="*/ 101 w 864"/>
                <a:gd name="T53" fmla="*/ 45 h 172"/>
                <a:gd name="T54" fmla="*/ 161 w 864"/>
                <a:gd name="T55" fmla="*/ 33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2"/>
                  </a:lnTo>
                  <a:lnTo>
                    <a:pt x="649" y="5"/>
                  </a:lnTo>
                  <a:lnTo>
                    <a:pt x="706" y="11"/>
                  </a:lnTo>
                  <a:lnTo>
                    <a:pt x="763" y="20"/>
                  </a:lnTo>
                  <a:lnTo>
                    <a:pt x="820" y="31"/>
                  </a:lnTo>
                  <a:lnTo>
                    <a:pt x="834" y="38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1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6"/>
                  </a:lnTo>
                  <a:lnTo>
                    <a:pt x="824" y="143"/>
                  </a:lnTo>
                  <a:lnTo>
                    <a:pt x="809" y="146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6"/>
                  </a:lnTo>
                  <a:lnTo>
                    <a:pt x="530" y="115"/>
                  </a:lnTo>
                  <a:lnTo>
                    <a:pt x="478" y="115"/>
                  </a:lnTo>
                  <a:lnTo>
                    <a:pt x="429" y="117"/>
                  </a:lnTo>
                  <a:lnTo>
                    <a:pt x="381" y="122"/>
                  </a:lnTo>
                  <a:lnTo>
                    <a:pt x="334" y="126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3"/>
                  </a:lnTo>
                  <a:lnTo>
                    <a:pt x="122" y="158"/>
                  </a:lnTo>
                  <a:lnTo>
                    <a:pt x="102" y="164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2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4"/>
                  </a:lnTo>
                  <a:lnTo>
                    <a:pt x="3" y="100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60"/>
                  </a:lnTo>
                  <a:lnTo>
                    <a:pt x="49" y="57"/>
                  </a:lnTo>
                  <a:lnTo>
                    <a:pt x="61" y="54"/>
                  </a:lnTo>
                  <a:lnTo>
                    <a:pt x="78" y="50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3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33580CE2-D8DB-FE4A-AA29-4293053FD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5348" y="7085585"/>
              <a:ext cx="263455" cy="54887"/>
            </a:xfrm>
            <a:custGeom>
              <a:avLst/>
              <a:gdLst>
                <a:gd name="T0" fmla="*/ 593 w 864"/>
                <a:gd name="T1" fmla="*/ 2 h 172"/>
                <a:gd name="T2" fmla="*/ 706 w 864"/>
                <a:gd name="T3" fmla="*/ 11 h 172"/>
                <a:gd name="T4" fmla="*/ 820 w 864"/>
                <a:gd name="T5" fmla="*/ 31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0 h 172"/>
                <a:gd name="T12" fmla="*/ 848 w 864"/>
                <a:gd name="T13" fmla="*/ 127 h 172"/>
                <a:gd name="T14" fmla="*/ 824 w 864"/>
                <a:gd name="T15" fmla="*/ 142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6 h 172"/>
                <a:gd name="T22" fmla="*/ 478 w 864"/>
                <a:gd name="T23" fmla="*/ 115 h 172"/>
                <a:gd name="T24" fmla="*/ 381 w 864"/>
                <a:gd name="T25" fmla="*/ 120 h 172"/>
                <a:gd name="T26" fmla="*/ 290 w 864"/>
                <a:gd name="T27" fmla="*/ 130 h 172"/>
                <a:gd name="T28" fmla="*/ 212 w 864"/>
                <a:gd name="T29" fmla="*/ 141 h 172"/>
                <a:gd name="T30" fmla="*/ 147 w 864"/>
                <a:gd name="T31" fmla="*/ 153 h 172"/>
                <a:gd name="T32" fmla="*/ 102 w 864"/>
                <a:gd name="T33" fmla="*/ 164 h 172"/>
                <a:gd name="T34" fmla="*/ 77 w 864"/>
                <a:gd name="T35" fmla="*/ 169 h 172"/>
                <a:gd name="T36" fmla="*/ 66 w 864"/>
                <a:gd name="T37" fmla="*/ 172 h 172"/>
                <a:gd name="T38" fmla="*/ 43 w 864"/>
                <a:gd name="T39" fmla="*/ 170 h 172"/>
                <a:gd name="T40" fmla="*/ 18 w 864"/>
                <a:gd name="T41" fmla="*/ 155 h 172"/>
                <a:gd name="T42" fmla="*/ 3 w 864"/>
                <a:gd name="T43" fmla="*/ 130 h 172"/>
                <a:gd name="T44" fmla="*/ 3 w 864"/>
                <a:gd name="T45" fmla="*/ 99 h 172"/>
                <a:gd name="T46" fmla="*/ 17 w 864"/>
                <a:gd name="T47" fmla="*/ 74 h 172"/>
                <a:gd name="T48" fmla="*/ 43 w 864"/>
                <a:gd name="T49" fmla="*/ 58 h 172"/>
                <a:gd name="T50" fmla="*/ 61 w 864"/>
                <a:gd name="T51" fmla="*/ 54 h 172"/>
                <a:gd name="T52" fmla="*/ 101 w 864"/>
                <a:gd name="T53" fmla="*/ 45 h 172"/>
                <a:gd name="T54" fmla="*/ 161 w 864"/>
                <a:gd name="T55" fmla="*/ 33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2"/>
                  </a:lnTo>
                  <a:lnTo>
                    <a:pt x="649" y="5"/>
                  </a:lnTo>
                  <a:lnTo>
                    <a:pt x="706" y="11"/>
                  </a:lnTo>
                  <a:lnTo>
                    <a:pt x="763" y="19"/>
                  </a:lnTo>
                  <a:lnTo>
                    <a:pt x="820" y="31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0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6"/>
                  </a:lnTo>
                  <a:lnTo>
                    <a:pt x="824" y="142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19"/>
                  </a:lnTo>
                  <a:lnTo>
                    <a:pt x="582" y="116"/>
                  </a:lnTo>
                  <a:lnTo>
                    <a:pt x="530" y="115"/>
                  </a:lnTo>
                  <a:lnTo>
                    <a:pt x="478" y="115"/>
                  </a:lnTo>
                  <a:lnTo>
                    <a:pt x="429" y="117"/>
                  </a:lnTo>
                  <a:lnTo>
                    <a:pt x="381" y="120"/>
                  </a:lnTo>
                  <a:lnTo>
                    <a:pt x="334" y="125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1"/>
                  </a:lnTo>
                  <a:lnTo>
                    <a:pt x="178" y="148"/>
                  </a:lnTo>
                  <a:lnTo>
                    <a:pt x="147" y="153"/>
                  </a:lnTo>
                  <a:lnTo>
                    <a:pt x="122" y="158"/>
                  </a:lnTo>
                  <a:lnTo>
                    <a:pt x="102" y="164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2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5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4"/>
                  </a:lnTo>
                  <a:lnTo>
                    <a:pt x="3" y="99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58"/>
                  </a:lnTo>
                  <a:lnTo>
                    <a:pt x="49" y="57"/>
                  </a:lnTo>
                  <a:lnTo>
                    <a:pt x="61" y="54"/>
                  </a:lnTo>
                  <a:lnTo>
                    <a:pt x="78" y="50"/>
                  </a:lnTo>
                  <a:lnTo>
                    <a:pt x="101" y="45"/>
                  </a:lnTo>
                  <a:lnTo>
                    <a:pt x="130" y="39"/>
                  </a:lnTo>
                  <a:lnTo>
                    <a:pt x="161" y="33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AC600D87-845E-324E-BBA9-9681EA97D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6145" y="7279516"/>
              <a:ext cx="193934" cy="106116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1 h 346"/>
                <a:gd name="T8" fmla="*/ 618 w 634"/>
                <a:gd name="T9" fmla="*/ 96 h 346"/>
                <a:gd name="T10" fmla="*/ 593 w 634"/>
                <a:gd name="T11" fmla="*/ 113 h 346"/>
                <a:gd name="T12" fmla="*/ 538 w 634"/>
                <a:gd name="T13" fmla="*/ 132 h 346"/>
                <a:gd name="T14" fmla="*/ 476 w 634"/>
                <a:gd name="T15" fmla="*/ 156 h 346"/>
                <a:gd name="T16" fmla="*/ 410 w 634"/>
                <a:gd name="T17" fmla="*/ 184 h 346"/>
                <a:gd name="T18" fmla="*/ 343 w 634"/>
                <a:gd name="T19" fmla="*/ 215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300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40 h 346"/>
                <a:gd name="T32" fmla="*/ 58 w 634"/>
                <a:gd name="T33" fmla="*/ 346 h 346"/>
                <a:gd name="T34" fmla="*/ 28 w 634"/>
                <a:gd name="T35" fmla="*/ 338 h 346"/>
                <a:gd name="T36" fmla="*/ 7 w 634"/>
                <a:gd name="T37" fmla="*/ 315 h 346"/>
                <a:gd name="T38" fmla="*/ 0 w 634"/>
                <a:gd name="T39" fmla="*/ 285 h 346"/>
                <a:gd name="T40" fmla="*/ 9 w 634"/>
                <a:gd name="T41" fmla="*/ 257 h 346"/>
                <a:gd name="T42" fmla="*/ 32 w 634"/>
                <a:gd name="T43" fmla="*/ 237 h 346"/>
                <a:gd name="T44" fmla="*/ 47 w 634"/>
                <a:gd name="T45" fmla="*/ 230 h 346"/>
                <a:gd name="T46" fmla="*/ 79 w 634"/>
                <a:gd name="T47" fmla="*/ 213 h 346"/>
                <a:gd name="T48" fmla="*/ 126 w 634"/>
                <a:gd name="T49" fmla="*/ 190 h 346"/>
                <a:gd name="T50" fmla="*/ 185 w 634"/>
                <a:gd name="T51" fmla="*/ 161 h 346"/>
                <a:gd name="T52" fmla="*/ 251 w 634"/>
                <a:gd name="T53" fmla="*/ 130 h 346"/>
                <a:gd name="T54" fmla="*/ 323 w 634"/>
                <a:gd name="T55" fmla="*/ 97 h 346"/>
                <a:gd name="T56" fmla="*/ 395 w 634"/>
                <a:gd name="T57" fmla="*/ 66 h 346"/>
                <a:gd name="T58" fmla="*/ 465 w 634"/>
                <a:gd name="T59" fmla="*/ 36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7"/>
                  </a:lnTo>
                  <a:lnTo>
                    <a:pt x="615" y="15"/>
                  </a:lnTo>
                  <a:lnTo>
                    <a:pt x="624" y="27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1"/>
                  </a:lnTo>
                  <a:lnTo>
                    <a:pt x="626" y="85"/>
                  </a:lnTo>
                  <a:lnTo>
                    <a:pt x="618" y="96"/>
                  </a:lnTo>
                  <a:lnTo>
                    <a:pt x="607" y="106"/>
                  </a:lnTo>
                  <a:lnTo>
                    <a:pt x="593" y="113"/>
                  </a:lnTo>
                  <a:lnTo>
                    <a:pt x="566" y="121"/>
                  </a:lnTo>
                  <a:lnTo>
                    <a:pt x="538" y="132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5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60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300"/>
                  </a:lnTo>
                  <a:lnTo>
                    <a:pt x="141" y="311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8"/>
                  </a:lnTo>
                  <a:lnTo>
                    <a:pt x="83" y="340"/>
                  </a:lnTo>
                  <a:lnTo>
                    <a:pt x="71" y="344"/>
                  </a:lnTo>
                  <a:lnTo>
                    <a:pt x="58" y="346"/>
                  </a:lnTo>
                  <a:lnTo>
                    <a:pt x="42" y="343"/>
                  </a:lnTo>
                  <a:lnTo>
                    <a:pt x="28" y="338"/>
                  </a:lnTo>
                  <a:lnTo>
                    <a:pt x="15" y="327"/>
                  </a:lnTo>
                  <a:lnTo>
                    <a:pt x="7" y="315"/>
                  </a:lnTo>
                  <a:lnTo>
                    <a:pt x="1" y="300"/>
                  </a:lnTo>
                  <a:lnTo>
                    <a:pt x="0" y="285"/>
                  </a:lnTo>
                  <a:lnTo>
                    <a:pt x="3" y="271"/>
                  </a:lnTo>
                  <a:lnTo>
                    <a:pt x="9" y="257"/>
                  </a:lnTo>
                  <a:lnTo>
                    <a:pt x="18" y="245"/>
                  </a:lnTo>
                  <a:lnTo>
                    <a:pt x="32" y="237"/>
                  </a:lnTo>
                  <a:lnTo>
                    <a:pt x="36" y="235"/>
                  </a:lnTo>
                  <a:lnTo>
                    <a:pt x="47" y="230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90"/>
                  </a:lnTo>
                  <a:lnTo>
                    <a:pt x="155" y="176"/>
                  </a:lnTo>
                  <a:lnTo>
                    <a:pt x="185" y="161"/>
                  </a:lnTo>
                  <a:lnTo>
                    <a:pt x="218" y="145"/>
                  </a:lnTo>
                  <a:lnTo>
                    <a:pt x="251" y="130"/>
                  </a:lnTo>
                  <a:lnTo>
                    <a:pt x="287" y="114"/>
                  </a:lnTo>
                  <a:lnTo>
                    <a:pt x="323" y="97"/>
                  </a:lnTo>
                  <a:lnTo>
                    <a:pt x="359" y="81"/>
                  </a:lnTo>
                  <a:lnTo>
                    <a:pt x="395" y="66"/>
                  </a:lnTo>
                  <a:lnTo>
                    <a:pt x="430" y="51"/>
                  </a:lnTo>
                  <a:lnTo>
                    <a:pt x="465" y="36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ED2ADA94-F3C0-814F-A9C8-613F932E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5348" y="7191698"/>
              <a:ext cx="263455" cy="54887"/>
            </a:xfrm>
            <a:custGeom>
              <a:avLst/>
              <a:gdLst>
                <a:gd name="T0" fmla="*/ 593 w 864"/>
                <a:gd name="T1" fmla="*/ 1 h 173"/>
                <a:gd name="T2" fmla="*/ 706 w 864"/>
                <a:gd name="T3" fmla="*/ 12 h 173"/>
                <a:gd name="T4" fmla="*/ 820 w 864"/>
                <a:gd name="T5" fmla="*/ 32 h 173"/>
                <a:gd name="T6" fmla="*/ 846 w 864"/>
                <a:gd name="T7" fmla="*/ 47 h 173"/>
                <a:gd name="T8" fmla="*/ 862 w 864"/>
                <a:gd name="T9" fmla="*/ 71 h 173"/>
                <a:gd name="T10" fmla="*/ 863 w 864"/>
                <a:gd name="T11" fmla="*/ 101 h 173"/>
                <a:gd name="T12" fmla="*/ 848 w 864"/>
                <a:gd name="T13" fmla="*/ 128 h 173"/>
                <a:gd name="T14" fmla="*/ 824 w 864"/>
                <a:gd name="T15" fmla="*/ 143 h 173"/>
                <a:gd name="T16" fmla="*/ 793 w 864"/>
                <a:gd name="T17" fmla="*/ 144 h 173"/>
                <a:gd name="T18" fmla="*/ 688 w 864"/>
                <a:gd name="T19" fmla="*/ 125 h 173"/>
                <a:gd name="T20" fmla="*/ 582 w 864"/>
                <a:gd name="T21" fmla="*/ 117 h 173"/>
                <a:gd name="T22" fmla="*/ 478 w 864"/>
                <a:gd name="T23" fmla="*/ 116 h 173"/>
                <a:gd name="T24" fmla="*/ 381 w 864"/>
                <a:gd name="T25" fmla="*/ 121 h 173"/>
                <a:gd name="T26" fmla="*/ 290 w 864"/>
                <a:gd name="T27" fmla="*/ 131 h 173"/>
                <a:gd name="T28" fmla="*/ 212 w 864"/>
                <a:gd name="T29" fmla="*/ 142 h 173"/>
                <a:gd name="T30" fmla="*/ 147 w 864"/>
                <a:gd name="T31" fmla="*/ 154 h 173"/>
                <a:gd name="T32" fmla="*/ 102 w 864"/>
                <a:gd name="T33" fmla="*/ 164 h 173"/>
                <a:gd name="T34" fmla="*/ 77 w 864"/>
                <a:gd name="T35" fmla="*/ 170 h 173"/>
                <a:gd name="T36" fmla="*/ 66 w 864"/>
                <a:gd name="T37" fmla="*/ 173 h 173"/>
                <a:gd name="T38" fmla="*/ 43 w 864"/>
                <a:gd name="T39" fmla="*/ 171 h 173"/>
                <a:gd name="T40" fmla="*/ 18 w 864"/>
                <a:gd name="T41" fmla="*/ 156 h 173"/>
                <a:gd name="T42" fmla="*/ 3 w 864"/>
                <a:gd name="T43" fmla="*/ 130 h 173"/>
                <a:gd name="T44" fmla="*/ 3 w 864"/>
                <a:gd name="T45" fmla="*/ 100 h 173"/>
                <a:gd name="T46" fmla="*/ 17 w 864"/>
                <a:gd name="T47" fmla="*/ 75 h 173"/>
                <a:gd name="T48" fmla="*/ 43 w 864"/>
                <a:gd name="T49" fmla="*/ 59 h 173"/>
                <a:gd name="T50" fmla="*/ 61 w 864"/>
                <a:gd name="T51" fmla="*/ 55 h 173"/>
                <a:gd name="T52" fmla="*/ 101 w 864"/>
                <a:gd name="T53" fmla="*/ 46 h 173"/>
                <a:gd name="T54" fmla="*/ 161 w 864"/>
                <a:gd name="T55" fmla="*/ 34 h 173"/>
                <a:gd name="T56" fmla="*/ 238 w 864"/>
                <a:gd name="T57" fmla="*/ 21 h 173"/>
                <a:gd name="T58" fmla="*/ 328 w 864"/>
                <a:gd name="T59" fmla="*/ 10 h 173"/>
                <a:gd name="T60" fmla="*/ 429 w 864"/>
                <a:gd name="T61" fmla="*/ 2 h 173"/>
                <a:gd name="T62" fmla="*/ 537 w 864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3">
                  <a:moveTo>
                    <a:pt x="537" y="0"/>
                  </a:moveTo>
                  <a:lnTo>
                    <a:pt x="593" y="1"/>
                  </a:lnTo>
                  <a:lnTo>
                    <a:pt x="649" y="6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7"/>
                  </a:lnTo>
                  <a:lnTo>
                    <a:pt x="855" y="58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1"/>
                  </a:lnTo>
                  <a:lnTo>
                    <a:pt x="857" y="116"/>
                  </a:lnTo>
                  <a:lnTo>
                    <a:pt x="848" y="128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4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6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1"/>
                  </a:lnTo>
                  <a:lnTo>
                    <a:pt x="249" y="137"/>
                  </a:lnTo>
                  <a:lnTo>
                    <a:pt x="212" y="142"/>
                  </a:lnTo>
                  <a:lnTo>
                    <a:pt x="178" y="149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4"/>
                  </a:lnTo>
                  <a:lnTo>
                    <a:pt x="87" y="168"/>
                  </a:lnTo>
                  <a:lnTo>
                    <a:pt x="77" y="170"/>
                  </a:lnTo>
                  <a:lnTo>
                    <a:pt x="73" y="171"/>
                  </a:lnTo>
                  <a:lnTo>
                    <a:pt x="66" y="173"/>
                  </a:lnTo>
                  <a:lnTo>
                    <a:pt x="58" y="173"/>
                  </a:lnTo>
                  <a:lnTo>
                    <a:pt x="43" y="171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8" y="87"/>
                  </a:lnTo>
                  <a:lnTo>
                    <a:pt x="17" y="75"/>
                  </a:lnTo>
                  <a:lnTo>
                    <a:pt x="29" y="66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6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8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6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4244A641-B79D-6646-AD7C-90033C55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5348" y="7403927"/>
              <a:ext cx="263455" cy="51229"/>
            </a:xfrm>
            <a:custGeom>
              <a:avLst/>
              <a:gdLst>
                <a:gd name="T0" fmla="*/ 593 w 864"/>
                <a:gd name="T1" fmla="*/ 1 h 172"/>
                <a:gd name="T2" fmla="*/ 706 w 864"/>
                <a:gd name="T3" fmla="*/ 12 h 172"/>
                <a:gd name="T4" fmla="*/ 820 w 864"/>
                <a:gd name="T5" fmla="*/ 32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1 h 172"/>
                <a:gd name="T12" fmla="*/ 848 w 864"/>
                <a:gd name="T13" fmla="*/ 127 h 172"/>
                <a:gd name="T14" fmla="*/ 824 w 864"/>
                <a:gd name="T15" fmla="*/ 143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7 h 172"/>
                <a:gd name="T22" fmla="*/ 478 w 864"/>
                <a:gd name="T23" fmla="*/ 116 h 172"/>
                <a:gd name="T24" fmla="*/ 381 w 864"/>
                <a:gd name="T25" fmla="*/ 121 h 172"/>
                <a:gd name="T26" fmla="*/ 290 w 864"/>
                <a:gd name="T27" fmla="*/ 130 h 172"/>
                <a:gd name="T28" fmla="*/ 212 w 864"/>
                <a:gd name="T29" fmla="*/ 142 h 172"/>
                <a:gd name="T30" fmla="*/ 147 w 864"/>
                <a:gd name="T31" fmla="*/ 154 h 172"/>
                <a:gd name="T32" fmla="*/ 102 w 864"/>
                <a:gd name="T33" fmla="*/ 163 h 172"/>
                <a:gd name="T34" fmla="*/ 77 w 864"/>
                <a:gd name="T35" fmla="*/ 169 h 172"/>
                <a:gd name="T36" fmla="*/ 66 w 864"/>
                <a:gd name="T37" fmla="*/ 171 h 172"/>
                <a:gd name="T38" fmla="*/ 43 w 864"/>
                <a:gd name="T39" fmla="*/ 170 h 172"/>
                <a:gd name="T40" fmla="*/ 18 w 864"/>
                <a:gd name="T41" fmla="*/ 156 h 172"/>
                <a:gd name="T42" fmla="*/ 3 w 864"/>
                <a:gd name="T43" fmla="*/ 129 h 172"/>
                <a:gd name="T44" fmla="*/ 3 w 864"/>
                <a:gd name="T45" fmla="*/ 99 h 172"/>
                <a:gd name="T46" fmla="*/ 17 w 864"/>
                <a:gd name="T47" fmla="*/ 74 h 172"/>
                <a:gd name="T48" fmla="*/ 43 w 864"/>
                <a:gd name="T49" fmla="*/ 59 h 172"/>
                <a:gd name="T50" fmla="*/ 61 w 864"/>
                <a:gd name="T51" fmla="*/ 55 h 172"/>
                <a:gd name="T52" fmla="*/ 101 w 864"/>
                <a:gd name="T53" fmla="*/ 45 h 172"/>
                <a:gd name="T54" fmla="*/ 161 w 864"/>
                <a:gd name="T55" fmla="*/ 34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1"/>
                  </a:lnTo>
                  <a:lnTo>
                    <a:pt x="649" y="5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5"/>
                  </a:lnTo>
                  <a:lnTo>
                    <a:pt x="863" y="101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5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3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1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29"/>
                  </a:lnTo>
                  <a:lnTo>
                    <a:pt x="0" y="115"/>
                  </a:lnTo>
                  <a:lnTo>
                    <a:pt x="3" y="99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4DA6B0C1-2824-6F48-BB35-89CC2208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5348" y="7297814"/>
              <a:ext cx="263455" cy="51229"/>
            </a:xfrm>
            <a:custGeom>
              <a:avLst/>
              <a:gdLst>
                <a:gd name="T0" fmla="*/ 593 w 864"/>
                <a:gd name="T1" fmla="*/ 1 h 173"/>
                <a:gd name="T2" fmla="*/ 706 w 864"/>
                <a:gd name="T3" fmla="*/ 12 h 173"/>
                <a:gd name="T4" fmla="*/ 820 w 864"/>
                <a:gd name="T5" fmla="*/ 32 h 173"/>
                <a:gd name="T6" fmla="*/ 846 w 864"/>
                <a:gd name="T7" fmla="*/ 46 h 173"/>
                <a:gd name="T8" fmla="*/ 862 w 864"/>
                <a:gd name="T9" fmla="*/ 71 h 173"/>
                <a:gd name="T10" fmla="*/ 863 w 864"/>
                <a:gd name="T11" fmla="*/ 101 h 173"/>
                <a:gd name="T12" fmla="*/ 848 w 864"/>
                <a:gd name="T13" fmla="*/ 127 h 173"/>
                <a:gd name="T14" fmla="*/ 824 w 864"/>
                <a:gd name="T15" fmla="*/ 143 h 173"/>
                <a:gd name="T16" fmla="*/ 793 w 864"/>
                <a:gd name="T17" fmla="*/ 144 h 173"/>
                <a:gd name="T18" fmla="*/ 688 w 864"/>
                <a:gd name="T19" fmla="*/ 125 h 173"/>
                <a:gd name="T20" fmla="*/ 582 w 864"/>
                <a:gd name="T21" fmla="*/ 117 h 173"/>
                <a:gd name="T22" fmla="*/ 478 w 864"/>
                <a:gd name="T23" fmla="*/ 116 h 173"/>
                <a:gd name="T24" fmla="*/ 381 w 864"/>
                <a:gd name="T25" fmla="*/ 121 h 173"/>
                <a:gd name="T26" fmla="*/ 290 w 864"/>
                <a:gd name="T27" fmla="*/ 131 h 173"/>
                <a:gd name="T28" fmla="*/ 212 w 864"/>
                <a:gd name="T29" fmla="*/ 142 h 173"/>
                <a:gd name="T30" fmla="*/ 147 w 864"/>
                <a:gd name="T31" fmla="*/ 154 h 173"/>
                <a:gd name="T32" fmla="*/ 102 w 864"/>
                <a:gd name="T33" fmla="*/ 163 h 173"/>
                <a:gd name="T34" fmla="*/ 77 w 864"/>
                <a:gd name="T35" fmla="*/ 169 h 173"/>
                <a:gd name="T36" fmla="*/ 66 w 864"/>
                <a:gd name="T37" fmla="*/ 172 h 173"/>
                <a:gd name="T38" fmla="*/ 43 w 864"/>
                <a:gd name="T39" fmla="*/ 171 h 173"/>
                <a:gd name="T40" fmla="*/ 18 w 864"/>
                <a:gd name="T41" fmla="*/ 156 h 173"/>
                <a:gd name="T42" fmla="*/ 3 w 864"/>
                <a:gd name="T43" fmla="*/ 130 h 173"/>
                <a:gd name="T44" fmla="*/ 3 w 864"/>
                <a:gd name="T45" fmla="*/ 100 h 173"/>
                <a:gd name="T46" fmla="*/ 17 w 864"/>
                <a:gd name="T47" fmla="*/ 75 h 173"/>
                <a:gd name="T48" fmla="*/ 43 w 864"/>
                <a:gd name="T49" fmla="*/ 59 h 173"/>
                <a:gd name="T50" fmla="*/ 61 w 864"/>
                <a:gd name="T51" fmla="*/ 55 h 173"/>
                <a:gd name="T52" fmla="*/ 101 w 864"/>
                <a:gd name="T53" fmla="*/ 45 h 173"/>
                <a:gd name="T54" fmla="*/ 161 w 864"/>
                <a:gd name="T55" fmla="*/ 34 h 173"/>
                <a:gd name="T56" fmla="*/ 238 w 864"/>
                <a:gd name="T57" fmla="*/ 21 h 173"/>
                <a:gd name="T58" fmla="*/ 328 w 864"/>
                <a:gd name="T59" fmla="*/ 10 h 173"/>
                <a:gd name="T60" fmla="*/ 429 w 864"/>
                <a:gd name="T61" fmla="*/ 2 h 173"/>
                <a:gd name="T62" fmla="*/ 537 w 864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3">
                  <a:moveTo>
                    <a:pt x="537" y="0"/>
                  </a:moveTo>
                  <a:lnTo>
                    <a:pt x="593" y="1"/>
                  </a:lnTo>
                  <a:lnTo>
                    <a:pt x="649" y="5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8"/>
                  </a:lnTo>
                  <a:lnTo>
                    <a:pt x="862" y="71"/>
                  </a:lnTo>
                  <a:lnTo>
                    <a:pt x="864" y="85"/>
                  </a:lnTo>
                  <a:lnTo>
                    <a:pt x="863" y="101"/>
                  </a:lnTo>
                  <a:lnTo>
                    <a:pt x="857" y="116"/>
                  </a:lnTo>
                  <a:lnTo>
                    <a:pt x="848" y="127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4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6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1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3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1"/>
                  </a:lnTo>
                  <a:lnTo>
                    <a:pt x="66" y="172"/>
                  </a:lnTo>
                  <a:lnTo>
                    <a:pt x="58" y="173"/>
                  </a:lnTo>
                  <a:lnTo>
                    <a:pt x="43" y="171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8" y="86"/>
                  </a:lnTo>
                  <a:lnTo>
                    <a:pt x="17" y="75"/>
                  </a:lnTo>
                  <a:lnTo>
                    <a:pt x="29" y="65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8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sp>
        <p:nvSpPr>
          <p:cNvPr id="77" name="TextBox 53">
            <a:extLst>
              <a:ext uri="{FF2B5EF4-FFF2-40B4-BE49-F238E27FC236}">
                <a16:creationId xmlns:a16="http://schemas.microsoft.com/office/drawing/2014/main" id="{1094E464-72D3-3D41-AED6-C141CE35004F}"/>
              </a:ext>
            </a:extLst>
          </p:cNvPr>
          <p:cNvSpPr txBox="1"/>
          <p:nvPr/>
        </p:nvSpPr>
        <p:spPr>
          <a:xfrm>
            <a:off x="19244599" y="614749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  <a:endParaRPr lang="en-US" sz="37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54">
            <a:extLst>
              <a:ext uri="{FF2B5EF4-FFF2-40B4-BE49-F238E27FC236}">
                <a16:creationId xmlns:a16="http://schemas.microsoft.com/office/drawing/2014/main" id="{F1403724-7BBB-174F-9252-7646C5FBAB53}"/>
              </a:ext>
            </a:extLst>
          </p:cNvPr>
          <p:cNvSpPr txBox="1"/>
          <p:nvPr/>
        </p:nvSpPr>
        <p:spPr>
          <a:xfrm>
            <a:off x="19244600" y="6769784"/>
            <a:ext cx="3001542" cy="205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perspiciatis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omnis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natus</a:t>
            </a:r>
            <a:r>
              <a:rPr lang="en-US" sz="29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error sit</a:t>
            </a:r>
          </a:p>
        </p:txBody>
      </p:sp>
      <p:sp>
        <p:nvSpPr>
          <p:cNvPr id="79" name="Rectangle 30">
            <a:extLst>
              <a:ext uri="{FF2B5EF4-FFF2-40B4-BE49-F238E27FC236}">
                <a16:creationId xmlns:a16="http://schemas.microsoft.com/office/drawing/2014/main" id="{9F7401C3-27B2-FF4B-A704-AA7BF12D9D08}"/>
              </a:ext>
            </a:extLst>
          </p:cNvPr>
          <p:cNvSpPr>
            <a:spLocks/>
          </p:cNvSpPr>
          <p:nvPr/>
        </p:nvSpPr>
        <p:spPr bwMode="auto">
          <a:xfrm>
            <a:off x="1889805" y="10606504"/>
            <a:ext cx="20356337" cy="280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/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Lorem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ipsum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 dolor sit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amet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,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consectetur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adipiscing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elit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. Integer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mollis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vehicula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 ligula ut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faucibus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 Regular" panose="020F0502020204030203" pitchFamily="34" charset="0"/>
              </a:rPr>
              <a:t>.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consectetuer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adipiscing elit.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Aenean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commodo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ligula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eget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dolor. </a:t>
            </a:r>
          </a:p>
          <a:p>
            <a:pPr algn="ctr"/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Cum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sociis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natoque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penatibus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et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magnis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 dis.</a:t>
            </a:r>
          </a:p>
          <a:p>
            <a:pPr algn="ctr"/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ea typeface="Roboto Light" panose="02000000000000000000" pitchFamily="2" charset="0"/>
              <a:cs typeface="Open Sans Light" panose="020B0306030504020204" pitchFamily="34" charset="0"/>
              <a:sym typeface="Lato Regular" panose="020F0502020204030203" pitchFamily="34" charset="0"/>
            </a:endParaRPr>
          </a:p>
          <a:p>
            <a:pPr algn="ctr" eaLnBrk="1" hangingPunct="1">
              <a:spcBef>
                <a:spcPts val="1701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</a:p>
        </p:txBody>
      </p:sp>
      <p:sp>
        <p:nvSpPr>
          <p:cNvPr id="80" name="TextBox 1">
            <a:extLst>
              <a:ext uri="{FF2B5EF4-FFF2-40B4-BE49-F238E27FC236}">
                <a16:creationId xmlns:a16="http://schemas.microsoft.com/office/drawing/2014/main" id="{3B63EBBB-C074-064C-A357-AE7AFCB13BC9}"/>
              </a:ext>
            </a:extLst>
          </p:cNvPr>
          <p:cNvSpPr txBox="1"/>
          <p:nvPr/>
        </p:nvSpPr>
        <p:spPr>
          <a:xfrm>
            <a:off x="0" y="2285500"/>
            <a:ext cx="2438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heading here</a:t>
            </a:r>
          </a:p>
        </p:txBody>
      </p:sp>
      <p:sp>
        <p:nvSpPr>
          <p:cNvPr id="81" name="TextBox 5">
            <a:extLst>
              <a:ext uri="{FF2B5EF4-FFF2-40B4-BE49-F238E27FC236}">
                <a16:creationId xmlns:a16="http://schemas.microsoft.com/office/drawing/2014/main" id="{B308B723-07B4-E443-9BD5-A16E366FF499}"/>
              </a:ext>
            </a:extLst>
          </p:cNvPr>
          <p:cNvSpPr txBox="1"/>
          <p:nvPr/>
        </p:nvSpPr>
        <p:spPr>
          <a:xfrm>
            <a:off x="0" y="3685616"/>
            <a:ext cx="24382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B0F0"/>
                </a:solidFill>
              </a:rPr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792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3" grpId="0"/>
      <p:bldP spid="64" grpId="0"/>
      <p:bldP spid="77" grpId="0"/>
      <p:bldP spid="78" grpId="0"/>
      <p:bldP spid="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9DFC8619-F103-DE47-847D-79033A2B5552}"/>
              </a:ext>
            </a:extLst>
          </p:cNvPr>
          <p:cNvSpPr txBox="1"/>
          <p:nvPr/>
        </p:nvSpPr>
        <p:spPr>
          <a:xfrm>
            <a:off x="7721570" y="1270446"/>
            <a:ext cx="9152507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5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heading here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6112AD06-5891-A240-8974-DE433D30B45F}"/>
              </a:ext>
            </a:extLst>
          </p:cNvPr>
          <p:cNvSpPr/>
          <p:nvPr/>
        </p:nvSpPr>
        <p:spPr bwMode="auto">
          <a:xfrm>
            <a:off x="2045105" y="5824879"/>
            <a:ext cx="4647897" cy="14223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dist="38100" dir="5400000" algn="t" rotWithShape="0">
              <a:prstClr val="black">
                <a:alpha val="23000"/>
              </a:prstClr>
            </a:outerShdw>
          </a:effectLst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61FE174-9619-C348-A0A8-1786C853A7E9}"/>
              </a:ext>
            </a:extLst>
          </p:cNvPr>
          <p:cNvSpPr/>
          <p:nvPr/>
        </p:nvSpPr>
        <p:spPr bwMode="auto">
          <a:xfrm>
            <a:off x="2045105" y="7329838"/>
            <a:ext cx="4647897" cy="51063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>
              <a:solidFill>
                <a:srgbClr val="55A4D4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DE0F6680-5DC5-B349-B8F8-FC0C0E033060}"/>
              </a:ext>
            </a:extLst>
          </p:cNvPr>
          <p:cNvSpPr/>
          <p:nvPr/>
        </p:nvSpPr>
        <p:spPr bwMode="auto">
          <a:xfrm>
            <a:off x="7259875" y="5824879"/>
            <a:ext cx="4647897" cy="142230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41300" dist="38100" dir="5400000" algn="t" rotWithShape="0">
              <a:prstClr val="black">
                <a:alpha val="23000"/>
              </a:prstClr>
            </a:outerShdw>
          </a:effectLst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A2FFAC98-5457-AB4C-BCB0-BE500C67690F}"/>
              </a:ext>
            </a:extLst>
          </p:cNvPr>
          <p:cNvSpPr/>
          <p:nvPr/>
        </p:nvSpPr>
        <p:spPr bwMode="auto">
          <a:xfrm>
            <a:off x="7259875" y="7329838"/>
            <a:ext cx="4647897" cy="51063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F3C95FD4-8CCC-6445-B53D-B593654F60A1}"/>
              </a:ext>
            </a:extLst>
          </p:cNvPr>
          <p:cNvSpPr/>
          <p:nvPr/>
        </p:nvSpPr>
        <p:spPr bwMode="auto">
          <a:xfrm>
            <a:off x="12474645" y="5824879"/>
            <a:ext cx="4647897" cy="14223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dist="38100" dir="5400000" algn="t" rotWithShape="0">
              <a:prstClr val="black">
                <a:alpha val="23000"/>
              </a:prstClr>
            </a:outerShdw>
          </a:effectLst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A847415A-C32F-6642-98FF-8348BEF3BC01}"/>
              </a:ext>
            </a:extLst>
          </p:cNvPr>
          <p:cNvSpPr/>
          <p:nvPr/>
        </p:nvSpPr>
        <p:spPr bwMode="auto">
          <a:xfrm>
            <a:off x="12474645" y="7329838"/>
            <a:ext cx="4647897" cy="51063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A3EE4FD7-8EB2-5948-B95D-FAF1F9981873}"/>
              </a:ext>
            </a:extLst>
          </p:cNvPr>
          <p:cNvSpPr/>
          <p:nvPr/>
        </p:nvSpPr>
        <p:spPr bwMode="auto">
          <a:xfrm>
            <a:off x="17689412" y="5824879"/>
            <a:ext cx="4647897" cy="14223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dist="38100" dir="5400000" algn="t" rotWithShape="0">
              <a:prstClr val="black">
                <a:alpha val="23000"/>
              </a:prstClr>
            </a:outerShdw>
          </a:effectLst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AFB8B16D-B537-3A4F-9A5C-0433256629CC}"/>
              </a:ext>
            </a:extLst>
          </p:cNvPr>
          <p:cNvSpPr/>
          <p:nvPr/>
        </p:nvSpPr>
        <p:spPr bwMode="auto">
          <a:xfrm>
            <a:off x="17689412" y="7329838"/>
            <a:ext cx="4647897" cy="51063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0D0B81E8-34F8-3F4B-9B7A-96476827B1C3}"/>
              </a:ext>
            </a:extLst>
          </p:cNvPr>
          <p:cNvSpPr txBox="1"/>
          <p:nvPr/>
        </p:nvSpPr>
        <p:spPr>
          <a:xfrm>
            <a:off x="2418994" y="6125688"/>
            <a:ext cx="39001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bg1"/>
                </a:solidFill>
              </a:rPr>
              <a:t>Overskrift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CAECD37B-B93C-3F4E-AD96-F9B728EA2917}"/>
              </a:ext>
            </a:extLst>
          </p:cNvPr>
          <p:cNvSpPr txBox="1"/>
          <p:nvPr/>
        </p:nvSpPr>
        <p:spPr>
          <a:xfrm>
            <a:off x="7382810" y="6125689"/>
            <a:ext cx="4402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bg1"/>
                </a:solidFill>
              </a:rPr>
              <a:t>Overskrift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EB01D2EF-1552-8344-8C6D-308061461E45}"/>
              </a:ext>
            </a:extLst>
          </p:cNvPr>
          <p:cNvSpPr txBox="1"/>
          <p:nvPr/>
        </p:nvSpPr>
        <p:spPr>
          <a:xfrm>
            <a:off x="12732680" y="6125688"/>
            <a:ext cx="413182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bg1"/>
                </a:solidFill>
              </a:rPr>
              <a:t>Overskrift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390AD3CF-2470-604E-A23F-923B70F2882C}"/>
              </a:ext>
            </a:extLst>
          </p:cNvPr>
          <p:cNvSpPr txBox="1"/>
          <p:nvPr/>
        </p:nvSpPr>
        <p:spPr>
          <a:xfrm>
            <a:off x="17985968" y="6125688"/>
            <a:ext cx="40547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bg1"/>
                </a:solidFill>
              </a:rPr>
              <a:t>Overskrift</a:t>
            </a:r>
            <a:endParaRPr lang="en-US" sz="3733" b="1" dirty="0">
              <a:solidFill>
                <a:schemeClr val="bg1"/>
              </a:solidFill>
            </a:endParaRPr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A2E8408F-F898-D24E-B3A9-2217E7ABFB64}"/>
              </a:ext>
            </a:extLst>
          </p:cNvPr>
          <p:cNvGrpSpPr/>
          <p:nvPr/>
        </p:nvGrpSpPr>
        <p:grpSpPr>
          <a:xfrm>
            <a:off x="3801287" y="8076145"/>
            <a:ext cx="1134462" cy="1223355"/>
            <a:chOff x="1425575" y="2841625"/>
            <a:chExt cx="425451" cy="458788"/>
          </a:xfrm>
          <a:solidFill>
            <a:schemeClr val="bg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B7983675-361E-C745-BC01-EA741159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650" y="2932113"/>
              <a:ext cx="239713" cy="368300"/>
            </a:xfrm>
            <a:custGeom>
              <a:avLst/>
              <a:gdLst>
                <a:gd name="T0" fmla="*/ 1060 w 1809"/>
                <a:gd name="T1" fmla="*/ 2658 h 2784"/>
                <a:gd name="T2" fmla="*/ 558 w 1809"/>
                <a:gd name="T3" fmla="*/ 2150 h 2784"/>
                <a:gd name="T4" fmla="*/ 1257 w 1809"/>
                <a:gd name="T5" fmla="*/ 2150 h 2784"/>
                <a:gd name="T6" fmla="*/ 859 w 1809"/>
                <a:gd name="T7" fmla="*/ 151 h 2784"/>
                <a:gd name="T8" fmla="*/ 657 w 1809"/>
                <a:gd name="T9" fmla="*/ 191 h 2784"/>
                <a:gd name="T10" fmla="*/ 477 w 1809"/>
                <a:gd name="T11" fmla="*/ 279 h 2784"/>
                <a:gd name="T12" fmla="*/ 326 w 1809"/>
                <a:gd name="T13" fmla="*/ 409 h 2784"/>
                <a:gd name="T14" fmla="*/ 214 w 1809"/>
                <a:gd name="T15" fmla="*/ 573 h 2784"/>
                <a:gd name="T16" fmla="*/ 145 w 1809"/>
                <a:gd name="T17" fmla="*/ 766 h 2784"/>
                <a:gd name="T18" fmla="*/ 133 w 1809"/>
                <a:gd name="T19" fmla="*/ 973 h 2784"/>
                <a:gd name="T20" fmla="*/ 173 w 1809"/>
                <a:gd name="T21" fmla="*/ 1169 h 2784"/>
                <a:gd name="T22" fmla="*/ 255 w 1809"/>
                <a:gd name="T23" fmla="*/ 1350 h 2784"/>
                <a:gd name="T24" fmla="*/ 375 w 1809"/>
                <a:gd name="T25" fmla="*/ 1510 h 2784"/>
                <a:gd name="T26" fmla="*/ 530 w 1809"/>
                <a:gd name="T27" fmla="*/ 1640 h 2784"/>
                <a:gd name="T28" fmla="*/ 556 w 1809"/>
                <a:gd name="T29" fmla="*/ 1678 h 2784"/>
                <a:gd name="T30" fmla="*/ 1257 w 1809"/>
                <a:gd name="T31" fmla="*/ 2024 h 2784"/>
                <a:gd name="T32" fmla="*/ 1265 w 1809"/>
                <a:gd name="T33" fmla="*/ 1667 h 2784"/>
                <a:gd name="T34" fmla="*/ 1286 w 1809"/>
                <a:gd name="T35" fmla="*/ 1641 h 2784"/>
                <a:gd name="T36" fmla="*/ 1441 w 1809"/>
                <a:gd name="T37" fmla="*/ 1511 h 2784"/>
                <a:gd name="T38" fmla="*/ 1561 w 1809"/>
                <a:gd name="T39" fmla="*/ 1351 h 2784"/>
                <a:gd name="T40" fmla="*/ 1643 w 1809"/>
                <a:gd name="T41" fmla="*/ 1170 h 2784"/>
                <a:gd name="T42" fmla="*/ 1683 w 1809"/>
                <a:gd name="T43" fmla="*/ 973 h 2784"/>
                <a:gd name="T44" fmla="*/ 1670 w 1809"/>
                <a:gd name="T45" fmla="*/ 764 h 2784"/>
                <a:gd name="T46" fmla="*/ 1599 w 1809"/>
                <a:gd name="T47" fmla="*/ 568 h 2784"/>
                <a:gd name="T48" fmla="*/ 1482 w 1809"/>
                <a:gd name="T49" fmla="*/ 402 h 2784"/>
                <a:gd name="T50" fmla="*/ 1326 w 1809"/>
                <a:gd name="T51" fmla="*/ 272 h 2784"/>
                <a:gd name="T52" fmla="*/ 1140 w 1809"/>
                <a:gd name="T53" fmla="*/ 184 h 2784"/>
                <a:gd name="T54" fmla="*/ 931 w 1809"/>
                <a:gd name="T55" fmla="*/ 150 h 2784"/>
                <a:gd name="T56" fmla="*/ 1061 w 1809"/>
                <a:gd name="T57" fmla="*/ 15 h 2784"/>
                <a:gd name="T58" fmla="*/ 1276 w 1809"/>
                <a:gd name="T59" fmla="*/ 81 h 2784"/>
                <a:gd name="T60" fmla="*/ 1463 w 1809"/>
                <a:gd name="T61" fmla="*/ 196 h 2784"/>
                <a:gd name="T62" fmla="*/ 1617 w 1809"/>
                <a:gd name="T63" fmla="*/ 350 h 2784"/>
                <a:gd name="T64" fmla="*/ 1731 w 1809"/>
                <a:gd name="T65" fmla="*/ 539 h 2784"/>
                <a:gd name="T66" fmla="*/ 1796 w 1809"/>
                <a:gd name="T67" fmla="*/ 753 h 2784"/>
                <a:gd name="T68" fmla="*/ 1805 w 1809"/>
                <a:gd name="T69" fmla="*/ 982 h 2784"/>
                <a:gd name="T70" fmla="*/ 1762 w 1809"/>
                <a:gd name="T71" fmla="*/ 1200 h 2784"/>
                <a:gd name="T72" fmla="*/ 1675 w 1809"/>
                <a:gd name="T73" fmla="*/ 1402 h 2784"/>
                <a:gd name="T74" fmla="*/ 1545 w 1809"/>
                <a:gd name="T75" fmla="*/ 1580 h 2784"/>
                <a:gd name="T76" fmla="*/ 1380 w 1809"/>
                <a:gd name="T77" fmla="*/ 1730 h 2784"/>
                <a:gd name="T78" fmla="*/ 1375 w 1809"/>
                <a:gd name="T79" fmla="*/ 2407 h 2784"/>
                <a:gd name="T80" fmla="*/ 1145 w 1809"/>
                <a:gd name="T81" fmla="*/ 2756 h 2784"/>
                <a:gd name="T82" fmla="*/ 1107 w 1809"/>
                <a:gd name="T83" fmla="*/ 2782 h 2784"/>
                <a:gd name="T84" fmla="*/ 701 w 1809"/>
                <a:gd name="T85" fmla="*/ 2782 h 2784"/>
                <a:gd name="T86" fmla="*/ 663 w 1809"/>
                <a:gd name="T87" fmla="*/ 2756 h 2784"/>
                <a:gd name="T88" fmla="*/ 434 w 1809"/>
                <a:gd name="T89" fmla="*/ 2407 h 2784"/>
                <a:gd name="T90" fmla="*/ 428 w 1809"/>
                <a:gd name="T91" fmla="*/ 1730 h 2784"/>
                <a:gd name="T92" fmla="*/ 262 w 1809"/>
                <a:gd name="T93" fmla="*/ 1580 h 2784"/>
                <a:gd name="T94" fmla="*/ 134 w 1809"/>
                <a:gd name="T95" fmla="*/ 1402 h 2784"/>
                <a:gd name="T96" fmla="*/ 46 w 1809"/>
                <a:gd name="T97" fmla="*/ 1200 h 2784"/>
                <a:gd name="T98" fmla="*/ 3 w 1809"/>
                <a:gd name="T99" fmla="*/ 982 h 2784"/>
                <a:gd name="T100" fmla="*/ 13 w 1809"/>
                <a:gd name="T101" fmla="*/ 752 h 2784"/>
                <a:gd name="T102" fmla="*/ 79 w 1809"/>
                <a:gd name="T103" fmla="*/ 538 h 2784"/>
                <a:gd name="T104" fmla="*/ 193 w 1809"/>
                <a:gd name="T105" fmla="*/ 348 h 2784"/>
                <a:gd name="T106" fmla="*/ 348 w 1809"/>
                <a:gd name="T107" fmla="*/ 193 h 2784"/>
                <a:gd name="T108" fmla="*/ 537 w 1809"/>
                <a:gd name="T109" fmla="*/ 79 h 2784"/>
                <a:gd name="T110" fmla="*/ 753 w 1809"/>
                <a:gd name="T111" fmla="*/ 14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9" h="2784">
                  <a:moveTo>
                    <a:pt x="614" y="2450"/>
                  </a:moveTo>
                  <a:lnTo>
                    <a:pt x="755" y="2658"/>
                  </a:lnTo>
                  <a:lnTo>
                    <a:pt x="1060" y="2658"/>
                  </a:lnTo>
                  <a:lnTo>
                    <a:pt x="1200" y="2450"/>
                  </a:lnTo>
                  <a:lnTo>
                    <a:pt x="614" y="2450"/>
                  </a:lnTo>
                  <a:close/>
                  <a:moveTo>
                    <a:pt x="558" y="2150"/>
                  </a:moveTo>
                  <a:lnTo>
                    <a:pt x="558" y="2320"/>
                  </a:lnTo>
                  <a:lnTo>
                    <a:pt x="1257" y="2320"/>
                  </a:lnTo>
                  <a:lnTo>
                    <a:pt x="1257" y="2150"/>
                  </a:lnTo>
                  <a:lnTo>
                    <a:pt x="558" y="2150"/>
                  </a:lnTo>
                  <a:close/>
                  <a:moveTo>
                    <a:pt x="931" y="150"/>
                  </a:moveTo>
                  <a:lnTo>
                    <a:pt x="859" y="151"/>
                  </a:lnTo>
                  <a:lnTo>
                    <a:pt x="790" y="158"/>
                  </a:lnTo>
                  <a:lnTo>
                    <a:pt x="722" y="172"/>
                  </a:lnTo>
                  <a:lnTo>
                    <a:pt x="657" y="191"/>
                  </a:lnTo>
                  <a:lnTo>
                    <a:pt x="594" y="215"/>
                  </a:lnTo>
                  <a:lnTo>
                    <a:pt x="534" y="244"/>
                  </a:lnTo>
                  <a:lnTo>
                    <a:pt x="477" y="279"/>
                  </a:lnTo>
                  <a:lnTo>
                    <a:pt x="423" y="318"/>
                  </a:lnTo>
                  <a:lnTo>
                    <a:pt x="373" y="362"/>
                  </a:lnTo>
                  <a:lnTo>
                    <a:pt x="326" y="409"/>
                  </a:lnTo>
                  <a:lnTo>
                    <a:pt x="284" y="461"/>
                  </a:lnTo>
                  <a:lnTo>
                    <a:pt x="246" y="515"/>
                  </a:lnTo>
                  <a:lnTo>
                    <a:pt x="214" y="573"/>
                  </a:lnTo>
                  <a:lnTo>
                    <a:pt x="185" y="635"/>
                  </a:lnTo>
                  <a:lnTo>
                    <a:pt x="163" y="699"/>
                  </a:lnTo>
                  <a:lnTo>
                    <a:pt x="145" y="766"/>
                  </a:lnTo>
                  <a:lnTo>
                    <a:pt x="135" y="834"/>
                  </a:lnTo>
                  <a:lnTo>
                    <a:pt x="130" y="904"/>
                  </a:lnTo>
                  <a:lnTo>
                    <a:pt x="133" y="973"/>
                  </a:lnTo>
                  <a:lnTo>
                    <a:pt x="141" y="1040"/>
                  </a:lnTo>
                  <a:lnTo>
                    <a:pt x="155" y="1105"/>
                  </a:lnTo>
                  <a:lnTo>
                    <a:pt x="173" y="1169"/>
                  </a:lnTo>
                  <a:lnTo>
                    <a:pt x="196" y="1231"/>
                  </a:lnTo>
                  <a:lnTo>
                    <a:pt x="223" y="1292"/>
                  </a:lnTo>
                  <a:lnTo>
                    <a:pt x="255" y="1350"/>
                  </a:lnTo>
                  <a:lnTo>
                    <a:pt x="291" y="1406"/>
                  </a:lnTo>
                  <a:lnTo>
                    <a:pt x="331" y="1459"/>
                  </a:lnTo>
                  <a:lnTo>
                    <a:pt x="375" y="1510"/>
                  </a:lnTo>
                  <a:lnTo>
                    <a:pt x="422" y="1556"/>
                  </a:lnTo>
                  <a:lnTo>
                    <a:pt x="474" y="1600"/>
                  </a:lnTo>
                  <a:lnTo>
                    <a:pt x="530" y="1640"/>
                  </a:lnTo>
                  <a:lnTo>
                    <a:pt x="541" y="1651"/>
                  </a:lnTo>
                  <a:lnTo>
                    <a:pt x="551" y="1663"/>
                  </a:lnTo>
                  <a:lnTo>
                    <a:pt x="556" y="1678"/>
                  </a:lnTo>
                  <a:lnTo>
                    <a:pt x="558" y="1694"/>
                  </a:lnTo>
                  <a:lnTo>
                    <a:pt x="558" y="2024"/>
                  </a:lnTo>
                  <a:lnTo>
                    <a:pt x="1257" y="2024"/>
                  </a:lnTo>
                  <a:lnTo>
                    <a:pt x="1257" y="1698"/>
                  </a:lnTo>
                  <a:lnTo>
                    <a:pt x="1259" y="1681"/>
                  </a:lnTo>
                  <a:lnTo>
                    <a:pt x="1265" y="1667"/>
                  </a:lnTo>
                  <a:lnTo>
                    <a:pt x="1274" y="1654"/>
                  </a:lnTo>
                  <a:lnTo>
                    <a:pt x="1286" y="1643"/>
                  </a:lnTo>
                  <a:lnTo>
                    <a:pt x="1286" y="1641"/>
                  </a:lnTo>
                  <a:lnTo>
                    <a:pt x="1341" y="1601"/>
                  </a:lnTo>
                  <a:lnTo>
                    <a:pt x="1393" y="1558"/>
                  </a:lnTo>
                  <a:lnTo>
                    <a:pt x="1441" y="1511"/>
                  </a:lnTo>
                  <a:lnTo>
                    <a:pt x="1485" y="1461"/>
                  </a:lnTo>
                  <a:lnTo>
                    <a:pt x="1525" y="1408"/>
                  </a:lnTo>
                  <a:lnTo>
                    <a:pt x="1561" y="1351"/>
                  </a:lnTo>
                  <a:lnTo>
                    <a:pt x="1593" y="1293"/>
                  </a:lnTo>
                  <a:lnTo>
                    <a:pt x="1620" y="1232"/>
                  </a:lnTo>
                  <a:lnTo>
                    <a:pt x="1643" y="1170"/>
                  </a:lnTo>
                  <a:lnTo>
                    <a:pt x="1661" y="1106"/>
                  </a:lnTo>
                  <a:lnTo>
                    <a:pt x="1675" y="1040"/>
                  </a:lnTo>
                  <a:lnTo>
                    <a:pt x="1683" y="973"/>
                  </a:lnTo>
                  <a:lnTo>
                    <a:pt x="1686" y="904"/>
                  </a:lnTo>
                  <a:lnTo>
                    <a:pt x="1681" y="833"/>
                  </a:lnTo>
                  <a:lnTo>
                    <a:pt x="1670" y="764"/>
                  </a:lnTo>
                  <a:lnTo>
                    <a:pt x="1652" y="695"/>
                  </a:lnTo>
                  <a:lnTo>
                    <a:pt x="1629" y="630"/>
                  </a:lnTo>
                  <a:lnTo>
                    <a:pt x="1599" y="568"/>
                  </a:lnTo>
                  <a:lnTo>
                    <a:pt x="1565" y="509"/>
                  </a:lnTo>
                  <a:lnTo>
                    <a:pt x="1525" y="453"/>
                  </a:lnTo>
                  <a:lnTo>
                    <a:pt x="1482" y="402"/>
                  </a:lnTo>
                  <a:lnTo>
                    <a:pt x="1434" y="354"/>
                  </a:lnTo>
                  <a:lnTo>
                    <a:pt x="1382" y="310"/>
                  </a:lnTo>
                  <a:lnTo>
                    <a:pt x="1326" y="272"/>
                  </a:lnTo>
                  <a:lnTo>
                    <a:pt x="1267" y="237"/>
                  </a:lnTo>
                  <a:lnTo>
                    <a:pt x="1205" y="207"/>
                  </a:lnTo>
                  <a:lnTo>
                    <a:pt x="1140" y="184"/>
                  </a:lnTo>
                  <a:lnTo>
                    <a:pt x="1072" y="166"/>
                  </a:lnTo>
                  <a:lnTo>
                    <a:pt x="1002" y="155"/>
                  </a:lnTo>
                  <a:lnTo>
                    <a:pt x="931" y="150"/>
                  </a:lnTo>
                  <a:close/>
                  <a:moveTo>
                    <a:pt x="907" y="0"/>
                  </a:moveTo>
                  <a:lnTo>
                    <a:pt x="985" y="5"/>
                  </a:lnTo>
                  <a:lnTo>
                    <a:pt x="1061" y="15"/>
                  </a:lnTo>
                  <a:lnTo>
                    <a:pt x="1135" y="31"/>
                  </a:lnTo>
                  <a:lnTo>
                    <a:pt x="1206" y="53"/>
                  </a:lnTo>
                  <a:lnTo>
                    <a:pt x="1276" y="81"/>
                  </a:lnTo>
                  <a:lnTo>
                    <a:pt x="1341" y="114"/>
                  </a:lnTo>
                  <a:lnTo>
                    <a:pt x="1404" y="153"/>
                  </a:lnTo>
                  <a:lnTo>
                    <a:pt x="1463" y="196"/>
                  </a:lnTo>
                  <a:lnTo>
                    <a:pt x="1519" y="243"/>
                  </a:lnTo>
                  <a:lnTo>
                    <a:pt x="1571" y="295"/>
                  </a:lnTo>
                  <a:lnTo>
                    <a:pt x="1617" y="350"/>
                  </a:lnTo>
                  <a:lnTo>
                    <a:pt x="1660" y="410"/>
                  </a:lnTo>
                  <a:lnTo>
                    <a:pt x="1698" y="472"/>
                  </a:lnTo>
                  <a:lnTo>
                    <a:pt x="1731" y="539"/>
                  </a:lnTo>
                  <a:lnTo>
                    <a:pt x="1758" y="608"/>
                  </a:lnTo>
                  <a:lnTo>
                    <a:pt x="1780" y="679"/>
                  </a:lnTo>
                  <a:lnTo>
                    <a:pt x="1796" y="753"/>
                  </a:lnTo>
                  <a:lnTo>
                    <a:pt x="1805" y="829"/>
                  </a:lnTo>
                  <a:lnTo>
                    <a:pt x="1809" y="907"/>
                  </a:lnTo>
                  <a:lnTo>
                    <a:pt x="1805" y="982"/>
                  </a:lnTo>
                  <a:lnTo>
                    <a:pt x="1796" y="1056"/>
                  </a:lnTo>
                  <a:lnTo>
                    <a:pt x="1781" y="1128"/>
                  </a:lnTo>
                  <a:lnTo>
                    <a:pt x="1762" y="1200"/>
                  </a:lnTo>
                  <a:lnTo>
                    <a:pt x="1738" y="1269"/>
                  </a:lnTo>
                  <a:lnTo>
                    <a:pt x="1709" y="1336"/>
                  </a:lnTo>
                  <a:lnTo>
                    <a:pt x="1675" y="1402"/>
                  </a:lnTo>
                  <a:lnTo>
                    <a:pt x="1636" y="1464"/>
                  </a:lnTo>
                  <a:lnTo>
                    <a:pt x="1593" y="1524"/>
                  </a:lnTo>
                  <a:lnTo>
                    <a:pt x="1545" y="1580"/>
                  </a:lnTo>
                  <a:lnTo>
                    <a:pt x="1495" y="1634"/>
                  </a:lnTo>
                  <a:lnTo>
                    <a:pt x="1439" y="1683"/>
                  </a:lnTo>
                  <a:lnTo>
                    <a:pt x="1380" y="1730"/>
                  </a:lnTo>
                  <a:lnTo>
                    <a:pt x="1380" y="2385"/>
                  </a:lnTo>
                  <a:lnTo>
                    <a:pt x="1378" y="2395"/>
                  </a:lnTo>
                  <a:lnTo>
                    <a:pt x="1375" y="2407"/>
                  </a:lnTo>
                  <a:lnTo>
                    <a:pt x="1375" y="2412"/>
                  </a:lnTo>
                  <a:lnTo>
                    <a:pt x="1372" y="2419"/>
                  </a:lnTo>
                  <a:lnTo>
                    <a:pt x="1145" y="2756"/>
                  </a:lnTo>
                  <a:lnTo>
                    <a:pt x="1135" y="2767"/>
                  </a:lnTo>
                  <a:lnTo>
                    <a:pt x="1121" y="2777"/>
                  </a:lnTo>
                  <a:lnTo>
                    <a:pt x="1107" y="2782"/>
                  </a:lnTo>
                  <a:lnTo>
                    <a:pt x="1092" y="2784"/>
                  </a:lnTo>
                  <a:lnTo>
                    <a:pt x="717" y="2784"/>
                  </a:lnTo>
                  <a:lnTo>
                    <a:pt x="701" y="2782"/>
                  </a:lnTo>
                  <a:lnTo>
                    <a:pt x="686" y="2777"/>
                  </a:lnTo>
                  <a:lnTo>
                    <a:pt x="674" y="2767"/>
                  </a:lnTo>
                  <a:lnTo>
                    <a:pt x="663" y="2756"/>
                  </a:lnTo>
                  <a:lnTo>
                    <a:pt x="437" y="2419"/>
                  </a:lnTo>
                  <a:lnTo>
                    <a:pt x="434" y="2412"/>
                  </a:lnTo>
                  <a:lnTo>
                    <a:pt x="434" y="2407"/>
                  </a:lnTo>
                  <a:lnTo>
                    <a:pt x="431" y="2395"/>
                  </a:lnTo>
                  <a:lnTo>
                    <a:pt x="428" y="2385"/>
                  </a:lnTo>
                  <a:lnTo>
                    <a:pt x="428" y="1730"/>
                  </a:lnTo>
                  <a:lnTo>
                    <a:pt x="370" y="1683"/>
                  </a:lnTo>
                  <a:lnTo>
                    <a:pt x="314" y="1634"/>
                  </a:lnTo>
                  <a:lnTo>
                    <a:pt x="262" y="1580"/>
                  </a:lnTo>
                  <a:lnTo>
                    <a:pt x="216" y="1524"/>
                  </a:lnTo>
                  <a:lnTo>
                    <a:pt x="173" y="1464"/>
                  </a:lnTo>
                  <a:lnTo>
                    <a:pt x="134" y="1402"/>
                  </a:lnTo>
                  <a:lnTo>
                    <a:pt x="100" y="1336"/>
                  </a:lnTo>
                  <a:lnTo>
                    <a:pt x="71" y="1269"/>
                  </a:lnTo>
                  <a:lnTo>
                    <a:pt x="46" y="1200"/>
                  </a:lnTo>
                  <a:lnTo>
                    <a:pt x="27" y="1128"/>
                  </a:lnTo>
                  <a:lnTo>
                    <a:pt x="13" y="1056"/>
                  </a:lnTo>
                  <a:lnTo>
                    <a:pt x="3" y="982"/>
                  </a:lnTo>
                  <a:lnTo>
                    <a:pt x="0" y="907"/>
                  </a:lnTo>
                  <a:lnTo>
                    <a:pt x="3" y="829"/>
                  </a:lnTo>
                  <a:lnTo>
                    <a:pt x="13" y="752"/>
                  </a:lnTo>
                  <a:lnTo>
                    <a:pt x="30" y="678"/>
                  </a:lnTo>
                  <a:lnTo>
                    <a:pt x="51" y="606"/>
                  </a:lnTo>
                  <a:lnTo>
                    <a:pt x="79" y="538"/>
                  </a:lnTo>
                  <a:lnTo>
                    <a:pt x="112" y="471"/>
                  </a:lnTo>
                  <a:lnTo>
                    <a:pt x="150" y="408"/>
                  </a:lnTo>
                  <a:lnTo>
                    <a:pt x="193" y="348"/>
                  </a:lnTo>
                  <a:lnTo>
                    <a:pt x="240" y="293"/>
                  </a:lnTo>
                  <a:lnTo>
                    <a:pt x="293" y="241"/>
                  </a:lnTo>
                  <a:lnTo>
                    <a:pt x="348" y="193"/>
                  </a:lnTo>
                  <a:lnTo>
                    <a:pt x="407" y="151"/>
                  </a:lnTo>
                  <a:lnTo>
                    <a:pt x="471" y="112"/>
                  </a:lnTo>
                  <a:lnTo>
                    <a:pt x="537" y="79"/>
                  </a:lnTo>
                  <a:lnTo>
                    <a:pt x="606" y="52"/>
                  </a:lnTo>
                  <a:lnTo>
                    <a:pt x="678" y="30"/>
                  </a:lnTo>
                  <a:lnTo>
                    <a:pt x="753" y="14"/>
                  </a:lnTo>
                  <a:lnTo>
                    <a:pt x="830" y="4"/>
                  </a:lnTo>
                  <a:lnTo>
                    <a:pt x="9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02C8B0D-1238-874A-8BD4-5E2CA4E1E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2970213"/>
              <a:ext cx="88900" cy="90488"/>
            </a:xfrm>
            <a:custGeom>
              <a:avLst/>
              <a:gdLst>
                <a:gd name="T0" fmla="*/ 64 w 677"/>
                <a:gd name="T1" fmla="*/ 0 h 675"/>
                <a:gd name="T2" fmla="*/ 127 w 677"/>
                <a:gd name="T3" fmla="*/ 3 h 675"/>
                <a:gd name="T4" fmla="*/ 188 w 677"/>
                <a:gd name="T5" fmla="*/ 12 h 675"/>
                <a:gd name="T6" fmla="*/ 247 w 677"/>
                <a:gd name="T7" fmla="*/ 27 h 675"/>
                <a:gd name="T8" fmla="*/ 303 w 677"/>
                <a:gd name="T9" fmla="*/ 48 h 675"/>
                <a:gd name="T10" fmla="*/ 356 w 677"/>
                <a:gd name="T11" fmla="*/ 73 h 675"/>
                <a:gd name="T12" fmla="*/ 407 w 677"/>
                <a:gd name="T13" fmla="*/ 105 h 675"/>
                <a:gd name="T14" fmla="*/ 454 w 677"/>
                <a:gd name="T15" fmla="*/ 139 h 675"/>
                <a:gd name="T16" fmla="*/ 497 w 677"/>
                <a:gd name="T17" fmla="*/ 179 h 675"/>
                <a:gd name="T18" fmla="*/ 537 w 677"/>
                <a:gd name="T19" fmla="*/ 222 h 675"/>
                <a:gd name="T20" fmla="*/ 572 w 677"/>
                <a:gd name="T21" fmla="*/ 270 h 675"/>
                <a:gd name="T22" fmla="*/ 603 w 677"/>
                <a:gd name="T23" fmla="*/ 320 h 675"/>
                <a:gd name="T24" fmla="*/ 629 w 677"/>
                <a:gd name="T25" fmla="*/ 374 h 675"/>
                <a:gd name="T26" fmla="*/ 650 w 677"/>
                <a:gd name="T27" fmla="*/ 429 h 675"/>
                <a:gd name="T28" fmla="*/ 665 w 677"/>
                <a:gd name="T29" fmla="*/ 488 h 675"/>
                <a:gd name="T30" fmla="*/ 674 w 677"/>
                <a:gd name="T31" fmla="*/ 549 h 675"/>
                <a:gd name="T32" fmla="*/ 677 w 677"/>
                <a:gd name="T33" fmla="*/ 611 h 675"/>
                <a:gd name="T34" fmla="*/ 675 w 677"/>
                <a:gd name="T35" fmla="*/ 629 h 675"/>
                <a:gd name="T36" fmla="*/ 668 w 677"/>
                <a:gd name="T37" fmla="*/ 644 h 675"/>
                <a:gd name="T38" fmla="*/ 659 w 677"/>
                <a:gd name="T39" fmla="*/ 657 h 675"/>
                <a:gd name="T40" fmla="*/ 646 w 677"/>
                <a:gd name="T41" fmla="*/ 667 h 675"/>
                <a:gd name="T42" fmla="*/ 630 w 677"/>
                <a:gd name="T43" fmla="*/ 673 h 675"/>
                <a:gd name="T44" fmla="*/ 613 w 677"/>
                <a:gd name="T45" fmla="*/ 675 h 675"/>
                <a:gd name="T46" fmla="*/ 595 w 677"/>
                <a:gd name="T47" fmla="*/ 673 h 675"/>
                <a:gd name="T48" fmla="*/ 581 w 677"/>
                <a:gd name="T49" fmla="*/ 667 h 675"/>
                <a:gd name="T50" fmla="*/ 568 w 677"/>
                <a:gd name="T51" fmla="*/ 657 h 675"/>
                <a:gd name="T52" fmla="*/ 557 w 677"/>
                <a:gd name="T53" fmla="*/ 644 h 675"/>
                <a:gd name="T54" fmla="*/ 551 w 677"/>
                <a:gd name="T55" fmla="*/ 629 h 675"/>
                <a:gd name="T56" fmla="*/ 549 w 677"/>
                <a:gd name="T57" fmla="*/ 611 h 675"/>
                <a:gd name="T58" fmla="*/ 545 w 677"/>
                <a:gd name="T59" fmla="*/ 556 h 675"/>
                <a:gd name="T60" fmla="*/ 535 w 677"/>
                <a:gd name="T61" fmla="*/ 501 h 675"/>
                <a:gd name="T62" fmla="*/ 521 w 677"/>
                <a:gd name="T63" fmla="*/ 448 h 675"/>
                <a:gd name="T64" fmla="*/ 500 w 677"/>
                <a:gd name="T65" fmla="*/ 399 h 675"/>
                <a:gd name="T66" fmla="*/ 473 w 677"/>
                <a:gd name="T67" fmla="*/ 353 h 675"/>
                <a:gd name="T68" fmla="*/ 442 w 677"/>
                <a:gd name="T69" fmla="*/ 310 h 675"/>
                <a:gd name="T70" fmla="*/ 407 w 677"/>
                <a:gd name="T71" fmla="*/ 270 h 675"/>
                <a:gd name="T72" fmla="*/ 367 w 677"/>
                <a:gd name="T73" fmla="*/ 234 h 675"/>
                <a:gd name="T74" fmla="*/ 324 w 677"/>
                <a:gd name="T75" fmla="*/ 203 h 675"/>
                <a:gd name="T76" fmla="*/ 277 w 677"/>
                <a:gd name="T77" fmla="*/ 177 h 675"/>
                <a:gd name="T78" fmla="*/ 228 w 677"/>
                <a:gd name="T79" fmla="*/ 156 h 675"/>
                <a:gd name="T80" fmla="*/ 175 w 677"/>
                <a:gd name="T81" fmla="*/ 140 h 675"/>
                <a:gd name="T82" fmla="*/ 121 w 677"/>
                <a:gd name="T83" fmla="*/ 131 h 675"/>
                <a:gd name="T84" fmla="*/ 64 w 677"/>
                <a:gd name="T85" fmla="*/ 128 h 675"/>
                <a:gd name="T86" fmla="*/ 47 w 677"/>
                <a:gd name="T87" fmla="*/ 126 h 675"/>
                <a:gd name="T88" fmla="*/ 32 w 677"/>
                <a:gd name="T89" fmla="*/ 119 h 675"/>
                <a:gd name="T90" fmla="*/ 18 w 677"/>
                <a:gd name="T91" fmla="*/ 109 h 675"/>
                <a:gd name="T92" fmla="*/ 9 w 677"/>
                <a:gd name="T93" fmla="*/ 96 h 675"/>
                <a:gd name="T94" fmla="*/ 3 w 677"/>
                <a:gd name="T95" fmla="*/ 80 h 675"/>
                <a:gd name="T96" fmla="*/ 0 w 677"/>
                <a:gd name="T97" fmla="*/ 64 h 675"/>
                <a:gd name="T98" fmla="*/ 3 w 677"/>
                <a:gd name="T99" fmla="*/ 47 h 675"/>
                <a:gd name="T100" fmla="*/ 9 w 677"/>
                <a:gd name="T101" fmla="*/ 31 h 675"/>
                <a:gd name="T102" fmla="*/ 18 w 677"/>
                <a:gd name="T103" fmla="*/ 18 h 675"/>
                <a:gd name="T104" fmla="*/ 32 w 677"/>
                <a:gd name="T105" fmla="*/ 8 h 675"/>
                <a:gd name="T106" fmla="*/ 47 w 677"/>
                <a:gd name="T107" fmla="*/ 2 h 675"/>
                <a:gd name="T108" fmla="*/ 64 w 677"/>
                <a:gd name="T10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7" h="675">
                  <a:moveTo>
                    <a:pt x="64" y="0"/>
                  </a:moveTo>
                  <a:lnTo>
                    <a:pt x="127" y="3"/>
                  </a:lnTo>
                  <a:lnTo>
                    <a:pt x="188" y="12"/>
                  </a:lnTo>
                  <a:lnTo>
                    <a:pt x="247" y="27"/>
                  </a:lnTo>
                  <a:lnTo>
                    <a:pt x="303" y="48"/>
                  </a:lnTo>
                  <a:lnTo>
                    <a:pt x="356" y="73"/>
                  </a:lnTo>
                  <a:lnTo>
                    <a:pt x="407" y="105"/>
                  </a:lnTo>
                  <a:lnTo>
                    <a:pt x="454" y="139"/>
                  </a:lnTo>
                  <a:lnTo>
                    <a:pt x="497" y="179"/>
                  </a:lnTo>
                  <a:lnTo>
                    <a:pt x="537" y="222"/>
                  </a:lnTo>
                  <a:lnTo>
                    <a:pt x="572" y="270"/>
                  </a:lnTo>
                  <a:lnTo>
                    <a:pt x="603" y="320"/>
                  </a:lnTo>
                  <a:lnTo>
                    <a:pt x="629" y="374"/>
                  </a:lnTo>
                  <a:lnTo>
                    <a:pt x="650" y="429"/>
                  </a:lnTo>
                  <a:lnTo>
                    <a:pt x="665" y="488"/>
                  </a:lnTo>
                  <a:lnTo>
                    <a:pt x="674" y="549"/>
                  </a:lnTo>
                  <a:lnTo>
                    <a:pt x="677" y="611"/>
                  </a:lnTo>
                  <a:lnTo>
                    <a:pt x="675" y="629"/>
                  </a:lnTo>
                  <a:lnTo>
                    <a:pt x="668" y="644"/>
                  </a:lnTo>
                  <a:lnTo>
                    <a:pt x="659" y="657"/>
                  </a:lnTo>
                  <a:lnTo>
                    <a:pt x="646" y="667"/>
                  </a:lnTo>
                  <a:lnTo>
                    <a:pt x="630" y="673"/>
                  </a:lnTo>
                  <a:lnTo>
                    <a:pt x="613" y="675"/>
                  </a:lnTo>
                  <a:lnTo>
                    <a:pt x="595" y="673"/>
                  </a:lnTo>
                  <a:lnTo>
                    <a:pt x="581" y="667"/>
                  </a:lnTo>
                  <a:lnTo>
                    <a:pt x="568" y="657"/>
                  </a:lnTo>
                  <a:lnTo>
                    <a:pt x="557" y="644"/>
                  </a:lnTo>
                  <a:lnTo>
                    <a:pt x="551" y="629"/>
                  </a:lnTo>
                  <a:lnTo>
                    <a:pt x="549" y="611"/>
                  </a:lnTo>
                  <a:lnTo>
                    <a:pt x="545" y="556"/>
                  </a:lnTo>
                  <a:lnTo>
                    <a:pt x="535" y="501"/>
                  </a:lnTo>
                  <a:lnTo>
                    <a:pt x="521" y="448"/>
                  </a:lnTo>
                  <a:lnTo>
                    <a:pt x="500" y="399"/>
                  </a:lnTo>
                  <a:lnTo>
                    <a:pt x="473" y="353"/>
                  </a:lnTo>
                  <a:lnTo>
                    <a:pt x="442" y="310"/>
                  </a:lnTo>
                  <a:lnTo>
                    <a:pt x="407" y="270"/>
                  </a:lnTo>
                  <a:lnTo>
                    <a:pt x="367" y="234"/>
                  </a:lnTo>
                  <a:lnTo>
                    <a:pt x="324" y="203"/>
                  </a:lnTo>
                  <a:lnTo>
                    <a:pt x="277" y="177"/>
                  </a:lnTo>
                  <a:lnTo>
                    <a:pt x="228" y="156"/>
                  </a:lnTo>
                  <a:lnTo>
                    <a:pt x="175" y="140"/>
                  </a:lnTo>
                  <a:lnTo>
                    <a:pt x="121" y="131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8" y="109"/>
                  </a:lnTo>
                  <a:lnTo>
                    <a:pt x="9" y="96"/>
                  </a:lnTo>
                  <a:lnTo>
                    <a:pt x="3" y="80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124D7454-0EFD-9E41-9E54-2E0BF40CA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3043238"/>
              <a:ext cx="77788" cy="17463"/>
            </a:xfrm>
            <a:custGeom>
              <a:avLst/>
              <a:gdLst>
                <a:gd name="T0" fmla="*/ 64 w 592"/>
                <a:gd name="T1" fmla="*/ 0 h 128"/>
                <a:gd name="T2" fmla="*/ 527 w 592"/>
                <a:gd name="T3" fmla="*/ 0 h 128"/>
                <a:gd name="T4" fmla="*/ 545 w 592"/>
                <a:gd name="T5" fmla="*/ 2 h 128"/>
                <a:gd name="T6" fmla="*/ 560 w 592"/>
                <a:gd name="T7" fmla="*/ 10 h 128"/>
                <a:gd name="T8" fmla="*/ 574 w 592"/>
                <a:gd name="T9" fmla="*/ 19 h 128"/>
                <a:gd name="T10" fmla="*/ 583 w 592"/>
                <a:gd name="T11" fmla="*/ 32 h 128"/>
                <a:gd name="T12" fmla="*/ 589 w 592"/>
                <a:gd name="T13" fmla="*/ 48 h 128"/>
                <a:gd name="T14" fmla="*/ 592 w 592"/>
                <a:gd name="T15" fmla="*/ 64 h 128"/>
                <a:gd name="T16" fmla="*/ 589 w 592"/>
                <a:gd name="T17" fmla="*/ 82 h 128"/>
                <a:gd name="T18" fmla="*/ 583 w 592"/>
                <a:gd name="T19" fmla="*/ 97 h 128"/>
                <a:gd name="T20" fmla="*/ 574 w 592"/>
                <a:gd name="T21" fmla="*/ 110 h 128"/>
                <a:gd name="T22" fmla="*/ 560 w 592"/>
                <a:gd name="T23" fmla="*/ 120 h 128"/>
                <a:gd name="T24" fmla="*/ 545 w 592"/>
                <a:gd name="T25" fmla="*/ 126 h 128"/>
                <a:gd name="T26" fmla="*/ 527 w 592"/>
                <a:gd name="T27" fmla="*/ 128 h 128"/>
                <a:gd name="T28" fmla="*/ 64 w 592"/>
                <a:gd name="T29" fmla="*/ 128 h 128"/>
                <a:gd name="T30" fmla="*/ 47 w 592"/>
                <a:gd name="T31" fmla="*/ 126 h 128"/>
                <a:gd name="T32" fmla="*/ 32 w 592"/>
                <a:gd name="T33" fmla="*/ 120 h 128"/>
                <a:gd name="T34" fmla="*/ 19 w 592"/>
                <a:gd name="T35" fmla="*/ 110 h 128"/>
                <a:gd name="T36" fmla="*/ 9 w 592"/>
                <a:gd name="T37" fmla="*/ 97 h 128"/>
                <a:gd name="T38" fmla="*/ 2 w 592"/>
                <a:gd name="T39" fmla="*/ 82 h 128"/>
                <a:gd name="T40" fmla="*/ 0 w 592"/>
                <a:gd name="T41" fmla="*/ 64 h 128"/>
                <a:gd name="T42" fmla="*/ 2 w 592"/>
                <a:gd name="T43" fmla="*/ 48 h 128"/>
                <a:gd name="T44" fmla="*/ 9 w 592"/>
                <a:gd name="T45" fmla="*/ 32 h 128"/>
                <a:gd name="T46" fmla="*/ 19 w 592"/>
                <a:gd name="T47" fmla="*/ 19 h 128"/>
                <a:gd name="T48" fmla="*/ 32 w 592"/>
                <a:gd name="T49" fmla="*/ 10 h 128"/>
                <a:gd name="T50" fmla="*/ 47 w 592"/>
                <a:gd name="T51" fmla="*/ 2 h 128"/>
                <a:gd name="T52" fmla="*/ 64 w 592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2" h="128">
                  <a:moveTo>
                    <a:pt x="64" y="0"/>
                  </a:moveTo>
                  <a:lnTo>
                    <a:pt x="527" y="0"/>
                  </a:lnTo>
                  <a:lnTo>
                    <a:pt x="545" y="2"/>
                  </a:lnTo>
                  <a:lnTo>
                    <a:pt x="560" y="10"/>
                  </a:lnTo>
                  <a:lnTo>
                    <a:pt x="574" y="19"/>
                  </a:lnTo>
                  <a:lnTo>
                    <a:pt x="583" y="32"/>
                  </a:lnTo>
                  <a:lnTo>
                    <a:pt x="589" y="48"/>
                  </a:lnTo>
                  <a:lnTo>
                    <a:pt x="592" y="64"/>
                  </a:lnTo>
                  <a:lnTo>
                    <a:pt x="589" y="82"/>
                  </a:lnTo>
                  <a:lnTo>
                    <a:pt x="583" y="97"/>
                  </a:lnTo>
                  <a:lnTo>
                    <a:pt x="574" y="110"/>
                  </a:lnTo>
                  <a:lnTo>
                    <a:pt x="560" y="120"/>
                  </a:lnTo>
                  <a:lnTo>
                    <a:pt x="545" y="126"/>
                  </a:lnTo>
                  <a:lnTo>
                    <a:pt x="52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20"/>
                  </a:lnTo>
                  <a:lnTo>
                    <a:pt x="19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296E4325-6446-0346-B9FA-8E136CAD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3043238"/>
              <a:ext cx="77788" cy="17463"/>
            </a:xfrm>
            <a:custGeom>
              <a:avLst/>
              <a:gdLst>
                <a:gd name="T0" fmla="*/ 65 w 592"/>
                <a:gd name="T1" fmla="*/ 0 h 128"/>
                <a:gd name="T2" fmla="*/ 528 w 592"/>
                <a:gd name="T3" fmla="*/ 0 h 128"/>
                <a:gd name="T4" fmla="*/ 545 w 592"/>
                <a:gd name="T5" fmla="*/ 2 h 128"/>
                <a:gd name="T6" fmla="*/ 560 w 592"/>
                <a:gd name="T7" fmla="*/ 10 h 128"/>
                <a:gd name="T8" fmla="*/ 573 w 592"/>
                <a:gd name="T9" fmla="*/ 19 h 128"/>
                <a:gd name="T10" fmla="*/ 583 w 592"/>
                <a:gd name="T11" fmla="*/ 32 h 128"/>
                <a:gd name="T12" fmla="*/ 590 w 592"/>
                <a:gd name="T13" fmla="*/ 48 h 128"/>
                <a:gd name="T14" fmla="*/ 592 w 592"/>
                <a:gd name="T15" fmla="*/ 64 h 128"/>
                <a:gd name="T16" fmla="*/ 590 w 592"/>
                <a:gd name="T17" fmla="*/ 82 h 128"/>
                <a:gd name="T18" fmla="*/ 583 w 592"/>
                <a:gd name="T19" fmla="*/ 97 h 128"/>
                <a:gd name="T20" fmla="*/ 573 w 592"/>
                <a:gd name="T21" fmla="*/ 110 h 128"/>
                <a:gd name="T22" fmla="*/ 560 w 592"/>
                <a:gd name="T23" fmla="*/ 120 h 128"/>
                <a:gd name="T24" fmla="*/ 545 w 592"/>
                <a:gd name="T25" fmla="*/ 126 h 128"/>
                <a:gd name="T26" fmla="*/ 528 w 592"/>
                <a:gd name="T27" fmla="*/ 128 h 128"/>
                <a:gd name="T28" fmla="*/ 65 w 592"/>
                <a:gd name="T29" fmla="*/ 128 h 128"/>
                <a:gd name="T30" fmla="*/ 47 w 592"/>
                <a:gd name="T31" fmla="*/ 126 h 128"/>
                <a:gd name="T32" fmla="*/ 32 w 592"/>
                <a:gd name="T33" fmla="*/ 120 h 128"/>
                <a:gd name="T34" fmla="*/ 18 w 592"/>
                <a:gd name="T35" fmla="*/ 110 h 128"/>
                <a:gd name="T36" fmla="*/ 9 w 592"/>
                <a:gd name="T37" fmla="*/ 97 h 128"/>
                <a:gd name="T38" fmla="*/ 2 w 592"/>
                <a:gd name="T39" fmla="*/ 82 h 128"/>
                <a:gd name="T40" fmla="*/ 0 w 592"/>
                <a:gd name="T41" fmla="*/ 64 h 128"/>
                <a:gd name="T42" fmla="*/ 2 w 592"/>
                <a:gd name="T43" fmla="*/ 48 h 128"/>
                <a:gd name="T44" fmla="*/ 9 w 592"/>
                <a:gd name="T45" fmla="*/ 32 h 128"/>
                <a:gd name="T46" fmla="*/ 18 w 592"/>
                <a:gd name="T47" fmla="*/ 19 h 128"/>
                <a:gd name="T48" fmla="*/ 32 w 592"/>
                <a:gd name="T49" fmla="*/ 10 h 128"/>
                <a:gd name="T50" fmla="*/ 47 w 592"/>
                <a:gd name="T51" fmla="*/ 2 h 128"/>
                <a:gd name="T52" fmla="*/ 65 w 592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2" h="128">
                  <a:moveTo>
                    <a:pt x="65" y="0"/>
                  </a:moveTo>
                  <a:lnTo>
                    <a:pt x="528" y="0"/>
                  </a:lnTo>
                  <a:lnTo>
                    <a:pt x="545" y="2"/>
                  </a:lnTo>
                  <a:lnTo>
                    <a:pt x="560" y="10"/>
                  </a:lnTo>
                  <a:lnTo>
                    <a:pt x="573" y="19"/>
                  </a:lnTo>
                  <a:lnTo>
                    <a:pt x="583" y="32"/>
                  </a:lnTo>
                  <a:lnTo>
                    <a:pt x="590" y="48"/>
                  </a:lnTo>
                  <a:lnTo>
                    <a:pt x="592" y="64"/>
                  </a:lnTo>
                  <a:lnTo>
                    <a:pt x="590" y="82"/>
                  </a:lnTo>
                  <a:lnTo>
                    <a:pt x="583" y="97"/>
                  </a:lnTo>
                  <a:lnTo>
                    <a:pt x="573" y="110"/>
                  </a:lnTo>
                  <a:lnTo>
                    <a:pt x="560" y="120"/>
                  </a:lnTo>
                  <a:lnTo>
                    <a:pt x="545" y="126"/>
                  </a:lnTo>
                  <a:lnTo>
                    <a:pt x="528" y="128"/>
                  </a:lnTo>
                  <a:lnTo>
                    <a:pt x="65" y="128"/>
                  </a:lnTo>
                  <a:lnTo>
                    <a:pt x="47" y="126"/>
                  </a:lnTo>
                  <a:lnTo>
                    <a:pt x="32" y="120"/>
                  </a:lnTo>
                  <a:lnTo>
                    <a:pt x="18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8" y="19"/>
                  </a:lnTo>
                  <a:lnTo>
                    <a:pt x="32" y="10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F5335E0C-C1A7-9B49-8C8E-ECD2F6965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13" y="3143250"/>
              <a:ext cx="61913" cy="61913"/>
            </a:xfrm>
            <a:custGeom>
              <a:avLst/>
              <a:gdLst>
                <a:gd name="T0" fmla="*/ 406 w 465"/>
                <a:gd name="T1" fmla="*/ 0 h 464"/>
                <a:gd name="T2" fmla="*/ 421 w 465"/>
                <a:gd name="T3" fmla="*/ 3 h 464"/>
                <a:gd name="T4" fmla="*/ 436 w 465"/>
                <a:gd name="T5" fmla="*/ 11 h 464"/>
                <a:gd name="T6" fmla="*/ 449 w 465"/>
                <a:gd name="T7" fmla="*/ 22 h 464"/>
                <a:gd name="T8" fmla="*/ 458 w 465"/>
                <a:gd name="T9" fmla="*/ 37 h 464"/>
                <a:gd name="T10" fmla="*/ 464 w 465"/>
                <a:gd name="T11" fmla="*/ 53 h 464"/>
                <a:gd name="T12" fmla="*/ 465 w 465"/>
                <a:gd name="T13" fmla="*/ 70 h 464"/>
                <a:gd name="T14" fmla="*/ 461 w 465"/>
                <a:gd name="T15" fmla="*/ 85 h 464"/>
                <a:gd name="T16" fmla="*/ 454 w 465"/>
                <a:gd name="T17" fmla="*/ 100 h 464"/>
                <a:gd name="T18" fmla="*/ 442 w 465"/>
                <a:gd name="T19" fmla="*/ 113 h 464"/>
                <a:gd name="T20" fmla="*/ 114 w 465"/>
                <a:gd name="T21" fmla="*/ 442 h 464"/>
                <a:gd name="T22" fmla="*/ 110 w 465"/>
                <a:gd name="T23" fmla="*/ 445 h 464"/>
                <a:gd name="T24" fmla="*/ 107 w 465"/>
                <a:gd name="T25" fmla="*/ 448 h 464"/>
                <a:gd name="T26" fmla="*/ 92 w 465"/>
                <a:gd name="T27" fmla="*/ 458 h 464"/>
                <a:gd name="T28" fmla="*/ 76 w 465"/>
                <a:gd name="T29" fmla="*/ 463 h 464"/>
                <a:gd name="T30" fmla="*/ 59 w 465"/>
                <a:gd name="T31" fmla="*/ 464 h 464"/>
                <a:gd name="T32" fmla="*/ 44 w 465"/>
                <a:gd name="T33" fmla="*/ 461 h 464"/>
                <a:gd name="T34" fmla="*/ 29 w 465"/>
                <a:gd name="T35" fmla="*/ 452 h 464"/>
                <a:gd name="T36" fmla="*/ 16 w 465"/>
                <a:gd name="T37" fmla="*/ 442 h 464"/>
                <a:gd name="T38" fmla="*/ 7 w 465"/>
                <a:gd name="T39" fmla="*/ 427 h 464"/>
                <a:gd name="T40" fmla="*/ 1 w 465"/>
                <a:gd name="T41" fmla="*/ 411 h 464"/>
                <a:gd name="T42" fmla="*/ 0 w 465"/>
                <a:gd name="T43" fmla="*/ 395 h 464"/>
                <a:gd name="T44" fmla="*/ 4 w 465"/>
                <a:gd name="T45" fmla="*/ 379 h 464"/>
                <a:gd name="T46" fmla="*/ 11 w 465"/>
                <a:gd name="T47" fmla="*/ 364 h 464"/>
                <a:gd name="T48" fmla="*/ 22 w 465"/>
                <a:gd name="T49" fmla="*/ 350 h 464"/>
                <a:gd name="T50" fmla="*/ 352 w 465"/>
                <a:gd name="T51" fmla="*/ 21 h 464"/>
                <a:gd name="T52" fmla="*/ 352 w 465"/>
                <a:gd name="T53" fmla="*/ 22 h 464"/>
                <a:gd name="T54" fmla="*/ 355 w 465"/>
                <a:gd name="T55" fmla="*/ 19 h 464"/>
                <a:gd name="T56" fmla="*/ 358 w 465"/>
                <a:gd name="T57" fmla="*/ 15 h 464"/>
                <a:gd name="T58" fmla="*/ 373 w 465"/>
                <a:gd name="T59" fmla="*/ 7 h 464"/>
                <a:gd name="T60" fmla="*/ 389 w 465"/>
                <a:gd name="T61" fmla="*/ 1 h 464"/>
                <a:gd name="T62" fmla="*/ 406 w 465"/>
                <a:gd name="T6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64">
                  <a:moveTo>
                    <a:pt x="406" y="0"/>
                  </a:moveTo>
                  <a:lnTo>
                    <a:pt x="421" y="3"/>
                  </a:lnTo>
                  <a:lnTo>
                    <a:pt x="436" y="11"/>
                  </a:lnTo>
                  <a:lnTo>
                    <a:pt x="449" y="22"/>
                  </a:lnTo>
                  <a:lnTo>
                    <a:pt x="458" y="37"/>
                  </a:lnTo>
                  <a:lnTo>
                    <a:pt x="464" y="53"/>
                  </a:lnTo>
                  <a:lnTo>
                    <a:pt x="465" y="70"/>
                  </a:lnTo>
                  <a:lnTo>
                    <a:pt x="461" y="85"/>
                  </a:lnTo>
                  <a:lnTo>
                    <a:pt x="454" y="100"/>
                  </a:lnTo>
                  <a:lnTo>
                    <a:pt x="442" y="113"/>
                  </a:lnTo>
                  <a:lnTo>
                    <a:pt x="114" y="442"/>
                  </a:lnTo>
                  <a:lnTo>
                    <a:pt x="110" y="445"/>
                  </a:lnTo>
                  <a:lnTo>
                    <a:pt x="107" y="448"/>
                  </a:lnTo>
                  <a:lnTo>
                    <a:pt x="92" y="458"/>
                  </a:lnTo>
                  <a:lnTo>
                    <a:pt x="76" y="463"/>
                  </a:lnTo>
                  <a:lnTo>
                    <a:pt x="59" y="464"/>
                  </a:lnTo>
                  <a:lnTo>
                    <a:pt x="44" y="461"/>
                  </a:lnTo>
                  <a:lnTo>
                    <a:pt x="29" y="452"/>
                  </a:lnTo>
                  <a:lnTo>
                    <a:pt x="16" y="442"/>
                  </a:lnTo>
                  <a:lnTo>
                    <a:pt x="7" y="427"/>
                  </a:lnTo>
                  <a:lnTo>
                    <a:pt x="1" y="411"/>
                  </a:lnTo>
                  <a:lnTo>
                    <a:pt x="0" y="395"/>
                  </a:lnTo>
                  <a:lnTo>
                    <a:pt x="4" y="379"/>
                  </a:lnTo>
                  <a:lnTo>
                    <a:pt x="11" y="364"/>
                  </a:lnTo>
                  <a:lnTo>
                    <a:pt x="22" y="350"/>
                  </a:lnTo>
                  <a:lnTo>
                    <a:pt x="352" y="21"/>
                  </a:lnTo>
                  <a:lnTo>
                    <a:pt x="352" y="22"/>
                  </a:lnTo>
                  <a:lnTo>
                    <a:pt x="355" y="19"/>
                  </a:lnTo>
                  <a:lnTo>
                    <a:pt x="358" y="15"/>
                  </a:lnTo>
                  <a:lnTo>
                    <a:pt x="373" y="7"/>
                  </a:lnTo>
                  <a:lnTo>
                    <a:pt x="389" y="1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866D131-155E-EC4F-A35A-55CBAF2AD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2898775"/>
              <a:ext cx="60325" cy="60325"/>
            </a:xfrm>
            <a:custGeom>
              <a:avLst/>
              <a:gdLst>
                <a:gd name="T0" fmla="*/ 381 w 453"/>
                <a:gd name="T1" fmla="*/ 0 h 452"/>
                <a:gd name="T2" fmla="*/ 398 w 453"/>
                <a:gd name="T3" fmla="*/ 0 h 452"/>
                <a:gd name="T4" fmla="*/ 415 w 453"/>
                <a:gd name="T5" fmla="*/ 4 h 452"/>
                <a:gd name="T6" fmla="*/ 431 w 453"/>
                <a:gd name="T7" fmla="*/ 15 h 452"/>
                <a:gd name="T8" fmla="*/ 443 w 453"/>
                <a:gd name="T9" fmla="*/ 28 h 452"/>
                <a:gd name="T10" fmla="*/ 450 w 453"/>
                <a:gd name="T11" fmla="*/ 42 h 452"/>
                <a:gd name="T12" fmla="*/ 453 w 453"/>
                <a:gd name="T13" fmla="*/ 58 h 452"/>
                <a:gd name="T14" fmla="*/ 452 w 453"/>
                <a:gd name="T15" fmla="*/ 75 h 452"/>
                <a:gd name="T16" fmla="*/ 448 w 453"/>
                <a:gd name="T17" fmla="*/ 91 h 452"/>
                <a:gd name="T18" fmla="*/ 438 w 453"/>
                <a:gd name="T19" fmla="*/ 105 h 452"/>
                <a:gd name="T20" fmla="*/ 109 w 453"/>
                <a:gd name="T21" fmla="*/ 433 h 452"/>
                <a:gd name="T22" fmla="*/ 96 w 453"/>
                <a:gd name="T23" fmla="*/ 444 h 452"/>
                <a:gd name="T24" fmla="*/ 81 w 453"/>
                <a:gd name="T25" fmla="*/ 450 h 452"/>
                <a:gd name="T26" fmla="*/ 64 w 453"/>
                <a:gd name="T27" fmla="*/ 452 h 452"/>
                <a:gd name="T28" fmla="*/ 65 w 453"/>
                <a:gd name="T29" fmla="*/ 452 h 452"/>
                <a:gd name="T30" fmla="*/ 48 w 453"/>
                <a:gd name="T31" fmla="*/ 450 h 452"/>
                <a:gd name="T32" fmla="*/ 32 w 453"/>
                <a:gd name="T33" fmla="*/ 444 h 452"/>
                <a:gd name="T34" fmla="*/ 18 w 453"/>
                <a:gd name="T35" fmla="*/ 433 h 452"/>
                <a:gd name="T36" fmla="*/ 8 w 453"/>
                <a:gd name="T37" fmla="*/ 420 h 452"/>
                <a:gd name="T38" fmla="*/ 2 w 453"/>
                <a:gd name="T39" fmla="*/ 405 h 452"/>
                <a:gd name="T40" fmla="*/ 0 w 453"/>
                <a:gd name="T41" fmla="*/ 388 h 452"/>
                <a:gd name="T42" fmla="*/ 2 w 453"/>
                <a:gd name="T43" fmla="*/ 372 h 452"/>
                <a:gd name="T44" fmla="*/ 8 w 453"/>
                <a:gd name="T45" fmla="*/ 357 h 452"/>
                <a:gd name="T46" fmla="*/ 18 w 453"/>
                <a:gd name="T47" fmla="*/ 343 h 452"/>
                <a:gd name="T48" fmla="*/ 348 w 453"/>
                <a:gd name="T49" fmla="*/ 15 h 452"/>
                <a:gd name="T50" fmla="*/ 363 w 453"/>
                <a:gd name="T51" fmla="*/ 4 h 452"/>
                <a:gd name="T52" fmla="*/ 381 w 453"/>
                <a:gd name="T5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3" h="452">
                  <a:moveTo>
                    <a:pt x="381" y="0"/>
                  </a:moveTo>
                  <a:lnTo>
                    <a:pt x="398" y="0"/>
                  </a:lnTo>
                  <a:lnTo>
                    <a:pt x="415" y="4"/>
                  </a:lnTo>
                  <a:lnTo>
                    <a:pt x="431" y="15"/>
                  </a:lnTo>
                  <a:lnTo>
                    <a:pt x="443" y="28"/>
                  </a:lnTo>
                  <a:lnTo>
                    <a:pt x="450" y="42"/>
                  </a:lnTo>
                  <a:lnTo>
                    <a:pt x="453" y="58"/>
                  </a:lnTo>
                  <a:lnTo>
                    <a:pt x="452" y="75"/>
                  </a:lnTo>
                  <a:lnTo>
                    <a:pt x="448" y="91"/>
                  </a:lnTo>
                  <a:lnTo>
                    <a:pt x="438" y="105"/>
                  </a:lnTo>
                  <a:lnTo>
                    <a:pt x="109" y="433"/>
                  </a:lnTo>
                  <a:lnTo>
                    <a:pt x="96" y="444"/>
                  </a:lnTo>
                  <a:lnTo>
                    <a:pt x="81" y="450"/>
                  </a:lnTo>
                  <a:lnTo>
                    <a:pt x="64" y="452"/>
                  </a:lnTo>
                  <a:lnTo>
                    <a:pt x="65" y="452"/>
                  </a:lnTo>
                  <a:lnTo>
                    <a:pt x="48" y="450"/>
                  </a:lnTo>
                  <a:lnTo>
                    <a:pt x="32" y="444"/>
                  </a:lnTo>
                  <a:lnTo>
                    <a:pt x="18" y="433"/>
                  </a:lnTo>
                  <a:lnTo>
                    <a:pt x="8" y="420"/>
                  </a:lnTo>
                  <a:lnTo>
                    <a:pt x="2" y="405"/>
                  </a:lnTo>
                  <a:lnTo>
                    <a:pt x="0" y="388"/>
                  </a:lnTo>
                  <a:lnTo>
                    <a:pt x="2" y="372"/>
                  </a:lnTo>
                  <a:lnTo>
                    <a:pt x="8" y="357"/>
                  </a:lnTo>
                  <a:lnTo>
                    <a:pt x="18" y="343"/>
                  </a:lnTo>
                  <a:lnTo>
                    <a:pt x="348" y="15"/>
                  </a:lnTo>
                  <a:lnTo>
                    <a:pt x="363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D6C8C70-FB5F-5644-92FC-F05534723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3143250"/>
              <a:ext cx="61913" cy="61913"/>
            </a:xfrm>
            <a:custGeom>
              <a:avLst/>
              <a:gdLst>
                <a:gd name="T0" fmla="*/ 70 w 467"/>
                <a:gd name="T1" fmla="*/ 0 h 467"/>
                <a:gd name="T2" fmla="*/ 86 w 467"/>
                <a:gd name="T3" fmla="*/ 3 h 467"/>
                <a:gd name="T4" fmla="*/ 100 w 467"/>
                <a:gd name="T5" fmla="*/ 11 h 467"/>
                <a:gd name="T6" fmla="*/ 113 w 467"/>
                <a:gd name="T7" fmla="*/ 22 h 467"/>
                <a:gd name="T8" fmla="*/ 442 w 467"/>
                <a:gd name="T9" fmla="*/ 351 h 467"/>
                <a:gd name="T10" fmla="*/ 449 w 467"/>
                <a:gd name="T11" fmla="*/ 358 h 467"/>
                <a:gd name="T12" fmla="*/ 455 w 467"/>
                <a:gd name="T13" fmla="*/ 365 h 467"/>
                <a:gd name="T14" fmla="*/ 464 w 467"/>
                <a:gd name="T15" fmla="*/ 380 h 467"/>
                <a:gd name="T16" fmla="*/ 467 w 467"/>
                <a:gd name="T17" fmla="*/ 396 h 467"/>
                <a:gd name="T18" fmla="*/ 467 w 467"/>
                <a:gd name="T19" fmla="*/ 412 h 467"/>
                <a:gd name="T20" fmla="*/ 462 w 467"/>
                <a:gd name="T21" fmla="*/ 428 h 467"/>
                <a:gd name="T22" fmla="*/ 454 w 467"/>
                <a:gd name="T23" fmla="*/ 443 h 467"/>
                <a:gd name="T24" fmla="*/ 441 w 467"/>
                <a:gd name="T25" fmla="*/ 454 h 467"/>
                <a:gd name="T26" fmla="*/ 427 w 467"/>
                <a:gd name="T27" fmla="*/ 463 h 467"/>
                <a:gd name="T28" fmla="*/ 410 w 467"/>
                <a:gd name="T29" fmla="*/ 467 h 467"/>
                <a:gd name="T30" fmla="*/ 394 w 467"/>
                <a:gd name="T31" fmla="*/ 466 h 467"/>
                <a:gd name="T32" fmla="*/ 378 w 467"/>
                <a:gd name="T33" fmla="*/ 462 h 467"/>
                <a:gd name="T34" fmla="*/ 364 w 467"/>
                <a:gd name="T35" fmla="*/ 453 h 467"/>
                <a:gd name="T36" fmla="*/ 352 w 467"/>
                <a:gd name="T37" fmla="*/ 441 h 467"/>
                <a:gd name="T38" fmla="*/ 22 w 467"/>
                <a:gd name="T39" fmla="*/ 113 h 467"/>
                <a:gd name="T40" fmla="*/ 19 w 467"/>
                <a:gd name="T41" fmla="*/ 110 h 467"/>
                <a:gd name="T42" fmla="*/ 16 w 467"/>
                <a:gd name="T43" fmla="*/ 105 h 467"/>
                <a:gd name="T44" fmla="*/ 7 w 467"/>
                <a:gd name="T45" fmla="*/ 92 h 467"/>
                <a:gd name="T46" fmla="*/ 1 w 467"/>
                <a:gd name="T47" fmla="*/ 76 h 467"/>
                <a:gd name="T48" fmla="*/ 0 w 467"/>
                <a:gd name="T49" fmla="*/ 59 h 467"/>
                <a:gd name="T50" fmla="*/ 4 w 467"/>
                <a:gd name="T51" fmla="*/ 43 h 467"/>
                <a:gd name="T52" fmla="*/ 11 w 467"/>
                <a:gd name="T53" fmla="*/ 28 h 467"/>
                <a:gd name="T54" fmla="*/ 22 w 467"/>
                <a:gd name="T55" fmla="*/ 15 h 467"/>
                <a:gd name="T56" fmla="*/ 37 w 467"/>
                <a:gd name="T57" fmla="*/ 6 h 467"/>
                <a:gd name="T58" fmla="*/ 53 w 467"/>
                <a:gd name="T59" fmla="*/ 0 h 467"/>
                <a:gd name="T60" fmla="*/ 70 w 467"/>
                <a:gd name="T6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7" h="467">
                  <a:moveTo>
                    <a:pt x="70" y="0"/>
                  </a:moveTo>
                  <a:lnTo>
                    <a:pt x="86" y="3"/>
                  </a:lnTo>
                  <a:lnTo>
                    <a:pt x="100" y="11"/>
                  </a:lnTo>
                  <a:lnTo>
                    <a:pt x="113" y="22"/>
                  </a:lnTo>
                  <a:lnTo>
                    <a:pt x="442" y="351"/>
                  </a:lnTo>
                  <a:lnTo>
                    <a:pt x="449" y="358"/>
                  </a:lnTo>
                  <a:lnTo>
                    <a:pt x="455" y="365"/>
                  </a:lnTo>
                  <a:lnTo>
                    <a:pt x="464" y="380"/>
                  </a:lnTo>
                  <a:lnTo>
                    <a:pt x="467" y="396"/>
                  </a:lnTo>
                  <a:lnTo>
                    <a:pt x="467" y="412"/>
                  </a:lnTo>
                  <a:lnTo>
                    <a:pt x="462" y="428"/>
                  </a:lnTo>
                  <a:lnTo>
                    <a:pt x="454" y="443"/>
                  </a:lnTo>
                  <a:lnTo>
                    <a:pt x="441" y="454"/>
                  </a:lnTo>
                  <a:lnTo>
                    <a:pt x="427" y="463"/>
                  </a:lnTo>
                  <a:lnTo>
                    <a:pt x="410" y="467"/>
                  </a:lnTo>
                  <a:lnTo>
                    <a:pt x="394" y="466"/>
                  </a:lnTo>
                  <a:lnTo>
                    <a:pt x="378" y="462"/>
                  </a:lnTo>
                  <a:lnTo>
                    <a:pt x="364" y="453"/>
                  </a:lnTo>
                  <a:lnTo>
                    <a:pt x="352" y="441"/>
                  </a:lnTo>
                  <a:lnTo>
                    <a:pt x="22" y="113"/>
                  </a:lnTo>
                  <a:lnTo>
                    <a:pt x="19" y="110"/>
                  </a:lnTo>
                  <a:lnTo>
                    <a:pt x="16" y="105"/>
                  </a:lnTo>
                  <a:lnTo>
                    <a:pt x="7" y="92"/>
                  </a:lnTo>
                  <a:lnTo>
                    <a:pt x="1" y="76"/>
                  </a:lnTo>
                  <a:lnTo>
                    <a:pt x="0" y="59"/>
                  </a:lnTo>
                  <a:lnTo>
                    <a:pt x="4" y="43"/>
                  </a:lnTo>
                  <a:lnTo>
                    <a:pt x="11" y="28"/>
                  </a:lnTo>
                  <a:lnTo>
                    <a:pt x="22" y="15"/>
                  </a:lnTo>
                  <a:lnTo>
                    <a:pt x="37" y="6"/>
                  </a:lnTo>
                  <a:lnTo>
                    <a:pt x="53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C97FF447-60C2-C445-B51F-68C9702E4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2898775"/>
              <a:ext cx="58738" cy="60325"/>
            </a:xfrm>
            <a:custGeom>
              <a:avLst/>
              <a:gdLst>
                <a:gd name="T0" fmla="*/ 59 w 449"/>
                <a:gd name="T1" fmla="*/ 0 h 450"/>
                <a:gd name="T2" fmla="*/ 76 w 449"/>
                <a:gd name="T3" fmla="*/ 1 h 450"/>
                <a:gd name="T4" fmla="*/ 91 w 449"/>
                <a:gd name="T5" fmla="*/ 7 h 450"/>
                <a:gd name="T6" fmla="*/ 106 w 449"/>
                <a:gd name="T7" fmla="*/ 16 h 450"/>
                <a:gd name="T8" fmla="*/ 434 w 449"/>
                <a:gd name="T9" fmla="*/ 344 h 450"/>
                <a:gd name="T10" fmla="*/ 444 w 449"/>
                <a:gd name="T11" fmla="*/ 360 h 450"/>
                <a:gd name="T12" fmla="*/ 449 w 449"/>
                <a:gd name="T13" fmla="*/ 377 h 450"/>
                <a:gd name="T14" fmla="*/ 449 w 449"/>
                <a:gd name="T15" fmla="*/ 394 h 450"/>
                <a:gd name="T16" fmla="*/ 444 w 449"/>
                <a:gd name="T17" fmla="*/ 412 h 450"/>
                <a:gd name="T18" fmla="*/ 434 w 449"/>
                <a:gd name="T19" fmla="*/ 427 h 450"/>
                <a:gd name="T20" fmla="*/ 422 w 449"/>
                <a:gd name="T21" fmla="*/ 439 h 450"/>
                <a:gd name="T22" fmla="*/ 406 w 449"/>
                <a:gd name="T23" fmla="*/ 446 h 450"/>
                <a:gd name="T24" fmla="*/ 390 w 449"/>
                <a:gd name="T25" fmla="*/ 450 h 450"/>
                <a:gd name="T26" fmla="*/ 373 w 449"/>
                <a:gd name="T27" fmla="*/ 449 h 450"/>
                <a:gd name="T28" fmla="*/ 358 w 449"/>
                <a:gd name="T29" fmla="*/ 444 h 450"/>
                <a:gd name="T30" fmla="*/ 344 w 449"/>
                <a:gd name="T31" fmla="*/ 434 h 450"/>
                <a:gd name="T32" fmla="*/ 14 w 449"/>
                <a:gd name="T33" fmla="*/ 106 h 450"/>
                <a:gd name="T34" fmla="*/ 5 w 449"/>
                <a:gd name="T35" fmla="*/ 91 h 450"/>
                <a:gd name="T36" fmla="*/ 0 w 449"/>
                <a:gd name="T37" fmla="*/ 73 h 450"/>
                <a:gd name="T38" fmla="*/ 0 w 449"/>
                <a:gd name="T39" fmla="*/ 56 h 450"/>
                <a:gd name="T40" fmla="*/ 5 w 449"/>
                <a:gd name="T41" fmla="*/ 38 h 450"/>
                <a:gd name="T42" fmla="*/ 14 w 449"/>
                <a:gd name="T43" fmla="*/ 22 h 450"/>
                <a:gd name="T44" fmla="*/ 28 w 449"/>
                <a:gd name="T45" fmla="*/ 11 h 450"/>
                <a:gd name="T46" fmla="*/ 43 w 449"/>
                <a:gd name="T47" fmla="*/ 3 h 450"/>
                <a:gd name="T48" fmla="*/ 59 w 449"/>
                <a:gd name="T4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450">
                  <a:moveTo>
                    <a:pt x="59" y="0"/>
                  </a:moveTo>
                  <a:lnTo>
                    <a:pt x="76" y="1"/>
                  </a:lnTo>
                  <a:lnTo>
                    <a:pt x="91" y="7"/>
                  </a:lnTo>
                  <a:lnTo>
                    <a:pt x="106" y="16"/>
                  </a:lnTo>
                  <a:lnTo>
                    <a:pt x="434" y="344"/>
                  </a:lnTo>
                  <a:lnTo>
                    <a:pt x="444" y="360"/>
                  </a:lnTo>
                  <a:lnTo>
                    <a:pt x="449" y="377"/>
                  </a:lnTo>
                  <a:lnTo>
                    <a:pt x="449" y="394"/>
                  </a:lnTo>
                  <a:lnTo>
                    <a:pt x="444" y="412"/>
                  </a:lnTo>
                  <a:lnTo>
                    <a:pt x="434" y="427"/>
                  </a:lnTo>
                  <a:lnTo>
                    <a:pt x="422" y="439"/>
                  </a:lnTo>
                  <a:lnTo>
                    <a:pt x="406" y="446"/>
                  </a:lnTo>
                  <a:lnTo>
                    <a:pt x="390" y="450"/>
                  </a:lnTo>
                  <a:lnTo>
                    <a:pt x="373" y="449"/>
                  </a:lnTo>
                  <a:lnTo>
                    <a:pt x="358" y="444"/>
                  </a:lnTo>
                  <a:lnTo>
                    <a:pt x="344" y="434"/>
                  </a:lnTo>
                  <a:lnTo>
                    <a:pt x="14" y="106"/>
                  </a:lnTo>
                  <a:lnTo>
                    <a:pt x="5" y="91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5" y="38"/>
                  </a:lnTo>
                  <a:lnTo>
                    <a:pt x="14" y="22"/>
                  </a:lnTo>
                  <a:lnTo>
                    <a:pt x="28" y="11"/>
                  </a:lnTo>
                  <a:lnTo>
                    <a:pt x="43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4103A53C-F379-AD46-A6A1-571E247A7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2841625"/>
              <a:ext cx="15875" cy="79375"/>
            </a:xfrm>
            <a:custGeom>
              <a:avLst/>
              <a:gdLst>
                <a:gd name="T0" fmla="*/ 64 w 129"/>
                <a:gd name="T1" fmla="*/ 0 h 595"/>
                <a:gd name="T2" fmla="*/ 81 w 129"/>
                <a:gd name="T3" fmla="*/ 2 h 595"/>
                <a:gd name="T4" fmla="*/ 97 w 129"/>
                <a:gd name="T5" fmla="*/ 8 h 595"/>
                <a:gd name="T6" fmla="*/ 110 w 129"/>
                <a:gd name="T7" fmla="*/ 19 h 595"/>
                <a:gd name="T8" fmla="*/ 120 w 129"/>
                <a:gd name="T9" fmla="*/ 32 h 595"/>
                <a:gd name="T10" fmla="*/ 127 w 129"/>
                <a:gd name="T11" fmla="*/ 47 h 595"/>
                <a:gd name="T12" fmla="*/ 129 w 129"/>
                <a:gd name="T13" fmla="*/ 64 h 595"/>
                <a:gd name="T14" fmla="*/ 129 w 129"/>
                <a:gd name="T15" fmla="*/ 531 h 595"/>
                <a:gd name="T16" fmla="*/ 127 w 129"/>
                <a:gd name="T17" fmla="*/ 548 h 595"/>
                <a:gd name="T18" fmla="*/ 120 w 129"/>
                <a:gd name="T19" fmla="*/ 562 h 595"/>
                <a:gd name="T20" fmla="*/ 110 w 129"/>
                <a:gd name="T21" fmla="*/ 576 h 595"/>
                <a:gd name="T22" fmla="*/ 97 w 129"/>
                <a:gd name="T23" fmla="*/ 586 h 595"/>
                <a:gd name="T24" fmla="*/ 81 w 129"/>
                <a:gd name="T25" fmla="*/ 593 h 595"/>
                <a:gd name="T26" fmla="*/ 64 w 129"/>
                <a:gd name="T27" fmla="*/ 595 h 595"/>
                <a:gd name="T28" fmla="*/ 62 w 129"/>
                <a:gd name="T29" fmla="*/ 595 h 595"/>
                <a:gd name="T30" fmla="*/ 46 w 129"/>
                <a:gd name="T31" fmla="*/ 592 h 595"/>
                <a:gd name="T32" fmla="*/ 31 w 129"/>
                <a:gd name="T33" fmla="*/ 585 h 595"/>
                <a:gd name="T34" fmla="*/ 17 w 129"/>
                <a:gd name="T35" fmla="*/ 575 h 595"/>
                <a:gd name="T36" fmla="*/ 8 w 129"/>
                <a:gd name="T37" fmla="*/ 561 h 595"/>
                <a:gd name="T38" fmla="*/ 2 w 129"/>
                <a:gd name="T39" fmla="*/ 546 h 595"/>
                <a:gd name="T40" fmla="*/ 0 w 129"/>
                <a:gd name="T41" fmla="*/ 529 h 595"/>
                <a:gd name="T42" fmla="*/ 0 w 129"/>
                <a:gd name="T43" fmla="*/ 64 h 595"/>
                <a:gd name="T44" fmla="*/ 2 w 129"/>
                <a:gd name="T45" fmla="*/ 47 h 595"/>
                <a:gd name="T46" fmla="*/ 9 w 129"/>
                <a:gd name="T47" fmla="*/ 32 h 595"/>
                <a:gd name="T48" fmla="*/ 19 w 129"/>
                <a:gd name="T49" fmla="*/ 19 h 595"/>
                <a:gd name="T50" fmla="*/ 32 w 129"/>
                <a:gd name="T51" fmla="*/ 8 h 595"/>
                <a:gd name="T52" fmla="*/ 48 w 129"/>
                <a:gd name="T53" fmla="*/ 2 h 595"/>
                <a:gd name="T54" fmla="*/ 64 w 129"/>
                <a:gd name="T5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595">
                  <a:moveTo>
                    <a:pt x="64" y="0"/>
                  </a:moveTo>
                  <a:lnTo>
                    <a:pt x="81" y="2"/>
                  </a:lnTo>
                  <a:lnTo>
                    <a:pt x="97" y="8"/>
                  </a:lnTo>
                  <a:lnTo>
                    <a:pt x="110" y="19"/>
                  </a:lnTo>
                  <a:lnTo>
                    <a:pt x="120" y="32"/>
                  </a:lnTo>
                  <a:lnTo>
                    <a:pt x="127" y="47"/>
                  </a:lnTo>
                  <a:lnTo>
                    <a:pt x="129" y="64"/>
                  </a:lnTo>
                  <a:lnTo>
                    <a:pt x="129" y="531"/>
                  </a:lnTo>
                  <a:lnTo>
                    <a:pt x="127" y="548"/>
                  </a:lnTo>
                  <a:lnTo>
                    <a:pt x="120" y="562"/>
                  </a:lnTo>
                  <a:lnTo>
                    <a:pt x="110" y="576"/>
                  </a:lnTo>
                  <a:lnTo>
                    <a:pt x="97" y="586"/>
                  </a:lnTo>
                  <a:lnTo>
                    <a:pt x="81" y="593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46" y="592"/>
                  </a:lnTo>
                  <a:lnTo>
                    <a:pt x="31" y="585"/>
                  </a:lnTo>
                  <a:lnTo>
                    <a:pt x="17" y="575"/>
                  </a:lnTo>
                  <a:lnTo>
                    <a:pt x="8" y="561"/>
                  </a:lnTo>
                  <a:lnTo>
                    <a:pt x="2" y="546"/>
                  </a:lnTo>
                  <a:lnTo>
                    <a:pt x="0" y="529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50" name="Group 54">
            <a:extLst>
              <a:ext uri="{FF2B5EF4-FFF2-40B4-BE49-F238E27FC236}">
                <a16:creationId xmlns:a16="http://schemas.microsoft.com/office/drawing/2014/main" id="{A7E0223A-2147-4B4F-99AA-8BFA293E5CB3}"/>
              </a:ext>
            </a:extLst>
          </p:cNvPr>
          <p:cNvGrpSpPr/>
          <p:nvPr/>
        </p:nvGrpSpPr>
        <p:grpSpPr>
          <a:xfrm>
            <a:off x="8969851" y="8076145"/>
            <a:ext cx="1227589" cy="1223355"/>
            <a:chOff x="3363913" y="2841625"/>
            <a:chExt cx="460376" cy="458788"/>
          </a:xfrm>
          <a:solidFill>
            <a:schemeClr val="bg1"/>
          </a:solidFill>
        </p:grpSpPr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83E3839-789D-D144-B1D4-95A8FC0B1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841625"/>
              <a:ext cx="381000" cy="458788"/>
            </a:xfrm>
            <a:custGeom>
              <a:avLst/>
              <a:gdLst>
                <a:gd name="T0" fmla="*/ 2677 w 2882"/>
                <a:gd name="T1" fmla="*/ 0 h 3468"/>
                <a:gd name="T2" fmla="*/ 2749 w 2882"/>
                <a:gd name="T3" fmla="*/ 13 h 3468"/>
                <a:gd name="T4" fmla="*/ 2809 w 2882"/>
                <a:gd name="T5" fmla="*/ 48 h 3468"/>
                <a:gd name="T6" fmla="*/ 2854 w 2882"/>
                <a:gd name="T7" fmla="*/ 101 h 3468"/>
                <a:gd name="T8" fmla="*/ 2879 w 2882"/>
                <a:gd name="T9" fmla="*/ 167 h 3468"/>
                <a:gd name="T10" fmla="*/ 2882 w 2882"/>
                <a:gd name="T11" fmla="*/ 940 h 3468"/>
                <a:gd name="T12" fmla="*/ 2873 w 2882"/>
                <a:gd name="T13" fmla="*/ 974 h 3468"/>
                <a:gd name="T14" fmla="*/ 2848 w 2882"/>
                <a:gd name="T15" fmla="*/ 998 h 3468"/>
                <a:gd name="T16" fmla="*/ 2814 w 2882"/>
                <a:gd name="T17" fmla="*/ 1008 h 3468"/>
                <a:gd name="T18" fmla="*/ 2780 w 2882"/>
                <a:gd name="T19" fmla="*/ 998 h 3468"/>
                <a:gd name="T20" fmla="*/ 2756 w 2882"/>
                <a:gd name="T21" fmla="*/ 974 h 3468"/>
                <a:gd name="T22" fmla="*/ 2746 w 2882"/>
                <a:gd name="T23" fmla="*/ 940 h 3468"/>
                <a:gd name="T24" fmla="*/ 2744 w 2882"/>
                <a:gd name="T25" fmla="*/ 185 h 3468"/>
                <a:gd name="T26" fmla="*/ 2726 w 2882"/>
                <a:gd name="T27" fmla="*/ 156 h 3468"/>
                <a:gd name="T28" fmla="*/ 2696 w 2882"/>
                <a:gd name="T29" fmla="*/ 138 h 3468"/>
                <a:gd name="T30" fmla="*/ 204 w 2882"/>
                <a:gd name="T31" fmla="*/ 136 h 3468"/>
                <a:gd name="T32" fmla="*/ 170 w 2882"/>
                <a:gd name="T33" fmla="*/ 145 h 3468"/>
                <a:gd name="T34" fmla="*/ 146 w 2882"/>
                <a:gd name="T35" fmla="*/ 169 h 3468"/>
                <a:gd name="T36" fmla="*/ 136 w 2882"/>
                <a:gd name="T37" fmla="*/ 203 h 3468"/>
                <a:gd name="T38" fmla="*/ 138 w 2882"/>
                <a:gd name="T39" fmla="*/ 3283 h 3468"/>
                <a:gd name="T40" fmla="*/ 156 w 2882"/>
                <a:gd name="T41" fmla="*/ 3312 h 3468"/>
                <a:gd name="T42" fmla="*/ 186 w 2882"/>
                <a:gd name="T43" fmla="*/ 3330 h 3468"/>
                <a:gd name="T44" fmla="*/ 2677 w 2882"/>
                <a:gd name="T45" fmla="*/ 3332 h 3468"/>
                <a:gd name="T46" fmla="*/ 2712 w 2882"/>
                <a:gd name="T47" fmla="*/ 3323 h 3468"/>
                <a:gd name="T48" fmla="*/ 2737 w 2882"/>
                <a:gd name="T49" fmla="*/ 3299 h 3468"/>
                <a:gd name="T50" fmla="*/ 2746 w 2882"/>
                <a:gd name="T51" fmla="*/ 3265 h 3468"/>
                <a:gd name="T52" fmla="*/ 2748 w 2882"/>
                <a:gd name="T53" fmla="*/ 2748 h 3468"/>
                <a:gd name="T54" fmla="*/ 2766 w 2882"/>
                <a:gd name="T55" fmla="*/ 2718 h 3468"/>
                <a:gd name="T56" fmla="*/ 2796 w 2882"/>
                <a:gd name="T57" fmla="*/ 2701 h 3468"/>
                <a:gd name="T58" fmla="*/ 2831 w 2882"/>
                <a:gd name="T59" fmla="*/ 2701 h 3468"/>
                <a:gd name="T60" fmla="*/ 2862 w 2882"/>
                <a:gd name="T61" fmla="*/ 2718 h 3468"/>
                <a:gd name="T62" fmla="*/ 2880 w 2882"/>
                <a:gd name="T63" fmla="*/ 2748 h 3468"/>
                <a:gd name="T64" fmla="*/ 2882 w 2882"/>
                <a:gd name="T65" fmla="*/ 3265 h 3468"/>
                <a:gd name="T66" fmla="*/ 2869 w 2882"/>
                <a:gd name="T67" fmla="*/ 3336 h 3468"/>
                <a:gd name="T68" fmla="*/ 2834 w 2882"/>
                <a:gd name="T69" fmla="*/ 3395 h 3468"/>
                <a:gd name="T70" fmla="*/ 2781 w 2882"/>
                <a:gd name="T71" fmla="*/ 3441 h 3468"/>
                <a:gd name="T72" fmla="*/ 2714 w 2882"/>
                <a:gd name="T73" fmla="*/ 3465 h 3468"/>
                <a:gd name="T74" fmla="*/ 204 w 2882"/>
                <a:gd name="T75" fmla="*/ 3468 h 3468"/>
                <a:gd name="T76" fmla="*/ 133 w 2882"/>
                <a:gd name="T77" fmla="*/ 3455 h 3468"/>
                <a:gd name="T78" fmla="*/ 73 w 2882"/>
                <a:gd name="T79" fmla="*/ 3420 h 3468"/>
                <a:gd name="T80" fmla="*/ 27 w 2882"/>
                <a:gd name="T81" fmla="*/ 3367 h 3468"/>
                <a:gd name="T82" fmla="*/ 3 w 2882"/>
                <a:gd name="T83" fmla="*/ 3301 h 3468"/>
                <a:gd name="T84" fmla="*/ 0 w 2882"/>
                <a:gd name="T85" fmla="*/ 203 h 3468"/>
                <a:gd name="T86" fmla="*/ 13 w 2882"/>
                <a:gd name="T87" fmla="*/ 132 h 3468"/>
                <a:gd name="T88" fmla="*/ 49 w 2882"/>
                <a:gd name="T89" fmla="*/ 73 h 3468"/>
                <a:gd name="T90" fmla="*/ 101 w 2882"/>
                <a:gd name="T91" fmla="*/ 27 h 3468"/>
                <a:gd name="T92" fmla="*/ 168 w 2882"/>
                <a:gd name="T93" fmla="*/ 3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2" h="3468">
                  <a:moveTo>
                    <a:pt x="204" y="0"/>
                  </a:moveTo>
                  <a:lnTo>
                    <a:pt x="2677" y="0"/>
                  </a:lnTo>
                  <a:lnTo>
                    <a:pt x="2714" y="3"/>
                  </a:lnTo>
                  <a:lnTo>
                    <a:pt x="2749" y="13"/>
                  </a:lnTo>
                  <a:lnTo>
                    <a:pt x="2781" y="27"/>
                  </a:lnTo>
                  <a:lnTo>
                    <a:pt x="2809" y="48"/>
                  </a:lnTo>
                  <a:lnTo>
                    <a:pt x="2834" y="73"/>
                  </a:lnTo>
                  <a:lnTo>
                    <a:pt x="2854" y="101"/>
                  </a:lnTo>
                  <a:lnTo>
                    <a:pt x="2869" y="132"/>
                  </a:lnTo>
                  <a:lnTo>
                    <a:pt x="2879" y="167"/>
                  </a:lnTo>
                  <a:lnTo>
                    <a:pt x="2882" y="203"/>
                  </a:lnTo>
                  <a:lnTo>
                    <a:pt x="2882" y="940"/>
                  </a:lnTo>
                  <a:lnTo>
                    <a:pt x="2880" y="957"/>
                  </a:lnTo>
                  <a:lnTo>
                    <a:pt x="2873" y="974"/>
                  </a:lnTo>
                  <a:lnTo>
                    <a:pt x="2862" y="988"/>
                  </a:lnTo>
                  <a:lnTo>
                    <a:pt x="2848" y="998"/>
                  </a:lnTo>
                  <a:lnTo>
                    <a:pt x="2831" y="1005"/>
                  </a:lnTo>
                  <a:lnTo>
                    <a:pt x="2814" y="1008"/>
                  </a:lnTo>
                  <a:lnTo>
                    <a:pt x="2796" y="1005"/>
                  </a:lnTo>
                  <a:lnTo>
                    <a:pt x="2780" y="998"/>
                  </a:lnTo>
                  <a:lnTo>
                    <a:pt x="2766" y="988"/>
                  </a:lnTo>
                  <a:lnTo>
                    <a:pt x="2756" y="974"/>
                  </a:lnTo>
                  <a:lnTo>
                    <a:pt x="2748" y="957"/>
                  </a:lnTo>
                  <a:lnTo>
                    <a:pt x="2746" y="940"/>
                  </a:lnTo>
                  <a:lnTo>
                    <a:pt x="2746" y="203"/>
                  </a:lnTo>
                  <a:lnTo>
                    <a:pt x="2744" y="185"/>
                  </a:lnTo>
                  <a:lnTo>
                    <a:pt x="2737" y="169"/>
                  </a:lnTo>
                  <a:lnTo>
                    <a:pt x="2726" y="156"/>
                  </a:lnTo>
                  <a:lnTo>
                    <a:pt x="2712" y="145"/>
                  </a:lnTo>
                  <a:lnTo>
                    <a:pt x="2696" y="138"/>
                  </a:lnTo>
                  <a:lnTo>
                    <a:pt x="2677" y="136"/>
                  </a:lnTo>
                  <a:lnTo>
                    <a:pt x="204" y="136"/>
                  </a:lnTo>
                  <a:lnTo>
                    <a:pt x="186" y="138"/>
                  </a:lnTo>
                  <a:lnTo>
                    <a:pt x="170" y="145"/>
                  </a:lnTo>
                  <a:lnTo>
                    <a:pt x="156" y="156"/>
                  </a:lnTo>
                  <a:lnTo>
                    <a:pt x="146" y="169"/>
                  </a:lnTo>
                  <a:lnTo>
                    <a:pt x="138" y="185"/>
                  </a:lnTo>
                  <a:lnTo>
                    <a:pt x="136" y="203"/>
                  </a:lnTo>
                  <a:lnTo>
                    <a:pt x="136" y="3265"/>
                  </a:lnTo>
                  <a:lnTo>
                    <a:pt x="138" y="3283"/>
                  </a:lnTo>
                  <a:lnTo>
                    <a:pt x="146" y="3299"/>
                  </a:lnTo>
                  <a:lnTo>
                    <a:pt x="156" y="3312"/>
                  </a:lnTo>
                  <a:lnTo>
                    <a:pt x="170" y="3323"/>
                  </a:lnTo>
                  <a:lnTo>
                    <a:pt x="186" y="3330"/>
                  </a:lnTo>
                  <a:lnTo>
                    <a:pt x="204" y="3332"/>
                  </a:lnTo>
                  <a:lnTo>
                    <a:pt x="2677" y="3332"/>
                  </a:lnTo>
                  <a:lnTo>
                    <a:pt x="2696" y="3330"/>
                  </a:lnTo>
                  <a:lnTo>
                    <a:pt x="2712" y="3323"/>
                  </a:lnTo>
                  <a:lnTo>
                    <a:pt x="2726" y="3312"/>
                  </a:lnTo>
                  <a:lnTo>
                    <a:pt x="2737" y="3299"/>
                  </a:lnTo>
                  <a:lnTo>
                    <a:pt x="2744" y="3283"/>
                  </a:lnTo>
                  <a:lnTo>
                    <a:pt x="2746" y="3265"/>
                  </a:lnTo>
                  <a:lnTo>
                    <a:pt x="2746" y="2766"/>
                  </a:lnTo>
                  <a:lnTo>
                    <a:pt x="2748" y="2748"/>
                  </a:lnTo>
                  <a:lnTo>
                    <a:pt x="2756" y="2731"/>
                  </a:lnTo>
                  <a:lnTo>
                    <a:pt x="2766" y="2718"/>
                  </a:lnTo>
                  <a:lnTo>
                    <a:pt x="2780" y="2707"/>
                  </a:lnTo>
                  <a:lnTo>
                    <a:pt x="2796" y="2701"/>
                  </a:lnTo>
                  <a:lnTo>
                    <a:pt x="2814" y="2698"/>
                  </a:lnTo>
                  <a:lnTo>
                    <a:pt x="2831" y="2701"/>
                  </a:lnTo>
                  <a:lnTo>
                    <a:pt x="2848" y="2707"/>
                  </a:lnTo>
                  <a:lnTo>
                    <a:pt x="2862" y="2718"/>
                  </a:lnTo>
                  <a:lnTo>
                    <a:pt x="2873" y="2731"/>
                  </a:lnTo>
                  <a:lnTo>
                    <a:pt x="2880" y="2748"/>
                  </a:lnTo>
                  <a:lnTo>
                    <a:pt x="2882" y="2766"/>
                  </a:lnTo>
                  <a:lnTo>
                    <a:pt x="2882" y="3265"/>
                  </a:lnTo>
                  <a:lnTo>
                    <a:pt x="2879" y="3301"/>
                  </a:lnTo>
                  <a:lnTo>
                    <a:pt x="2869" y="3336"/>
                  </a:lnTo>
                  <a:lnTo>
                    <a:pt x="2854" y="3367"/>
                  </a:lnTo>
                  <a:lnTo>
                    <a:pt x="2834" y="3395"/>
                  </a:lnTo>
                  <a:lnTo>
                    <a:pt x="2809" y="3420"/>
                  </a:lnTo>
                  <a:lnTo>
                    <a:pt x="2781" y="3441"/>
                  </a:lnTo>
                  <a:lnTo>
                    <a:pt x="2749" y="3455"/>
                  </a:lnTo>
                  <a:lnTo>
                    <a:pt x="2714" y="3465"/>
                  </a:lnTo>
                  <a:lnTo>
                    <a:pt x="2677" y="3468"/>
                  </a:lnTo>
                  <a:lnTo>
                    <a:pt x="204" y="3468"/>
                  </a:lnTo>
                  <a:lnTo>
                    <a:pt x="168" y="3465"/>
                  </a:lnTo>
                  <a:lnTo>
                    <a:pt x="133" y="3455"/>
                  </a:lnTo>
                  <a:lnTo>
                    <a:pt x="101" y="3441"/>
                  </a:lnTo>
                  <a:lnTo>
                    <a:pt x="73" y="3420"/>
                  </a:lnTo>
                  <a:lnTo>
                    <a:pt x="49" y="3395"/>
                  </a:lnTo>
                  <a:lnTo>
                    <a:pt x="27" y="3367"/>
                  </a:lnTo>
                  <a:lnTo>
                    <a:pt x="13" y="3336"/>
                  </a:lnTo>
                  <a:lnTo>
                    <a:pt x="3" y="3301"/>
                  </a:lnTo>
                  <a:lnTo>
                    <a:pt x="0" y="3265"/>
                  </a:lnTo>
                  <a:lnTo>
                    <a:pt x="0" y="203"/>
                  </a:lnTo>
                  <a:lnTo>
                    <a:pt x="3" y="167"/>
                  </a:lnTo>
                  <a:lnTo>
                    <a:pt x="13" y="132"/>
                  </a:lnTo>
                  <a:lnTo>
                    <a:pt x="27" y="101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101" y="27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C974502C-A05A-E140-9ED9-CB6CF7BF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1863" y="2889250"/>
              <a:ext cx="165100" cy="165100"/>
            </a:xfrm>
            <a:custGeom>
              <a:avLst/>
              <a:gdLst>
                <a:gd name="T0" fmla="*/ 507 w 1251"/>
                <a:gd name="T1" fmla="*/ 860 h 1246"/>
                <a:gd name="T2" fmla="*/ 378 w 1251"/>
                <a:gd name="T3" fmla="*/ 947 h 1246"/>
                <a:gd name="T4" fmla="*/ 419 w 1251"/>
                <a:gd name="T5" fmla="*/ 1064 h 1246"/>
                <a:gd name="T6" fmla="*/ 626 w 1251"/>
                <a:gd name="T7" fmla="*/ 1111 h 1246"/>
                <a:gd name="T8" fmla="*/ 833 w 1251"/>
                <a:gd name="T9" fmla="*/ 1064 h 1246"/>
                <a:gd name="T10" fmla="*/ 874 w 1251"/>
                <a:gd name="T11" fmla="*/ 947 h 1246"/>
                <a:gd name="T12" fmla="*/ 745 w 1251"/>
                <a:gd name="T13" fmla="*/ 860 h 1246"/>
                <a:gd name="T14" fmla="*/ 626 w 1251"/>
                <a:gd name="T15" fmla="*/ 443 h 1246"/>
                <a:gd name="T16" fmla="*/ 541 w 1251"/>
                <a:gd name="T17" fmla="*/ 484 h 1246"/>
                <a:gd name="T18" fmla="*/ 517 w 1251"/>
                <a:gd name="T19" fmla="*/ 596 h 1246"/>
                <a:gd name="T20" fmla="*/ 558 w 1251"/>
                <a:gd name="T21" fmla="*/ 681 h 1246"/>
                <a:gd name="T22" fmla="*/ 651 w 1251"/>
                <a:gd name="T23" fmla="*/ 702 h 1246"/>
                <a:gd name="T24" fmla="*/ 724 w 1251"/>
                <a:gd name="T25" fmla="*/ 644 h 1246"/>
                <a:gd name="T26" fmla="*/ 732 w 1251"/>
                <a:gd name="T27" fmla="*/ 527 h 1246"/>
                <a:gd name="T28" fmla="*/ 674 w 1251"/>
                <a:gd name="T29" fmla="*/ 455 h 1246"/>
                <a:gd name="T30" fmla="*/ 569 w 1251"/>
                <a:gd name="T31" fmla="*/ 138 h 1246"/>
                <a:gd name="T32" fmla="*/ 364 w 1251"/>
                <a:gd name="T33" fmla="*/ 211 h 1246"/>
                <a:gd name="T34" fmla="*/ 213 w 1251"/>
                <a:gd name="T35" fmla="*/ 361 h 1246"/>
                <a:gd name="T36" fmla="*/ 139 w 1251"/>
                <a:gd name="T37" fmla="*/ 566 h 1246"/>
                <a:gd name="T38" fmla="*/ 162 w 1251"/>
                <a:gd name="T39" fmla="*/ 777 h 1246"/>
                <a:gd name="T40" fmla="*/ 259 w 1251"/>
                <a:gd name="T41" fmla="*/ 876 h 1246"/>
                <a:gd name="T42" fmla="*/ 394 w 1251"/>
                <a:gd name="T43" fmla="*/ 765 h 1246"/>
                <a:gd name="T44" fmla="*/ 390 w 1251"/>
                <a:gd name="T45" fmla="*/ 661 h 1246"/>
                <a:gd name="T46" fmla="*/ 384 w 1251"/>
                <a:gd name="T47" fmla="*/ 513 h 1246"/>
                <a:gd name="T48" fmla="*/ 453 w 1251"/>
                <a:gd name="T49" fmla="*/ 379 h 1246"/>
                <a:gd name="T50" fmla="*/ 586 w 1251"/>
                <a:gd name="T51" fmla="*/ 311 h 1246"/>
                <a:gd name="T52" fmla="*/ 738 w 1251"/>
                <a:gd name="T53" fmla="*/ 335 h 1246"/>
                <a:gd name="T54" fmla="*/ 844 w 1251"/>
                <a:gd name="T55" fmla="*/ 440 h 1246"/>
                <a:gd name="T56" fmla="*/ 870 w 1251"/>
                <a:gd name="T57" fmla="*/ 596 h 1246"/>
                <a:gd name="T58" fmla="*/ 837 w 1251"/>
                <a:gd name="T59" fmla="*/ 719 h 1246"/>
                <a:gd name="T60" fmla="*/ 931 w 1251"/>
                <a:gd name="T61" fmla="*/ 814 h 1246"/>
                <a:gd name="T62" fmla="*/ 1047 w 1251"/>
                <a:gd name="T63" fmla="*/ 870 h 1246"/>
                <a:gd name="T64" fmla="*/ 1113 w 1251"/>
                <a:gd name="T65" fmla="*/ 677 h 1246"/>
                <a:gd name="T66" fmla="*/ 1086 w 1251"/>
                <a:gd name="T67" fmla="*/ 459 h 1246"/>
                <a:gd name="T68" fmla="*/ 971 w 1251"/>
                <a:gd name="T69" fmla="*/ 278 h 1246"/>
                <a:gd name="T70" fmla="*/ 791 w 1251"/>
                <a:gd name="T71" fmla="*/ 164 h 1246"/>
                <a:gd name="T72" fmla="*/ 626 w 1251"/>
                <a:gd name="T73" fmla="*/ 0 h 1246"/>
                <a:gd name="T74" fmla="*/ 869 w 1251"/>
                <a:gd name="T75" fmla="*/ 49 h 1246"/>
                <a:gd name="T76" fmla="*/ 1068 w 1251"/>
                <a:gd name="T77" fmla="*/ 183 h 1246"/>
                <a:gd name="T78" fmla="*/ 1202 w 1251"/>
                <a:gd name="T79" fmla="*/ 380 h 1246"/>
                <a:gd name="T80" fmla="*/ 1251 w 1251"/>
                <a:gd name="T81" fmla="*/ 623 h 1246"/>
                <a:gd name="T82" fmla="*/ 1209 w 1251"/>
                <a:gd name="T83" fmla="*/ 848 h 1246"/>
                <a:gd name="T84" fmla="*/ 1094 w 1251"/>
                <a:gd name="T85" fmla="*/ 1036 h 1246"/>
                <a:gd name="T86" fmla="*/ 1004 w 1251"/>
                <a:gd name="T87" fmla="*/ 1119 h 1246"/>
                <a:gd name="T88" fmla="*/ 802 w 1251"/>
                <a:gd name="T89" fmla="*/ 1221 h 1246"/>
                <a:gd name="T90" fmla="*/ 565 w 1251"/>
                <a:gd name="T91" fmla="*/ 1243 h 1246"/>
                <a:gd name="T92" fmla="*/ 344 w 1251"/>
                <a:gd name="T93" fmla="*/ 1179 h 1246"/>
                <a:gd name="T94" fmla="*/ 201 w 1251"/>
                <a:gd name="T95" fmla="*/ 1079 h 1246"/>
                <a:gd name="T96" fmla="*/ 92 w 1251"/>
                <a:gd name="T97" fmla="*/ 948 h 1246"/>
                <a:gd name="T98" fmla="*/ 12 w 1251"/>
                <a:gd name="T99" fmla="*/ 739 h 1246"/>
                <a:gd name="T100" fmla="*/ 14 w 1251"/>
                <a:gd name="T101" fmla="*/ 498 h 1246"/>
                <a:gd name="T102" fmla="*/ 108 w 1251"/>
                <a:gd name="T103" fmla="*/ 275 h 1246"/>
                <a:gd name="T104" fmla="*/ 276 w 1251"/>
                <a:gd name="T105" fmla="*/ 106 h 1246"/>
                <a:gd name="T106" fmla="*/ 500 w 1251"/>
                <a:gd name="T107" fmla="*/ 1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1" h="1246">
                  <a:moveTo>
                    <a:pt x="626" y="839"/>
                  </a:moveTo>
                  <a:lnTo>
                    <a:pt x="585" y="843"/>
                  </a:lnTo>
                  <a:lnTo>
                    <a:pt x="545" y="849"/>
                  </a:lnTo>
                  <a:lnTo>
                    <a:pt x="507" y="860"/>
                  </a:lnTo>
                  <a:lnTo>
                    <a:pt x="472" y="876"/>
                  </a:lnTo>
                  <a:lnTo>
                    <a:pt x="437" y="896"/>
                  </a:lnTo>
                  <a:lnTo>
                    <a:pt x="406" y="920"/>
                  </a:lnTo>
                  <a:lnTo>
                    <a:pt x="378" y="947"/>
                  </a:lnTo>
                  <a:lnTo>
                    <a:pt x="352" y="977"/>
                  </a:lnTo>
                  <a:lnTo>
                    <a:pt x="330" y="1012"/>
                  </a:lnTo>
                  <a:lnTo>
                    <a:pt x="373" y="1040"/>
                  </a:lnTo>
                  <a:lnTo>
                    <a:pt x="419" y="1064"/>
                  </a:lnTo>
                  <a:lnTo>
                    <a:pt x="467" y="1084"/>
                  </a:lnTo>
                  <a:lnTo>
                    <a:pt x="518" y="1099"/>
                  </a:lnTo>
                  <a:lnTo>
                    <a:pt x="572" y="1107"/>
                  </a:lnTo>
                  <a:lnTo>
                    <a:pt x="626" y="1111"/>
                  </a:lnTo>
                  <a:lnTo>
                    <a:pt x="680" y="1107"/>
                  </a:lnTo>
                  <a:lnTo>
                    <a:pt x="734" y="1099"/>
                  </a:lnTo>
                  <a:lnTo>
                    <a:pt x="785" y="1084"/>
                  </a:lnTo>
                  <a:lnTo>
                    <a:pt x="833" y="1064"/>
                  </a:lnTo>
                  <a:lnTo>
                    <a:pt x="879" y="1040"/>
                  </a:lnTo>
                  <a:lnTo>
                    <a:pt x="922" y="1012"/>
                  </a:lnTo>
                  <a:lnTo>
                    <a:pt x="900" y="977"/>
                  </a:lnTo>
                  <a:lnTo>
                    <a:pt x="874" y="947"/>
                  </a:lnTo>
                  <a:lnTo>
                    <a:pt x="846" y="920"/>
                  </a:lnTo>
                  <a:lnTo>
                    <a:pt x="814" y="896"/>
                  </a:lnTo>
                  <a:lnTo>
                    <a:pt x="781" y="876"/>
                  </a:lnTo>
                  <a:lnTo>
                    <a:pt x="745" y="860"/>
                  </a:lnTo>
                  <a:lnTo>
                    <a:pt x="707" y="849"/>
                  </a:lnTo>
                  <a:lnTo>
                    <a:pt x="667" y="843"/>
                  </a:lnTo>
                  <a:lnTo>
                    <a:pt x="626" y="839"/>
                  </a:lnTo>
                  <a:close/>
                  <a:moveTo>
                    <a:pt x="626" y="443"/>
                  </a:moveTo>
                  <a:lnTo>
                    <a:pt x="601" y="446"/>
                  </a:lnTo>
                  <a:lnTo>
                    <a:pt x="578" y="455"/>
                  </a:lnTo>
                  <a:lnTo>
                    <a:pt x="558" y="467"/>
                  </a:lnTo>
                  <a:lnTo>
                    <a:pt x="541" y="484"/>
                  </a:lnTo>
                  <a:lnTo>
                    <a:pt x="528" y="504"/>
                  </a:lnTo>
                  <a:lnTo>
                    <a:pt x="520" y="527"/>
                  </a:lnTo>
                  <a:lnTo>
                    <a:pt x="517" y="551"/>
                  </a:lnTo>
                  <a:lnTo>
                    <a:pt x="517" y="596"/>
                  </a:lnTo>
                  <a:lnTo>
                    <a:pt x="520" y="621"/>
                  </a:lnTo>
                  <a:lnTo>
                    <a:pt x="528" y="644"/>
                  </a:lnTo>
                  <a:lnTo>
                    <a:pt x="541" y="664"/>
                  </a:lnTo>
                  <a:lnTo>
                    <a:pt x="558" y="681"/>
                  </a:lnTo>
                  <a:lnTo>
                    <a:pt x="578" y="693"/>
                  </a:lnTo>
                  <a:lnTo>
                    <a:pt x="601" y="702"/>
                  </a:lnTo>
                  <a:lnTo>
                    <a:pt x="626" y="704"/>
                  </a:lnTo>
                  <a:lnTo>
                    <a:pt x="651" y="702"/>
                  </a:lnTo>
                  <a:lnTo>
                    <a:pt x="674" y="693"/>
                  </a:lnTo>
                  <a:lnTo>
                    <a:pt x="694" y="681"/>
                  </a:lnTo>
                  <a:lnTo>
                    <a:pt x="711" y="664"/>
                  </a:lnTo>
                  <a:lnTo>
                    <a:pt x="724" y="644"/>
                  </a:lnTo>
                  <a:lnTo>
                    <a:pt x="732" y="621"/>
                  </a:lnTo>
                  <a:lnTo>
                    <a:pt x="735" y="596"/>
                  </a:lnTo>
                  <a:lnTo>
                    <a:pt x="735" y="551"/>
                  </a:lnTo>
                  <a:lnTo>
                    <a:pt x="732" y="527"/>
                  </a:lnTo>
                  <a:lnTo>
                    <a:pt x="724" y="504"/>
                  </a:lnTo>
                  <a:lnTo>
                    <a:pt x="711" y="484"/>
                  </a:lnTo>
                  <a:lnTo>
                    <a:pt x="694" y="467"/>
                  </a:lnTo>
                  <a:lnTo>
                    <a:pt x="674" y="455"/>
                  </a:lnTo>
                  <a:lnTo>
                    <a:pt x="651" y="446"/>
                  </a:lnTo>
                  <a:lnTo>
                    <a:pt x="626" y="443"/>
                  </a:lnTo>
                  <a:close/>
                  <a:moveTo>
                    <a:pt x="626" y="135"/>
                  </a:moveTo>
                  <a:lnTo>
                    <a:pt x="569" y="138"/>
                  </a:lnTo>
                  <a:lnTo>
                    <a:pt x="514" y="148"/>
                  </a:lnTo>
                  <a:lnTo>
                    <a:pt x="461" y="164"/>
                  </a:lnTo>
                  <a:lnTo>
                    <a:pt x="411" y="185"/>
                  </a:lnTo>
                  <a:lnTo>
                    <a:pt x="364" y="211"/>
                  </a:lnTo>
                  <a:lnTo>
                    <a:pt x="320" y="242"/>
                  </a:lnTo>
                  <a:lnTo>
                    <a:pt x="280" y="278"/>
                  </a:lnTo>
                  <a:lnTo>
                    <a:pt x="244" y="318"/>
                  </a:lnTo>
                  <a:lnTo>
                    <a:pt x="213" y="361"/>
                  </a:lnTo>
                  <a:lnTo>
                    <a:pt x="187" y="409"/>
                  </a:lnTo>
                  <a:lnTo>
                    <a:pt x="165" y="459"/>
                  </a:lnTo>
                  <a:lnTo>
                    <a:pt x="150" y="512"/>
                  </a:lnTo>
                  <a:lnTo>
                    <a:pt x="139" y="566"/>
                  </a:lnTo>
                  <a:lnTo>
                    <a:pt x="136" y="623"/>
                  </a:lnTo>
                  <a:lnTo>
                    <a:pt x="139" y="677"/>
                  </a:lnTo>
                  <a:lnTo>
                    <a:pt x="148" y="728"/>
                  </a:lnTo>
                  <a:lnTo>
                    <a:pt x="162" y="777"/>
                  </a:lnTo>
                  <a:lnTo>
                    <a:pt x="180" y="825"/>
                  </a:lnTo>
                  <a:lnTo>
                    <a:pt x="204" y="870"/>
                  </a:lnTo>
                  <a:lnTo>
                    <a:pt x="232" y="912"/>
                  </a:lnTo>
                  <a:lnTo>
                    <a:pt x="259" y="876"/>
                  </a:lnTo>
                  <a:lnTo>
                    <a:pt x="288" y="844"/>
                  </a:lnTo>
                  <a:lnTo>
                    <a:pt x="321" y="814"/>
                  </a:lnTo>
                  <a:lnTo>
                    <a:pt x="356" y="788"/>
                  </a:lnTo>
                  <a:lnTo>
                    <a:pt x="394" y="765"/>
                  </a:lnTo>
                  <a:lnTo>
                    <a:pt x="433" y="745"/>
                  </a:lnTo>
                  <a:lnTo>
                    <a:pt x="415" y="719"/>
                  </a:lnTo>
                  <a:lnTo>
                    <a:pt x="401" y="690"/>
                  </a:lnTo>
                  <a:lnTo>
                    <a:pt x="390" y="661"/>
                  </a:lnTo>
                  <a:lnTo>
                    <a:pt x="384" y="629"/>
                  </a:lnTo>
                  <a:lnTo>
                    <a:pt x="381" y="596"/>
                  </a:lnTo>
                  <a:lnTo>
                    <a:pt x="381" y="551"/>
                  </a:lnTo>
                  <a:lnTo>
                    <a:pt x="384" y="513"/>
                  </a:lnTo>
                  <a:lnTo>
                    <a:pt x="394" y="475"/>
                  </a:lnTo>
                  <a:lnTo>
                    <a:pt x="408" y="440"/>
                  </a:lnTo>
                  <a:lnTo>
                    <a:pt x="428" y="407"/>
                  </a:lnTo>
                  <a:lnTo>
                    <a:pt x="453" y="379"/>
                  </a:lnTo>
                  <a:lnTo>
                    <a:pt x="481" y="355"/>
                  </a:lnTo>
                  <a:lnTo>
                    <a:pt x="514" y="335"/>
                  </a:lnTo>
                  <a:lnTo>
                    <a:pt x="549" y="320"/>
                  </a:lnTo>
                  <a:lnTo>
                    <a:pt x="586" y="311"/>
                  </a:lnTo>
                  <a:lnTo>
                    <a:pt x="626" y="308"/>
                  </a:lnTo>
                  <a:lnTo>
                    <a:pt x="666" y="311"/>
                  </a:lnTo>
                  <a:lnTo>
                    <a:pt x="704" y="320"/>
                  </a:lnTo>
                  <a:lnTo>
                    <a:pt x="738" y="335"/>
                  </a:lnTo>
                  <a:lnTo>
                    <a:pt x="770" y="355"/>
                  </a:lnTo>
                  <a:lnTo>
                    <a:pt x="798" y="379"/>
                  </a:lnTo>
                  <a:lnTo>
                    <a:pt x="824" y="407"/>
                  </a:lnTo>
                  <a:lnTo>
                    <a:pt x="844" y="440"/>
                  </a:lnTo>
                  <a:lnTo>
                    <a:pt x="859" y="475"/>
                  </a:lnTo>
                  <a:lnTo>
                    <a:pt x="867" y="513"/>
                  </a:lnTo>
                  <a:lnTo>
                    <a:pt x="870" y="551"/>
                  </a:lnTo>
                  <a:lnTo>
                    <a:pt x="870" y="596"/>
                  </a:lnTo>
                  <a:lnTo>
                    <a:pt x="868" y="629"/>
                  </a:lnTo>
                  <a:lnTo>
                    <a:pt x="862" y="661"/>
                  </a:lnTo>
                  <a:lnTo>
                    <a:pt x="851" y="690"/>
                  </a:lnTo>
                  <a:lnTo>
                    <a:pt x="837" y="719"/>
                  </a:lnTo>
                  <a:lnTo>
                    <a:pt x="820" y="745"/>
                  </a:lnTo>
                  <a:lnTo>
                    <a:pt x="859" y="765"/>
                  </a:lnTo>
                  <a:lnTo>
                    <a:pt x="897" y="788"/>
                  </a:lnTo>
                  <a:lnTo>
                    <a:pt x="931" y="814"/>
                  </a:lnTo>
                  <a:lnTo>
                    <a:pt x="963" y="844"/>
                  </a:lnTo>
                  <a:lnTo>
                    <a:pt x="994" y="876"/>
                  </a:lnTo>
                  <a:lnTo>
                    <a:pt x="1020" y="912"/>
                  </a:lnTo>
                  <a:lnTo>
                    <a:pt x="1047" y="870"/>
                  </a:lnTo>
                  <a:lnTo>
                    <a:pt x="1072" y="825"/>
                  </a:lnTo>
                  <a:lnTo>
                    <a:pt x="1090" y="777"/>
                  </a:lnTo>
                  <a:lnTo>
                    <a:pt x="1104" y="728"/>
                  </a:lnTo>
                  <a:lnTo>
                    <a:pt x="1113" y="677"/>
                  </a:lnTo>
                  <a:lnTo>
                    <a:pt x="1115" y="623"/>
                  </a:lnTo>
                  <a:lnTo>
                    <a:pt x="1112" y="566"/>
                  </a:lnTo>
                  <a:lnTo>
                    <a:pt x="1102" y="512"/>
                  </a:lnTo>
                  <a:lnTo>
                    <a:pt x="1086" y="459"/>
                  </a:lnTo>
                  <a:lnTo>
                    <a:pt x="1065" y="409"/>
                  </a:lnTo>
                  <a:lnTo>
                    <a:pt x="1039" y="361"/>
                  </a:lnTo>
                  <a:lnTo>
                    <a:pt x="1007" y="318"/>
                  </a:lnTo>
                  <a:lnTo>
                    <a:pt x="971" y="278"/>
                  </a:lnTo>
                  <a:lnTo>
                    <a:pt x="931" y="242"/>
                  </a:lnTo>
                  <a:lnTo>
                    <a:pt x="888" y="211"/>
                  </a:lnTo>
                  <a:lnTo>
                    <a:pt x="841" y="185"/>
                  </a:lnTo>
                  <a:lnTo>
                    <a:pt x="791" y="164"/>
                  </a:lnTo>
                  <a:lnTo>
                    <a:pt x="738" y="148"/>
                  </a:lnTo>
                  <a:lnTo>
                    <a:pt x="682" y="138"/>
                  </a:lnTo>
                  <a:lnTo>
                    <a:pt x="626" y="135"/>
                  </a:lnTo>
                  <a:close/>
                  <a:moveTo>
                    <a:pt x="626" y="0"/>
                  </a:moveTo>
                  <a:lnTo>
                    <a:pt x="690" y="3"/>
                  </a:lnTo>
                  <a:lnTo>
                    <a:pt x="752" y="12"/>
                  </a:lnTo>
                  <a:lnTo>
                    <a:pt x="812" y="28"/>
                  </a:lnTo>
                  <a:lnTo>
                    <a:pt x="869" y="49"/>
                  </a:lnTo>
                  <a:lnTo>
                    <a:pt x="924" y="75"/>
                  </a:lnTo>
                  <a:lnTo>
                    <a:pt x="976" y="106"/>
                  </a:lnTo>
                  <a:lnTo>
                    <a:pt x="1023" y="143"/>
                  </a:lnTo>
                  <a:lnTo>
                    <a:pt x="1068" y="183"/>
                  </a:lnTo>
                  <a:lnTo>
                    <a:pt x="1108" y="227"/>
                  </a:lnTo>
                  <a:lnTo>
                    <a:pt x="1144" y="275"/>
                  </a:lnTo>
                  <a:lnTo>
                    <a:pt x="1176" y="327"/>
                  </a:lnTo>
                  <a:lnTo>
                    <a:pt x="1202" y="380"/>
                  </a:lnTo>
                  <a:lnTo>
                    <a:pt x="1223" y="438"/>
                  </a:lnTo>
                  <a:lnTo>
                    <a:pt x="1238" y="498"/>
                  </a:lnTo>
                  <a:lnTo>
                    <a:pt x="1248" y="559"/>
                  </a:lnTo>
                  <a:lnTo>
                    <a:pt x="1251" y="623"/>
                  </a:lnTo>
                  <a:lnTo>
                    <a:pt x="1249" y="682"/>
                  </a:lnTo>
                  <a:lnTo>
                    <a:pt x="1240" y="739"/>
                  </a:lnTo>
                  <a:lnTo>
                    <a:pt x="1228" y="794"/>
                  </a:lnTo>
                  <a:lnTo>
                    <a:pt x="1209" y="848"/>
                  </a:lnTo>
                  <a:lnTo>
                    <a:pt x="1187" y="899"/>
                  </a:lnTo>
                  <a:lnTo>
                    <a:pt x="1159" y="948"/>
                  </a:lnTo>
                  <a:lnTo>
                    <a:pt x="1129" y="994"/>
                  </a:lnTo>
                  <a:lnTo>
                    <a:pt x="1094" y="1036"/>
                  </a:lnTo>
                  <a:lnTo>
                    <a:pt x="1055" y="1076"/>
                  </a:lnTo>
                  <a:lnTo>
                    <a:pt x="1052" y="1079"/>
                  </a:lnTo>
                  <a:lnTo>
                    <a:pt x="1047" y="1082"/>
                  </a:lnTo>
                  <a:lnTo>
                    <a:pt x="1004" y="1119"/>
                  </a:lnTo>
                  <a:lnTo>
                    <a:pt x="958" y="1150"/>
                  </a:lnTo>
                  <a:lnTo>
                    <a:pt x="908" y="1179"/>
                  </a:lnTo>
                  <a:lnTo>
                    <a:pt x="856" y="1202"/>
                  </a:lnTo>
                  <a:lnTo>
                    <a:pt x="802" y="1221"/>
                  </a:lnTo>
                  <a:lnTo>
                    <a:pt x="745" y="1235"/>
                  </a:lnTo>
                  <a:lnTo>
                    <a:pt x="686" y="1243"/>
                  </a:lnTo>
                  <a:lnTo>
                    <a:pt x="626" y="1246"/>
                  </a:lnTo>
                  <a:lnTo>
                    <a:pt x="565" y="1243"/>
                  </a:lnTo>
                  <a:lnTo>
                    <a:pt x="507" y="1235"/>
                  </a:lnTo>
                  <a:lnTo>
                    <a:pt x="450" y="1221"/>
                  </a:lnTo>
                  <a:lnTo>
                    <a:pt x="396" y="1202"/>
                  </a:lnTo>
                  <a:lnTo>
                    <a:pt x="344" y="1179"/>
                  </a:lnTo>
                  <a:lnTo>
                    <a:pt x="294" y="1150"/>
                  </a:lnTo>
                  <a:lnTo>
                    <a:pt x="248" y="1119"/>
                  </a:lnTo>
                  <a:lnTo>
                    <a:pt x="205" y="1082"/>
                  </a:lnTo>
                  <a:lnTo>
                    <a:pt x="201" y="1079"/>
                  </a:lnTo>
                  <a:lnTo>
                    <a:pt x="197" y="1076"/>
                  </a:lnTo>
                  <a:lnTo>
                    <a:pt x="158" y="1036"/>
                  </a:lnTo>
                  <a:lnTo>
                    <a:pt x="124" y="994"/>
                  </a:lnTo>
                  <a:lnTo>
                    <a:pt x="92" y="948"/>
                  </a:lnTo>
                  <a:lnTo>
                    <a:pt x="66" y="899"/>
                  </a:lnTo>
                  <a:lnTo>
                    <a:pt x="42" y="848"/>
                  </a:lnTo>
                  <a:lnTo>
                    <a:pt x="24" y="794"/>
                  </a:lnTo>
                  <a:lnTo>
                    <a:pt x="12" y="739"/>
                  </a:lnTo>
                  <a:lnTo>
                    <a:pt x="3" y="682"/>
                  </a:lnTo>
                  <a:lnTo>
                    <a:pt x="0" y="623"/>
                  </a:lnTo>
                  <a:lnTo>
                    <a:pt x="4" y="559"/>
                  </a:lnTo>
                  <a:lnTo>
                    <a:pt x="14" y="498"/>
                  </a:lnTo>
                  <a:lnTo>
                    <a:pt x="29" y="438"/>
                  </a:lnTo>
                  <a:lnTo>
                    <a:pt x="50" y="380"/>
                  </a:lnTo>
                  <a:lnTo>
                    <a:pt x="76" y="327"/>
                  </a:lnTo>
                  <a:lnTo>
                    <a:pt x="108" y="275"/>
                  </a:lnTo>
                  <a:lnTo>
                    <a:pt x="144" y="227"/>
                  </a:lnTo>
                  <a:lnTo>
                    <a:pt x="184" y="183"/>
                  </a:lnTo>
                  <a:lnTo>
                    <a:pt x="228" y="143"/>
                  </a:lnTo>
                  <a:lnTo>
                    <a:pt x="276" y="106"/>
                  </a:lnTo>
                  <a:lnTo>
                    <a:pt x="328" y="75"/>
                  </a:lnTo>
                  <a:lnTo>
                    <a:pt x="383" y="49"/>
                  </a:lnTo>
                  <a:lnTo>
                    <a:pt x="440" y="28"/>
                  </a:lnTo>
                  <a:lnTo>
                    <a:pt x="500" y="12"/>
                  </a:lnTo>
                  <a:lnTo>
                    <a:pt x="562" y="3"/>
                  </a:lnTo>
                  <a:lnTo>
                    <a:pt x="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D8DE2278-6AEF-B748-8DD4-9B6D5AD5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3233738"/>
              <a:ext cx="66675" cy="19050"/>
            </a:xfrm>
            <a:custGeom>
              <a:avLst/>
              <a:gdLst>
                <a:gd name="T0" fmla="*/ 68 w 503"/>
                <a:gd name="T1" fmla="*/ 0 h 135"/>
                <a:gd name="T2" fmla="*/ 434 w 503"/>
                <a:gd name="T3" fmla="*/ 0 h 135"/>
                <a:gd name="T4" fmla="*/ 453 w 503"/>
                <a:gd name="T5" fmla="*/ 2 h 135"/>
                <a:gd name="T6" fmla="*/ 469 w 503"/>
                <a:gd name="T7" fmla="*/ 9 h 135"/>
                <a:gd name="T8" fmla="*/ 483 w 503"/>
                <a:gd name="T9" fmla="*/ 20 h 135"/>
                <a:gd name="T10" fmla="*/ 494 w 503"/>
                <a:gd name="T11" fmla="*/ 33 h 135"/>
                <a:gd name="T12" fmla="*/ 501 w 503"/>
                <a:gd name="T13" fmla="*/ 49 h 135"/>
                <a:gd name="T14" fmla="*/ 503 w 503"/>
                <a:gd name="T15" fmla="*/ 68 h 135"/>
                <a:gd name="T16" fmla="*/ 501 w 503"/>
                <a:gd name="T17" fmla="*/ 86 h 135"/>
                <a:gd name="T18" fmla="*/ 494 w 503"/>
                <a:gd name="T19" fmla="*/ 102 h 135"/>
                <a:gd name="T20" fmla="*/ 483 w 503"/>
                <a:gd name="T21" fmla="*/ 115 h 135"/>
                <a:gd name="T22" fmla="*/ 469 w 503"/>
                <a:gd name="T23" fmla="*/ 126 h 135"/>
                <a:gd name="T24" fmla="*/ 453 w 503"/>
                <a:gd name="T25" fmla="*/ 133 h 135"/>
                <a:gd name="T26" fmla="*/ 434 w 503"/>
                <a:gd name="T27" fmla="*/ 135 h 135"/>
                <a:gd name="T28" fmla="*/ 68 w 503"/>
                <a:gd name="T29" fmla="*/ 135 h 135"/>
                <a:gd name="T30" fmla="*/ 50 w 503"/>
                <a:gd name="T31" fmla="*/ 133 h 135"/>
                <a:gd name="T32" fmla="*/ 34 w 503"/>
                <a:gd name="T33" fmla="*/ 126 h 135"/>
                <a:gd name="T34" fmla="*/ 20 w 503"/>
                <a:gd name="T35" fmla="*/ 115 h 135"/>
                <a:gd name="T36" fmla="*/ 10 w 503"/>
                <a:gd name="T37" fmla="*/ 102 h 135"/>
                <a:gd name="T38" fmla="*/ 2 w 503"/>
                <a:gd name="T39" fmla="*/ 86 h 135"/>
                <a:gd name="T40" fmla="*/ 0 w 503"/>
                <a:gd name="T41" fmla="*/ 68 h 135"/>
                <a:gd name="T42" fmla="*/ 2 w 503"/>
                <a:gd name="T43" fmla="*/ 49 h 135"/>
                <a:gd name="T44" fmla="*/ 10 w 503"/>
                <a:gd name="T45" fmla="*/ 33 h 135"/>
                <a:gd name="T46" fmla="*/ 20 w 503"/>
                <a:gd name="T47" fmla="*/ 20 h 135"/>
                <a:gd name="T48" fmla="*/ 34 w 503"/>
                <a:gd name="T49" fmla="*/ 9 h 135"/>
                <a:gd name="T50" fmla="*/ 50 w 503"/>
                <a:gd name="T51" fmla="*/ 2 h 135"/>
                <a:gd name="T52" fmla="*/ 68 w 503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3" h="135">
                  <a:moveTo>
                    <a:pt x="68" y="0"/>
                  </a:moveTo>
                  <a:lnTo>
                    <a:pt x="434" y="0"/>
                  </a:lnTo>
                  <a:lnTo>
                    <a:pt x="453" y="2"/>
                  </a:lnTo>
                  <a:lnTo>
                    <a:pt x="469" y="9"/>
                  </a:lnTo>
                  <a:lnTo>
                    <a:pt x="483" y="20"/>
                  </a:lnTo>
                  <a:lnTo>
                    <a:pt x="494" y="33"/>
                  </a:lnTo>
                  <a:lnTo>
                    <a:pt x="501" y="49"/>
                  </a:lnTo>
                  <a:lnTo>
                    <a:pt x="503" y="68"/>
                  </a:lnTo>
                  <a:lnTo>
                    <a:pt x="501" y="86"/>
                  </a:lnTo>
                  <a:lnTo>
                    <a:pt x="494" y="102"/>
                  </a:lnTo>
                  <a:lnTo>
                    <a:pt x="483" y="115"/>
                  </a:lnTo>
                  <a:lnTo>
                    <a:pt x="469" y="126"/>
                  </a:lnTo>
                  <a:lnTo>
                    <a:pt x="453" y="133"/>
                  </a:lnTo>
                  <a:lnTo>
                    <a:pt x="434" y="135"/>
                  </a:lnTo>
                  <a:lnTo>
                    <a:pt x="68" y="135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512AC2C-1A08-114B-9BA2-DD607E62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184525"/>
              <a:ext cx="144463" cy="17463"/>
            </a:xfrm>
            <a:custGeom>
              <a:avLst/>
              <a:gdLst>
                <a:gd name="T0" fmla="*/ 68 w 1101"/>
                <a:gd name="T1" fmla="*/ 0 h 136"/>
                <a:gd name="T2" fmla="*/ 1032 w 1101"/>
                <a:gd name="T3" fmla="*/ 0 h 136"/>
                <a:gd name="T4" fmla="*/ 1051 w 1101"/>
                <a:gd name="T5" fmla="*/ 2 h 136"/>
                <a:gd name="T6" fmla="*/ 1067 w 1101"/>
                <a:gd name="T7" fmla="*/ 10 h 136"/>
                <a:gd name="T8" fmla="*/ 1081 w 1101"/>
                <a:gd name="T9" fmla="*/ 20 h 136"/>
                <a:gd name="T10" fmla="*/ 1092 w 1101"/>
                <a:gd name="T11" fmla="*/ 34 h 136"/>
                <a:gd name="T12" fmla="*/ 1099 w 1101"/>
                <a:gd name="T13" fmla="*/ 50 h 136"/>
                <a:gd name="T14" fmla="*/ 1101 w 1101"/>
                <a:gd name="T15" fmla="*/ 69 h 136"/>
                <a:gd name="T16" fmla="*/ 1099 w 1101"/>
                <a:gd name="T17" fmla="*/ 87 h 136"/>
                <a:gd name="T18" fmla="*/ 1092 w 1101"/>
                <a:gd name="T19" fmla="*/ 102 h 136"/>
                <a:gd name="T20" fmla="*/ 1081 w 1101"/>
                <a:gd name="T21" fmla="*/ 116 h 136"/>
                <a:gd name="T22" fmla="*/ 1067 w 1101"/>
                <a:gd name="T23" fmla="*/ 126 h 136"/>
                <a:gd name="T24" fmla="*/ 1051 w 1101"/>
                <a:gd name="T25" fmla="*/ 134 h 136"/>
                <a:gd name="T26" fmla="*/ 1032 w 1101"/>
                <a:gd name="T27" fmla="*/ 136 h 136"/>
                <a:gd name="T28" fmla="*/ 68 w 1101"/>
                <a:gd name="T29" fmla="*/ 136 h 136"/>
                <a:gd name="T30" fmla="*/ 50 w 1101"/>
                <a:gd name="T31" fmla="*/ 134 h 136"/>
                <a:gd name="T32" fmla="*/ 34 w 1101"/>
                <a:gd name="T33" fmla="*/ 126 h 136"/>
                <a:gd name="T34" fmla="*/ 20 w 1101"/>
                <a:gd name="T35" fmla="*/ 116 h 136"/>
                <a:gd name="T36" fmla="*/ 10 w 1101"/>
                <a:gd name="T37" fmla="*/ 102 h 136"/>
                <a:gd name="T38" fmla="*/ 2 w 1101"/>
                <a:gd name="T39" fmla="*/ 87 h 136"/>
                <a:gd name="T40" fmla="*/ 0 w 1101"/>
                <a:gd name="T41" fmla="*/ 69 h 136"/>
                <a:gd name="T42" fmla="*/ 2 w 1101"/>
                <a:gd name="T43" fmla="*/ 50 h 136"/>
                <a:gd name="T44" fmla="*/ 10 w 1101"/>
                <a:gd name="T45" fmla="*/ 34 h 136"/>
                <a:gd name="T46" fmla="*/ 20 w 1101"/>
                <a:gd name="T47" fmla="*/ 20 h 136"/>
                <a:gd name="T48" fmla="*/ 34 w 1101"/>
                <a:gd name="T49" fmla="*/ 10 h 136"/>
                <a:gd name="T50" fmla="*/ 50 w 1101"/>
                <a:gd name="T51" fmla="*/ 2 h 136"/>
                <a:gd name="T52" fmla="*/ 68 w 1101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6">
                  <a:moveTo>
                    <a:pt x="68" y="0"/>
                  </a:moveTo>
                  <a:lnTo>
                    <a:pt x="1032" y="0"/>
                  </a:lnTo>
                  <a:lnTo>
                    <a:pt x="1051" y="2"/>
                  </a:lnTo>
                  <a:lnTo>
                    <a:pt x="1067" y="10"/>
                  </a:lnTo>
                  <a:lnTo>
                    <a:pt x="1081" y="20"/>
                  </a:lnTo>
                  <a:lnTo>
                    <a:pt x="1092" y="34"/>
                  </a:lnTo>
                  <a:lnTo>
                    <a:pt x="1099" y="50"/>
                  </a:lnTo>
                  <a:lnTo>
                    <a:pt x="1101" y="69"/>
                  </a:lnTo>
                  <a:lnTo>
                    <a:pt x="1099" y="87"/>
                  </a:lnTo>
                  <a:lnTo>
                    <a:pt x="1092" y="102"/>
                  </a:lnTo>
                  <a:lnTo>
                    <a:pt x="1081" y="116"/>
                  </a:lnTo>
                  <a:lnTo>
                    <a:pt x="1067" y="126"/>
                  </a:lnTo>
                  <a:lnTo>
                    <a:pt x="1051" y="134"/>
                  </a:lnTo>
                  <a:lnTo>
                    <a:pt x="1032" y="136"/>
                  </a:lnTo>
                  <a:lnTo>
                    <a:pt x="68" y="136"/>
                  </a:lnTo>
                  <a:lnTo>
                    <a:pt x="50" y="134"/>
                  </a:lnTo>
                  <a:lnTo>
                    <a:pt x="34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E2660470-FDCE-4C44-8267-B0BDC2346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133725"/>
              <a:ext cx="144463" cy="17463"/>
            </a:xfrm>
            <a:custGeom>
              <a:avLst/>
              <a:gdLst>
                <a:gd name="T0" fmla="*/ 68 w 1101"/>
                <a:gd name="T1" fmla="*/ 0 h 136"/>
                <a:gd name="T2" fmla="*/ 1032 w 1101"/>
                <a:gd name="T3" fmla="*/ 0 h 136"/>
                <a:gd name="T4" fmla="*/ 1051 w 1101"/>
                <a:gd name="T5" fmla="*/ 2 h 136"/>
                <a:gd name="T6" fmla="*/ 1067 w 1101"/>
                <a:gd name="T7" fmla="*/ 9 h 136"/>
                <a:gd name="T8" fmla="*/ 1081 w 1101"/>
                <a:gd name="T9" fmla="*/ 20 h 136"/>
                <a:gd name="T10" fmla="*/ 1092 w 1101"/>
                <a:gd name="T11" fmla="*/ 34 h 136"/>
                <a:gd name="T12" fmla="*/ 1099 w 1101"/>
                <a:gd name="T13" fmla="*/ 49 h 136"/>
                <a:gd name="T14" fmla="*/ 1101 w 1101"/>
                <a:gd name="T15" fmla="*/ 68 h 136"/>
                <a:gd name="T16" fmla="*/ 1099 w 1101"/>
                <a:gd name="T17" fmla="*/ 86 h 136"/>
                <a:gd name="T18" fmla="*/ 1092 w 1101"/>
                <a:gd name="T19" fmla="*/ 102 h 136"/>
                <a:gd name="T20" fmla="*/ 1081 w 1101"/>
                <a:gd name="T21" fmla="*/ 116 h 136"/>
                <a:gd name="T22" fmla="*/ 1067 w 1101"/>
                <a:gd name="T23" fmla="*/ 126 h 136"/>
                <a:gd name="T24" fmla="*/ 1051 w 1101"/>
                <a:gd name="T25" fmla="*/ 133 h 136"/>
                <a:gd name="T26" fmla="*/ 1032 w 1101"/>
                <a:gd name="T27" fmla="*/ 136 h 136"/>
                <a:gd name="T28" fmla="*/ 68 w 1101"/>
                <a:gd name="T29" fmla="*/ 136 h 136"/>
                <a:gd name="T30" fmla="*/ 50 w 1101"/>
                <a:gd name="T31" fmla="*/ 133 h 136"/>
                <a:gd name="T32" fmla="*/ 34 w 1101"/>
                <a:gd name="T33" fmla="*/ 126 h 136"/>
                <a:gd name="T34" fmla="*/ 20 w 1101"/>
                <a:gd name="T35" fmla="*/ 116 h 136"/>
                <a:gd name="T36" fmla="*/ 10 w 1101"/>
                <a:gd name="T37" fmla="*/ 102 h 136"/>
                <a:gd name="T38" fmla="*/ 2 w 1101"/>
                <a:gd name="T39" fmla="*/ 86 h 136"/>
                <a:gd name="T40" fmla="*/ 0 w 1101"/>
                <a:gd name="T41" fmla="*/ 68 h 136"/>
                <a:gd name="T42" fmla="*/ 2 w 1101"/>
                <a:gd name="T43" fmla="*/ 49 h 136"/>
                <a:gd name="T44" fmla="*/ 10 w 1101"/>
                <a:gd name="T45" fmla="*/ 34 h 136"/>
                <a:gd name="T46" fmla="*/ 20 w 1101"/>
                <a:gd name="T47" fmla="*/ 20 h 136"/>
                <a:gd name="T48" fmla="*/ 34 w 1101"/>
                <a:gd name="T49" fmla="*/ 9 h 136"/>
                <a:gd name="T50" fmla="*/ 50 w 1101"/>
                <a:gd name="T51" fmla="*/ 2 h 136"/>
                <a:gd name="T52" fmla="*/ 68 w 1101"/>
                <a:gd name="T5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6">
                  <a:moveTo>
                    <a:pt x="68" y="0"/>
                  </a:moveTo>
                  <a:lnTo>
                    <a:pt x="1032" y="0"/>
                  </a:lnTo>
                  <a:lnTo>
                    <a:pt x="1051" y="2"/>
                  </a:lnTo>
                  <a:lnTo>
                    <a:pt x="1067" y="9"/>
                  </a:lnTo>
                  <a:lnTo>
                    <a:pt x="1081" y="20"/>
                  </a:lnTo>
                  <a:lnTo>
                    <a:pt x="1092" y="34"/>
                  </a:lnTo>
                  <a:lnTo>
                    <a:pt x="1099" y="49"/>
                  </a:lnTo>
                  <a:lnTo>
                    <a:pt x="1101" y="68"/>
                  </a:lnTo>
                  <a:lnTo>
                    <a:pt x="1099" y="86"/>
                  </a:lnTo>
                  <a:lnTo>
                    <a:pt x="1092" y="102"/>
                  </a:lnTo>
                  <a:lnTo>
                    <a:pt x="1081" y="116"/>
                  </a:lnTo>
                  <a:lnTo>
                    <a:pt x="1067" y="126"/>
                  </a:lnTo>
                  <a:lnTo>
                    <a:pt x="1051" y="133"/>
                  </a:lnTo>
                  <a:lnTo>
                    <a:pt x="1032" y="136"/>
                  </a:lnTo>
                  <a:lnTo>
                    <a:pt x="68" y="136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C8E0E68-29A5-6741-B322-12BB8915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082925"/>
              <a:ext cx="19050" cy="19050"/>
            </a:xfrm>
            <a:custGeom>
              <a:avLst/>
              <a:gdLst>
                <a:gd name="T0" fmla="*/ 69 w 136"/>
                <a:gd name="T1" fmla="*/ 0 h 135"/>
                <a:gd name="T2" fmla="*/ 87 w 136"/>
                <a:gd name="T3" fmla="*/ 2 h 135"/>
                <a:gd name="T4" fmla="*/ 102 w 136"/>
                <a:gd name="T5" fmla="*/ 9 h 135"/>
                <a:gd name="T6" fmla="*/ 117 w 136"/>
                <a:gd name="T7" fmla="*/ 20 h 135"/>
                <a:gd name="T8" fmla="*/ 128 w 136"/>
                <a:gd name="T9" fmla="*/ 33 h 135"/>
                <a:gd name="T10" fmla="*/ 134 w 136"/>
                <a:gd name="T11" fmla="*/ 50 h 135"/>
                <a:gd name="T12" fmla="*/ 136 w 136"/>
                <a:gd name="T13" fmla="*/ 68 h 135"/>
                <a:gd name="T14" fmla="*/ 134 w 136"/>
                <a:gd name="T15" fmla="*/ 85 h 135"/>
                <a:gd name="T16" fmla="*/ 128 w 136"/>
                <a:gd name="T17" fmla="*/ 102 h 135"/>
                <a:gd name="T18" fmla="*/ 117 w 136"/>
                <a:gd name="T19" fmla="*/ 115 h 135"/>
                <a:gd name="T20" fmla="*/ 102 w 136"/>
                <a:gd name="T21" fmla="*/ 126 h 135"/>
                <a:gd name="T22" fmla="*/ 87 w 136"/>
                <a:gd name="T23" fmla="*/ 133 h 135"/>
                <a:gd name="T24" fmla="*/ 69 w 136"/>
                <a:gd name="T25" fmla="*/ 135 h 135"/>
                <a:gd name="T26" fmla="*/ 51 w 136"/>
                <a:gd name="T27" fmla="*/ 133 h 135"/>
                <a:gd name="T28" fmla="*/ 35 w 136"/>
                <a:gd name="T29" fmla="*/ 126 h 135"/>
                <a:gd name="T30" fmla="*/ 20 w 136"/>
                <a:gd name="T31" fmla="*/ 115 h 135"/>
                <a:gd name="T32" fmla="*/ 10 w 136"/>
                <a:gd name="T33" fmla="*/ 102 h 135"/>
                <a:gd name="T34" fmla="*/ 3 w 136"/>
                <a:gd name="T35" fmla="*/ 85 h 135"/>
                <a:gd name="T36" fmla="*/ 0 w 136"/>
                <a:gd name="T37" fmla="*/ 68 h 135"/>
                <a:gd name="T38" fmla="*/ 3 w 136"/>
                <a:gd name="T39" fmla="*/ 50 h 135"/>
                <a:gd name="T40" fmla="*/ 10 w 136"/>
                <a:gd name="T41" fmla="*/ 33 h 135"/>
                <a:gd name="T42" fmla="*/ 20 w 136"/>
                <a:gd name="T43" fmla="*/ 20 h 135"/>
                <a:gd name="T44" fmla="*/ 35 w 136"/>
                <a:gd name="T45" fmla="*/ 9 h 135"/>
                <a:gd name="T46" fmla="*/ 51 w 136"/>
                <a:gd name="T47" fmla="*/ 2 h 135"/>
                <a:gd name="T48" fmla="*/ 69 w 136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5">
                  <a:moveTo>
                    <a:pt x="69" y="0"/>
                  </a:moveTo>
                  <a:lnTo>
                    <a:pt x="87" y="2"/>
                  </a:lnTo>
                  <a:lnTo>
                    <a:pt x="102" y="9"/>
                  </a:lnTo>
                  <a:lnTo>
                    <a:pt x="117" y="20"/>
                  </a:lnTo>
                  <a:lnTo>
                    <a:pt x="128" y="33"/>
                  </a:lnTo>
                  <a:lnTo>
                    <a:pt x="134" y="50"/>
                  </a:lnTo>
                  <a:lnTo>
                    <a:pt x="136" y="68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5"/>
                  </a:lnTo>
                  <a:lnTo>
                    <a:pt x="102" y="126"/>
                  </a:lnTo>
                  <a:lnTo>
                    <a:pt x="87" y="133"/>
                  </a:lnTo>
                  <a:lnTo>
                    <a:pt x="69" y="135"/>
                  </a:lnTo>
                  <a:lnTo>
                    <a:pt x="51" y="133"/>
                  </a:lnTo>
                  <a:lnTo>
                    <a:pt x="35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637EDDFD-724A-3444-8A16-F647F751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133725"/>
              <a:ext cx="19050" cy="17463"/>
            </a:xfrm>
            <a:custGeom>
              <a:avLst/>
              <a:gdLst>
                <a:gd name="T0" fmla="*/ 69 w 136"/>
                <a:gd name="T1" fmla="*/ 0 h 136"/>
                <a:gd name="T2" fmla="*/ 87 w 136"/>
                <a:gd name="T3" fmla="*/ 2 h 136"/>
                <a:gd name="T4" fmla="*/ 102 w 136"/>
                <a:gd name="T5" fmla="*/ 9 h 136"/>
                <a:gd name="T6" fmla="*/ 117 w 136"/>
                <a:gd name="T7" fmla="*/ 20 h 136"/>
                <a:gd name="T8" fmla="*/ 128 w 136"/>
                <a:gd name="T9" fmla="*/ 34 h 136"/>
                <a:gd name="T10" fmla="*/ 134 w 136"/>
                <a:gd name="T11" fmla="*/ 50 h 136"/>
                <a:gd name="T12" fmla="*/ 136 w 136"/>
                <a:gd name="T13" fmla="*/ 68 h 136"/>
                <a:gd name="T14" fmla="*/ 134 w 136"/>
                <a:gd name="T15" fmla="*/ 85 h 136"/>
                <a:gd name="T16" fmla="*/ 128 w 136"/>
                <a:gd name="T17" fmla="*/ 102 h 136"/>
                <a:gd name="T18" fmla="*/ 117 w 136"/>
                <a:gd name="T19" fmla="*/ 116 h 136"/>
                <a:gd name="T20" fmla="*/ 102 w 136"/>
                <a:gd name="T21" fmla="*/ 126 h 136"/>
                <a:gd name="T22" fmla="*/ 87 w 136"/>
                <a:gd name="T23" fmla="*/ 133 h 136"/>
                <a:gd name="T24" fmla="*/ 69 w 136"/>
                <a:gd name="T25" fmla="*/ 136 h 136"/>
                <a:gd name="T26" fmla="*/ 51 w 136"/>
                <a:gd name="T27" fmla="*/ 133 h 136"/>
                <a:gd name="T28" fmla="*/ 35 w 136"/>
                <a:gd name="T29" fmla="*/ 126 h 136"/>
                <a:gd name="T30" fmla="*/ 20 w 136"/>
                <a:gd name="T31" fmla="*/ 116 h 136"/>
                <a:gd name="T32" fmla="*/ 10 w 136"/>
                <a:gd name="T33" fmla="*/ 102 h 136"/>
                <a:gd name="T34" fmla="*/ 3 w 136"/>
                <a:gd name="T35" fmla="*/ 85 h 136"/>
                <a:gd name="T36" fmla="*/ 0 w 136"/>
                <a:gd name="T37" fmla="*/ 68 h 136"/>
                <a:gd name="T38" fmla="*/ 3 w 136"/>
                <a:gd name="T39" fmla="*/ 50 h 136"/>
                <a:gd name="T40" fmla="*/ 10 w 136"/>
                <a:gd name="T41" fmla="*/ 34 h 136"/>
                <a:gd name="T42" fmla="*/ 20 w 136"/>
                <a:gd name="T43" fmla="*/ 20 h 136"/>
                <a:gd name="T44" fmla="*/ 35 w 136"/>
                <a:gd name="T45" fmla="*/ 9 h 136"/>
                <a:gd name="T46" fmla="*/ 51 w 136"/>
                <a:gd name="T47" fmla="*/ 2 h 136"/>
                <a:gd name="T48" fmla="*/ 69 w 136"/>
                <a:gd name="T4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6">
                  <a:moveTo>
                    <a:pt x="69" y="0"/>
                  </a:moveTo>
                  <a:lnTo>
                    <a:pt x="87" y="2"/>
                  </a:lnTo>
                  <a:lnTo>
                    <a:pt x="102" y="9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4" y="50"/>
                  </a:lnTo>
                  <a:lnTo>
                    <a:pt x="136" y="68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6"/>
                  </a:lnTo>
                  <a:lnTo>
                    <a:pt x="102" y="126"/>
                  </a:lnTo>
                  <a:lnTo>
                    <a:pt x="87" y="133"/>
                  </a:lnTo>
                  <a:lnTo>
                    <a:pt x="69" y="136"/>
                  </a:lnTo>
                  <a:lnTo>
                    <a:pt x="51" y="133"/>
                  </a:lnTo>
                  <a:lnTo>
                    <a:pt x="35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70FB7178-AB70-7946-8EBD-1B214D70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184525"/>
              <a:ext cx="19050" cy="17463"/>
            </a:xfrm>
            <a:custGeom>
              <a:avLst/>
              <a:gdLst>
                <a:gd name="T0" fmla="*/ 69 w 136"/>
                <a:gd name="T1" fmla="*/ 0 h 136"/>
                <a:gd name="T2" fmla="*/ 87 w 136"/>
                <a:gd name="T3" fmla="*/ 2 h 136"/>
                <a:gd name="T4" fmla="*/ 102 w 136"/>
                <a:gd name="T5" fmla="*/ 10 h 136"/>
                <a:gd name="T6" fmla="*/ 117 w 136"/>
                <a:gd name="T7" fmla="*/ 20 h 136"/>
                <a:gd name="T8" fmla="*/ 128 w 136"/>
                <a:gd name="T9" fmla="*/ 34 h 136"/>
                <a:gd name="T10" fmla="*/ 134 w 136"/>
                <a:gd name="T11" fmla="*/ 51 h 136"/>
                <a:gd name="T12" fmla="*/ 136 w 136"/>
                <a:gd name="T13" fmla="*/ 69 h 136"/>
                <a:gd name="T14" fmla="*/ 134 w 136"/>
                <a:gd name="T15" fmla="*/ 85 h 136"/>
                <a:gd name="T16" fmla="*/ 128 w 136"/>
                <a:gd name="T17" fmla="*/ 102 h 136"/>
                <a:gd name="T18" fmla="*/ 117 w 136"/>
                <a:gd name="T19" fmla="*/ 116 h 136"/>
                <a:gd name="T20" fmla="*/ 102 w 136"/>
                <a:gd name="T21" fmla="*/ 126 h 136"/>
                <a:gd name="T22" fmla="*/ 87 w 136"/>
                <a:gd name="T23" fmla="*/ 134 h 136"/>
                <a:gd name="T24" fmla="*/ 69 w 136"/>
                <a:gd name="T25" fmla="*/ 136 h 136"/>
                <a:gd name="T26" fmla="*/ 51 w 136"/>
                <a:gd name="T27" fmla="*/ 134 h 136"/>
                <a:gd name="T28" fmla="*/ 35 w 136"/>
                <a:gd name="T29" fmla="*/ 126 h 136"/>
                <a:gd name="T30" fmla="*/ 20 w 136"/>
                <a:gd name="T31" fmla="*/ 116 h 136"/>
                <a:gd name="T32" fmla="*/ 10 w 136"/>
                <a:gd name="T33" fmla="*/ 102 h 136"/>
                <a:gd name="T34" fmla="*/ 3 w 136"/>
                <a:gd name="T35" fmla="*/ 85 h 136"/>
                <a:gd name="T36" fmla="*/ 0 w 136"/>
                <a:gd name="T37" fmla="*/ 69 h 136"/>
                <a:gd name="T38" fmla="*/ 3 w 136"/>
                <a:gd name="T39" fmla="*/ 51 h 136"/>
                <a:gd name="T40" fmla="*/ 10 w 136"/>
                <a:gd name="T41" fmla="*/ 34 h 136"/>
                <a:gd name="T42" fmla="*/ 20 w 136"/>
                <a:gd name="T43" fmla="*/ 20 h 136"/>
                <a:gd name="T44" fmla="*/ 35 w 136"/>
                <a:gd name="T45" fmla="*/ 10 h 136"/>
                <a:gd name="T46" fmla="*/ 51 w 136"/>
                <a:gd name="T47" fmla="*/ 2 h 136"/>
                <a:gd name="T48" fmla="*/ 69 w 136"/>
                <a:gd name="T4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36">
                  <a:moveTo>
                    <a:pt x="69" y="0"/>
                  </a:moveTo>
                  <a:lnTo>
                    <a:pt x="87" y="2"/>
                  </a:lnTo>
                  <a:lnTo>
                    <a:pt x="102" y="10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4" y="51"/>
                  </a:lnTo>
                  <a:lnTo>
                    <a:pt x="136" y="69"/>
                  </a:lnTo>
                  <a:lnTo>
                    <a:pt x="134" y="85"/>
                  </a:lnTo>
                  <a:lnTo>
                    <a:pt x="128" y="102"/>
                  </a:lnTo>
                  <a:lnTo>
                    <a:pt x="117" y="116"/>
                  </a:lnTo>
                  <a:lnTo>
                    <a:pt x="102" y="126"/>
                  </a:lnTo>
                  <a:lnTo>
                    <a:pt x="87" y="134"/>
                  </a:lnTo>
                  <a:lnTo>
                    <a:pt x="69" y="136"/>
                  </a:lnTo>
                  <a:lnTo>
                    <a:pt x="51" y="134"/>
                  </a:lnTo>
                  <a:lnTo>
                    <a:pt x="35" y="126"/>
                  </a:lnTo>
                  <a:lnTo>
                    <a:pt x="20" y="116"/>
                  </a:lnTo>
                  <a:lnTo>
                    <a:pt x="10" y="102"/>
                  </a:lnTo>
                  <a:lnTo>
                    <a:pt x="3" y="85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A3E6A807-22D3-DA45-981F-8C73CB0E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82925"/>
              <a:ext cx="144463" cy="19050"/>
            </a:xfrm>
            <a:custGeom>
              <a:avLst/>
              <a:gdLst>
                <a:gd name="T0" fmla="*/ 68 w 1101"/>
                <a:gd name="T1" fmla="*/ 0 h 135"/>
                <a:gd name="T2" fmla="*/ 1032 w 1101"/>
                <a:gd name="T3" fmla="*/ 0 h 135"/>
                <a:gd name="T4" fmla="*/ 1051 w 1101"/>
                <a:gd name="T5" fmla="*/ 3 h 135"/>
                <a:gd name="T6" fmla="*/ 1067 w 1101"/>
                <a:gd name="T7" fmla="*/ 9 h 135"/>
                <a:gd name="T8" fmla="*/ 1081 w 1101"/>
                <a:gd name="T9" fmla="*/ 20 h 135"/>
                <a:gd name="T10" fmla="*/ 1092 w 1101"/>
                <a:gd name="T11" fmla="*/ 33 h 135"/>
                <a:gd name="T12" fmla="*/ 1099 w 1101"/>
                <a:gd name="T13" fmla="*/ 50 h 135"/>
                <a:gd name="T14" fmla="*/ 1101 w 1101"/>
                <a:gd name="T15" fmla="*/ 68 h 135"/>
                <a:gd name="T16" fmla="*/ 1099 w 1101"/>
                <a:gd name="T17" fmla="*/ 86 h 135"/>
                <a:gd name="T18" fmla="*/ 1092 w 1101"/>
                <a:gd name="T19" fmla="*/ 102 h 135"/>
                <a:gd name="T20" fmla="*/ 1081 w 1101"/>
                <a:gd name="T21" fmla="*/ 115 h 135"/>
                <a:gd name="T22" fmla="*/ 1067 w 1101"/>
                <a:gd name="T23" fmla="*/ 126 h 135"/>
                <a:gd name="T24" fmla="*/ 1051 w 1101"/>
                <a:gd name="T25" fmla="*/ 133 h 135"/>
                <a:gd name="T26" fmla="*/ 1032 w 1101"/>
                <a:gd name="T27" fmla="*/ 135 h 135"/>
                <a:gd name="T28" fmla="*/ 68 w 1101"/>
                <a:gd name="T29" fmla="*/ 135 h 135"/>
                <a:gd name="T30" fmla="*/ 50 w 1101"/>
                <a:gd name="T31" fmla="*/ 133 h 135"/>
                <a:gd name="T32" fmla="*/ 34 w 1101"/>
                <a:gd name="T33" fmla="*/ 126 h 135"/>
                <a:gd name="T34" fmla="*/ 20 w 1101"/>
                <a:gd name="T35" fmla="*/ 115 h 135"/>
                <a:gd name="T36" fmla="*/ 10 w 1101"/>
                <a:gd name="T37" fmla="*/ 102 h 135"/>
                <a:gd name="T38" fmla="*/ 2 w 1101"/>
                <a:gd name="T39" fmla="*/ 86 h 135"/>
                <a:gd name="T40" fmla="*/ 0 w 1101"/>
                <a:gd name="T41" fmla="*/ 68 h 135"/>
                <a:gd name="T42" fmla="*/ 2 w 1101"/>
                <a:gd name="T43" fmla="*/ 50 h 135"/>
                <a:gd name="T44" fmla="*/ 10 w 1101"/>
                <a:gd name="T45" fmla="*/ 33 h 135"/>
                <a:gd name="T46" fmla="*/ 20 w 1101"/>
                <a:gd name="T47" fmla="*/ 20 h 135"/>
                <a:gd name="T48" fmla="*/ 34 w 1101"/>
                <a:gd name="T49" fmla="*/ 9 h 135"/>
                <a:gd name="T50" fmla="*/ 50 w 1101"/>
                <a:gd name="T51" fmla="*/ 3 h 135"/>
                <a:gd name="T52" fmla="*/ 68 w 1101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1" h="135">
                  <a:moveTo>
                    <a:pt x="68" y="0"/>
                  </a:moveTo>
                  <a:lnTo>
                    <a:pt x="1032" y="0"/>
                  </a:lnTo>
                  <a:lnTo>
                    <a:pt x="1051" y="3"/>
                  </a:lnTo>
                  <a:lnTo>
                    <a:pt x="1067" y="9"/>
                  </a:lnTo>
                  <a:lnTo>
                    <a:pt x="1081" y="20"/>
                  </a:lnTo>
                  <a:lnTo>
                    <a:pt x="1092" y="33"/>
                  </a:lnTo>
                  <a:lnTo>
                    <a:pt x="1099" y="50"/>
                  </a:lnTo>
                  <a:lnTo>
                    <a:pt x="1101" y="68"/>
                  </a:lnTo>
                  <a:lnTo>
                    <a:pt x="1099" y="86"/>
                  </a:lnTo>
                  <a:lnTo>
                    <a:pt x="1092" y="102"/>
                  </a:lnTo>
                  <a:lnTo>
                    <a:pt x="1081" y="115"/>
                  </a:lnTo>
                  <a:lnTo>
                    <a:pt x="1067" y="126"/>
                  </a:lnTo>
                  <a:lnTo>
                    <a:pt x="1051" y="133"/>
                  </a:lnTo>
                  <a:lnTo>
                    <a:pt x="1032" y="135"/>
                  </a:lnTo>
                  <a:lnTo>
                    <a:pt x="68" y="135"/>
                  </a:lnTo>
                  <a:lnTo>
                    <a:pt x="50" y="133"/>
                  </a:lnTo>
                  <a:lnTo>
                    <a:pt x="34" y="126"/>
                  </a:lnTo>
                  <a:lnTo>
                    <a:pt x="20" y="115"/>
                  </a:lnTo>
                  <a:lnTo>
                    <a:pt x="10" y="102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0"/>
                  </a:lnTo>
                  <a:lnTo>
                    <a:pt x="10" y="33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C12B42F7-5448-F347-9D67-F6C14A250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201" y="2952750"/>
              <a:ext cx="192088" cy="300038"/>
            </a:xfrm>
            <a:custGeom>
              <a:avLst/>
              <a:gdLst>
                <a:gd name="T0" fmla="*/ 153 w 1457"/>
                <a:gd name="T1" fmla="*/ 2043 h 2257"/>
                <a:gd name="T2" fmla="*/ 184 w 1457"/>
                <a:gd name="T3" fmla="*/ 1762 h 2257"/>
                <a:gd name="T4" fmla="*/ 221 w 1457"/>
                <a:gd name="T5" fmla="*/ 1628 h 2257"/>
                <a:gd name="T6" fmla="*/ 1166 w 1457"/>
                <a:gd name="T7" fmla="*/ 592 h 2257"/>
                <a:gd name="T8" fmla="*/ 1162 w 1457"/>
                <a:gd name="T9" fmla="*/ 135 h 2257"/>
                <a:gd name="T10" fmla="*/ 1105 w 1457"/>
                <a:gd name="T11" fmla="*/ 150 h 2257"/>
                <a:gd name="T12" fmla="*/ 1059 w 1457"/>
                <a:gd name="T13" fmla="*/ 186 h 2257"/>
                <a:gd name="T14" fmla="*/ 975 w 1457"/>
                <a:gd name="T15" fmla="*/ 326 h 2257"/>
                <a:gd name="T16" fmla="*/ 1301 w 1457"/>
                <a:gd name="T17" fmla="*/ 358 h 2257"/>
                <a:gd name="T18" fmla="*/ 1320 w 1457"/>
                <a:gd name="T19" fmla="*/ 304 h 2257"/>
                <a:gd name="T20" fmla="*/ 1316 w 1457"/>
                <a:gd name="T21" fmla="*/ 246 h 2257"/>
                <a:gd name="T22" fmla="*/ 1290 w 1457"/>
                <a:gd name="T23" fmla="*/ 193 h 2257"/>
                <a:gd name="T24" fmla="*/ 1246 w 1457"/>
                <a:gd name="T25" fmla="*/ 155 h 2257"/>
                <a:gd name="T26" fmla="*/ 1191 w 1457"/>
                <a:gd name="T27" fmla="*/ 137 h 2257"/>
                <a:gd name="T28" fmla="*/ 1172 w 1457"/>
                <a:gd name="T29" fmla="*/ 0 h 2257"/>
                <a:gd name="T30" fmla="*/ 1245 w 1457"/>
                <a:gd name="T31" fmla="*/ 9 h 2257"/>
                <a:gd name="T32" fmla="*/ 1315 w 1457"/>
                <a:gd name="T33" fmla="*/ 38 h 2257"/>
                <a:gd name="T34" fmla="*/ 1375 w 1457"/>
                <a:gd name="T35" fmla="*/ 84 h 2257"/>
                <a:gd name="T36" fmla="*/ 1419 w 1457"/>
                <a:gd name="T37" fmla="*/ 143 h 2257"/>
                <a:gd name="T38" fmla="*/ 1448 w 1457"/>
                <a:gd name="T39" fmla="*/ 210 h 2257"/>
                <a:gd name="T40" fmla="*/ 1457 w 1457"/>
                <a:gd name="T41" fmla="*/ 283 h 2257"/>
                <a:gd name="T42" fmla="*/ 1448 w 1457"/>
                <a:gd name="T43" fmla="*/ 356 h 2257"/>
                <a:gd name="T44" fmla="*/ 1419 w 1457"/>
                <a:gd name="T45" fmla="*/ 427 h 2257"/>
                <a:gd name="T46" fmla="*/ 555 w 1457"/>
                <a:gd name="T47" fmla="*/ 1914 h 2257"/>
                <a:gd name="T48" fmla="*/ 108 w 1457"/>
                <a:gd name="T49" fmla="*/ 2244 h 2257"/>
                <a:gd name="T50" fmla="*/ 82 w 1457"/>
                <a:gd name="T51" fmla="*/ 2256 h 2257"/>
                <a:gd name="T52" fmla="*/ 50 w 1457"/>
                <a:gd name="T53" fmla="*/ 2255 h 2257"/>
                <a:gd name="T54" fmla="*/ 21 w 1457"/>
                <a:gd name="T55" fmla="*/ 2238 h 2257"/>
                <a:gd name="T56" fmla="*/ 4 w 1457"/>
                <a:gd name="T57" fmla="*/ 2213 h 2257"/>
                <a:gd name="T58" fmla="*/ 0 w 1457"/>
                <a:gd name="T59" fmla="*/ 2182 h 2257"/>
                <a:gd name="T60" fmla="*/ 63 w 1457"/>
                <a:gd name="T61" fmla="*/ 1631 h 2257"/>
                <a:gd name="T62" fmla="*/ 924 w 1457"/>
                <a:gd name="T63" fmla="*/ 142 h 2257"/>
                <a:gd name="T64" fmla="*/ 970 w 1457"/>
                <a:gd name="T65" fmla="*/ 83 h 2257"/>
                <a:gd name="T66" fmla="*/ 1029 w 1457"/>
                <a:gd name="T67" fmla="*/ 38 h 2257"/>
                <a:gd name="T68" fmla="*/ 1097 w 1457"/>
                <a:gd name="T69" fmla="*/ 9 h 2257"/>
                <a:gd name="T70" fmla="*/ 1172 w 1457"/>
                <a:gd name="T71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7" h="2257">
                  <a:moveTo>
                    <a:pt x="184" y="1762"/>
                  </a:moveTo>
                  <a:lnTo>
                    <a:pt x="153" y="2043"/>
                  </a:lnTo>
                  <a:lnTo>
                    <a:pt x="380" y="1876"/>
                  </a:lnTo>
                  <a:lnTo>
                    <a:pt x="184" y="1762"/>
                  </a:lnTo>
                  <a:close/>
                  <a:moveTo>
                    <a:pt x="907" y="442"/>
                  </a:moveTo>
                  <a:lnTo>
                    <a:pt x="221" y="1628"/>
                  </a:lnTo>
                  <a:lnTo>
                    <a:pt x="479" y="1776"/>
                  </a:lnTo>
                  <a:lnTo>
                    <a:pt x="1166" y="592"/>
                  </a:lnTo>
                  <a:lnTo>
                    <a:pt x="907" y="442"/>
                  </a:lnTo>
                  <a:close/>
                  <a:moveTo>
                    <a:pt x="1162" y="135"/>
                  </a:moveTo>
                  <a:lnTo>
                    <a:pt x="1133" y="140"/>
                  </a:lnTo>
                  <a:lnTo>
                    <a:pt x="1105" y="150"/>
                  </a:lnTo>
                  <a:lnTo>
                    <a:pt x="1081" y="166"/>
                  </a:lnTo>
                  <a:lnTo>
                    <a:pt x="1059" y="186"/>
                  </a:lnTo>
                  <a:lnTo>
                    <a:pt x="1042" y="209"/>
                  </a:lnTo>
                  <a:lnTo>
                    <a:pt x="975" y="326"/>
                  </a:lnTo>
                  <a:lnTo>
                    <a:pt x="1234" y="474"/>
                  </a:lnTo>
                  <a:lnTo>
                    <a:pt x="1301" y="358"/>
                  </a:lnTo>
                  <a:lnTo>
                    <a:pt x="1314" y="332"/>
                  </a:lnTo>
                  <a:lnTo>
                    <a:pt x="1320" y="304"/>
                  </a:lnTo>
                  <a:lnTo>
                    <a:pt x="1321" y="274"/>
                  </a:lnTo>
                  <a:lnTo>
                    <a:pt x="1316" y="246"/>
                  </a:lnTo>
                  <a:lnTo>
                    <a:pt x="1305" y="217"/>
                  </a:lnTo>
                  <a:lnTo>
                    <a:pt x="1290" y="193"/>
                  </a:lnTo>
                  <a:lnTo>
                    <a:pt x="1270" y="172"/>
                  </a:lnTo>
                  <a:lnTo>
                    <a:pt x="1246" y="155"/>
                  </a:lnTo>
                  <a:lnTo>
                    <a:pt x="1220" y="143"/>
                  </a:lnTo>
                  <a:lnTo>
                    <a:pt x="1191" y="137"/>
                  </a:lnTo>
                  <a:lnTo>
                    <a:pt x="1162" y="135"/>
                  </a:lnTo>
                  <a:close/>
                  <a:moveTo>
                    <a:pt x="1172" y="0"/>
                  </a:moveTo>
                  <a:lnTo>
                    <a:pt x="1209" y="2"/>
                  </a:lnTo>
                  <a:lnTo>
                    <a:pt x="1245" y="9"/>
                  </a:lnTo>
                  <a:lnTo>
                    <a:pt x="1281" y="21"/>
                  </a:lnTo>
                  <a:lnTo>
                    <a:pt x="1315" y="38"/>
                  </a:lnTo>
                  <a:lnTo>
                    <a:pt x="1346" y="59"/>
                  </a:lnTo>
                  <a:lnTo>
                    <a:pt x="1375" y="84"/>
                  </a:lnTo>
                  <a:lnTo>
                    <a:pt x="1399" y="112"/>
                  </a:lnTo>
                  <a:lnTo>
                    <a:pt x="1419" y="143"/>
                  </a:lnTo>
                  <a:lnTo>
                    <a:pt x="1436" y="176"/>
                  </a:lnTo>
                  <a:lnTo>
                    <a:pt x="1448" y="210"/>
                  </a:lnTo>
                  <a:lnTo>
                    <a:pt x="1454" y="246"/>
                  </a:lnTo>
                  <a:lnTo>
                    <a:pt x="1457" y="283"/>
                  </a:lnTo>
                  <a:lnTo>
                    <a:pt x="1455" y="319"/>
                  </a:lnTo>
                  <a:lnTo>
                    <a:pt x="1448" y="356"/>
                  </a:lnTo>
                  <a:lnTo>
                    <a:pt x="1436" y="392"/>
                  </a:lnTo>
                  <a:lnTo>
                    <a:pt x="1419" y="427"/>
                  </a:lnTo>
                  <a:lnTo>
                    <a:pt x="564" y="1903"/>
                  </a:lnTo>
                  <a:lnTo>
                    <a:pt x="555" y="1914"/>
                  </a:lnTo>
                  <a:lnTo>
                    <a:pt x="545" y="1923"/>
                  </a:lnTo>
                  <a:lnTo>
                    <a:pt x="108" y="2244"/>
                  </a:lnTo>
                  <a:lnTo>
                    <a:pt x="96" y="2251"/>
                  </a:lnTo>
                  <a:lnTo>
                    <a:pt x="82" y="2256"/>
                  </a:lnTo>
                  <a:lnTo>
                    <a:pt x="67" y="2257"/>
                  </a:lnTo>
                  <a:lnTo>
                    <a:pt x="50" y="2255"/>
                  </a:lnTo>
                  <a:lnTo>
                    <a:pt x="33" y="2248"/>
                  </a:lnTo>
                  <a:lnTo>
                    <a:pt x="21" y="2238"/>
                  </a:lnTo>
                  <a:lnTo>
                    <a:pt x="11" y="2227"/>
                  </a:lnTo>
                  <a:lnTo>
                    <a:pt x="4" y="2213"/>
                  </a:lnTo>
                  <a:lnTo>
                    <a:pt x="1" y="2197"/>
                  </a:lnTo>
                  <a:lnTo>
                    <a:pt x="0" y="2182"/>
                  </a:lnTo>
                  <a:lnTo>
                    <a:pt x="61" y="1645"/>
                  </a:lnTo>
                  <a:lnTo>
                    <a:pt x="63" y="1631"/>
                  </a:lnTo>
                  <a:lnTo>
                    <a:pt x="69" y="1618"/>
                  </a:lnTo>
                  <a:lnTo>
                    <a:pt x="924" y="142"/>
                  </a:lnTo>
                  <a:lnTo>
                    <a:pt x="946" y="110"/>
                  </a:lnTo>
                  <a:lnTo>
                    <a:pt x="970" y="83"/>
                  </a:lnTo>
                  <a:lnTo>
                    <a:pt x="997" y="59"/>
                  </a:lnTo>
                  <a:lnTo>
                    <a:pt x="1029" y="38"/>
                  </a:lnTo>
                  <a:lnTo>
                    <a:pt x="1062" y="21"/>
                  </a:lnTo>
                  <a:lnTo>
                    <a:pt x="1097" y="9"/>
                  </a:lnTo>
                  <a:lnTo>
                    <a:pt x="1134" y="2"/>
                  </a:lnTo>
                  <a:lnTo>
                    <a:pt x="1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61" name="Group 69">
            <a:extLst>
              <a:ext uri="{FF2B5EF4-FFF2-40B4-BE49-F238E27FC236}">
                <a16:creationId xmlns:a16="http://schemas.microsoft.com/office/drawing/2014/main" id="{FBF1D855-CE57-7B42-804B-4F9390423667}"/>
              </a:ext>
            </a:extLst>
          </p:cNvPr>
          <p:cNvGrpSpPr/>
          <p:nvPr/>
        </p:nvGrpSpPr>
        <p:grpSpPr>
          <a:xfrm>
            <a:off x="14189209" y="8076145"/>
            <a:ext cx="1219121" cy="1219121"/>
            <a:chOff x="5321300" y="2841625"/>
            <a:chExt cx="457200" cy="457200"/>
          </a:xfrm>
          <a:solidFill>
            <a:schemeClr val="bg1"/>
          </a:solidFill>
        </p:grpSpPr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9060E1A2-CFBA-5242-8C17-2A99FF77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3017838"/>
              <a:ext cx="84138" cy="44450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4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5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6 h 346"/>
                <a:gd name="T16" fmla="*/ 410 w 634"/>
                <a:gd name="T17" fmla="*/ 184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299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39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6 h 346"/>
                <a:gd name="T42" fmla="*/ 32 w 634"/>
                <a:gd name="T43" fmla="*/ 236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89 h 346"/>
                <a:gd name="T50" fmla="*/ 185 w 634"/>
                <a:gd name="T51" fmla="*/ 161 h 346"/>
                <a:gd name="T52" fmla="*/ 251 w 634"/>
                <a:gd name="T53" fmla="*/ 129 h 346"/>
                <a:gd name="T54" fmla="*/ 323 w 634"/>
                <a:gd name="T55" fmla="*/ 96 h 346"/>
                <a:gd name="T56" fmla="*/ 395 w 634"/>
                <a:gd name="T57" fmla="*/ 65 h 346"/>
                <a:gd name="T58" fmla="*/ 465 w 634"/>
                <a:gd name="T59" fmla="*/ 36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4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5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1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59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0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3"/>
                  </a:lnTo>
                  <a:lnTo>
                    <a:pt x="58" y="346"/>
                  </a:lnTo>
                  <a:lnTo>
                    <a:pt x="42" y="343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5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1"/>
                  </a:lnTo>
                  <a:lnTo>
                    <a:pt x="218" y="146"/>
                  </a:lnTo>
                  <a:lnTo>
                    <a:pt x="251" y="129"/>
                  </a:lnTo>
                  <a:lnTo>
                    <a:pt x="287" y="113"/>
                  </a:lnTo>
                  <a:lnTo>
                    <a:pt x="323" y="96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6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2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F84FE4C9-DD0E-064C-AB77-E07FDD9D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925763"/>
              <a:ext cx="84138" cy="46038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7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7 h 346"/>
                <a:gd name="T16" fmla="*/ 410 w 634"/>
                <a:gd name="T17" fmla="*/ 185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300 h 346"/>
                <a:gd name="T26" fmla="*/ 122 w 634"/>
                <a:gd name="T27" fmla="*/ 321 h 346"/>
                <a:gd name="T28" fmla="*/ 94 w 634"/>
                <a:gd name="T29" fmla="*/ 334 h 346"/>
                <a:gd name="T30" fmla="*/ 83 w 634"/>
                <a:gd name="T31" fmla="*/ 340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8 h 346"/>
                <a:gd name="T42" fmla="*/ 32 w 634"/>
                <a:gd name="T43" fmla="*/ 237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90 h 346"/>
                <a:gd name="T50" fmla="*/ 185 w 634"/>
                <a:gd name="T51" fmla="*/ 162 h 346"/>
                <a:gd name="T52" fmla="*/ 251 w 634"/>
                <a:gd name="T53" fmla="*/ 130 h 346"/>
                <a:gd name="T54" fmla="*/ 323 w 634"/>
                <a:gd name="T55" fmla="*/ 98 h 346"/>
                <a:gd name="T56" fmla="*/ 395 w 634"/>
                <a:gd name="T57" fmla="*/ 65 h 346"/>
                <a:gd name="T58" fmla="*/ 465 w 634"/>
                <a:gd name="T59" fmla="*/ 37 h 346"/>
                <a:gd name="T60" fmla="*/ 530 w 634"/>
                <a:gd name="T61" fmla="*/ 13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5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6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7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2"/>
                  </a:lnTo>
                  <a:lnTo>
                    <a:pt x="538" y="131"/>
                  </a:lnTo>
                  <a:lnTo>
                    <a:pt x="508" y="144"/>
                  </a:lnTo>
                  <a:lnTo>
                    <a:pt x="476" y="157"/>
                  </a:lnTo>
                  <a:lnTo>
                    <a:pt x="444" y="170"/>
                  </a:lnTo>
                  <a:lnTo>
                    <a:pt x="410" y="185"/>
                  </a:lnTo>
                  <a:lnTo>
                    <a:pt x="376" y="200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60"/>
                  </a:lnTo>
                  <a:lnTo>
                    <a:pt x="217" y="274"/>
                  </a:lnTo>
                  <a:lnTo>
                    <a:pt x="188" y="288"/>
                  </a:lnTo>
                  <a:lnTo>
                    <a:pt x="163" y="300"/>
                  </a:lnTo>
                  <a:lnTo>
                    <a:pt x="141" y="311"/>
                  </a:lnTo>
                  <a:lnTo>
                    <a:pt x="122" y="321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8"/>
                  </a:lnTo>
                  <a:lnTo>
                    <a:pt x="83" y="340"/>
                  </a:lnTo>
                  <a:lnTo>
                    <a:pt x="71" y="345"/>
                  </a:lnTo>
                  <a:lnTo>
                    <a:pt x="58" y="346"/>
                  </a:lnTo>
                  <a:lnTo>
                    <a:pt x="42" y="344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300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8"/>
                  </a:lnTo>
                  <a:lnTo>
                    <a:pt x="18" y="246"/>
                  </a:lnTo>
                  <a:lnTo>
                    <a:pt x="32" y="237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90"/>
                  </a:lnTo>
                  <a:lnTo>
                    <a:pt x="155" y="177"/>
                  </a:lnTo>
                  <a:lnTo>
                    <a:pt x="185" y="162"/>
                  </a:lnTo>
                  <a:lnTo>
                    <a:pt x="218" y="146"/>
                  </a:lnTo>
                  <a:lnTo>
                    <a:pt x="251" y="130"/>
                  </a:lnTo>
                  <a:lnTo>
                    <a:pt x="287" y="114"/>
                  </a:lnTo>
                  <a:lnTo>
                    <a:pt x="323" y="98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7"/>
                  </a:lnTo>
                  <a:lnTo>
                    <a:pt x="498" y="24"/>
                  </a:lnTo>
                  <a:lnTo>
                    <a:pt x="530" y="13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3CE35CA1-6AEE-7F47-AC57-052B8A998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2841625"/>
              <a:ext cx="457200" cy="457200"/>
            </a:xfrm>
            <a:custGeom>
              <a:avLst/>
              <a:gdLst>
                <a:gd name="T0" fmla="*/ 2876 w 3454"/>
                <a:gd name="T1" fmla="*/ 43 h 3457"/>
                <a:gd name="T2" fmla="*/ 2780 w 3454"/>
                <a:gd name="T3" fmla="*/ 2495 h 3457"/>
                <a:gd name="T4" fmla="*/ 2371 w 3454"/>
                <a:gd name="T5" fmla="*/ 2664 h 3457"/>
                <a:gd name="T6" fmla="*/ 2019 w 3454"/>
                <a:gd name="T7" fmla="*/ 2841 h 3457"/>
                <a:gd name="T8" fmla="*/ 1797 w 3454"/>
                <a:gd name="T9" fmla="*/ 2964 h 3457"/>
                <a:gd name="T10" fmla="*/ 1713 w 3454"/>
                <a:gd name="T11" fmla="*/ 2994 h 3457"/>
                <a:gd name="T12" fmla="*/ 1648 w 3454"/>
                <a:gd name="T13" fmla="*/ 661 h 3457"/>
                <a:gd name="T14" fmla="*/ 1372 w 3454"/>
                <a:gd name="T15" fmla="*/ 588 h 3457"/>
                <a:gd name="T16" fmla="*/ 879 w 3454"/>
                <a:gd name="T17" fmla="*/ 591 h 3457"/>
                <a:gd name="T18" fmla="*/ 448 w 3454"/>
                <a:gd name="T19" fmla="*/ 654 h 3457"/>
                <a:gd name="T20" fmla="*/ 470 w 3454"/>
                <a:gd name="T21" fmla="*/ 3068 h 3457"/>
                <a:gd name="T22" fmla="*/ 947 w 3454"/>
                <a:gd name="T23" fmla="*/ 3005 h 3457"/>
                <a:gd name="T24" fmla="*/ 1439 w 3454"/>
                <a:gd name="T25" fmla="*/ 3017 h 3457"/>
                <a:gd name="T26" fmla="*/ 1710 w 3454"/>
                <a:gd name="T27" fmla="*/ 3097 h 3457"/>
                <a:gd name="T28" fmla="*/ 1927 w 3454"/>
                <a:gd name="T29" fmla="*/ 3046 h 3457"/>
                <a:gd name="T30" fmla="*/ 2303 w 3454"/>
                <a:gd name="T31" fmla="*/ 2995 h 3457"/>
                <a:gd name="T32" fmla="*/ 2867 w 3454"/>
                <a:gd name="T33" fmla="*/ 3041 h 3457"/>
                <a:gd name="T34" fmla="*/ 3087 w 3454"/>
                <a:gd name="T35" fmla="*/ 676 h 3457"/>
                <a:gd name="T36" fmla="*/ 2989 w 3454"/>
                <a:gd name="T37" fmla="*/ 599 h 3457"/>
                <a:gd name="T38" fmla="*/ 3114 w 3454"/>
                <a:gd name="T39" fmla="*/ 564 h 3457"/>
                <a:gd name="T40" fmla="*/ 3206 w 3454"/>
                <a:gd name="T41" fmla="*/ 591 h 3457"/>
                <a:gd name="T42" fmla="*/ 3209 w 3454"/>
                <a:gd name="T43" fmla="*/ 3206 h 3457"/>
                <a:gd name="T44" fmla="*/ 3119 w 3454"/>
                <a:gd name="T45" fmla="*/ 3215 h 3457"/>
                <a:gd name="T46" fmla="*/ 2861 w 3454"/>
                <a:gd name="T47" fmla="*/ 3157 h 3457"/>
                <a:gd name="T48" fmla="*/ 2385 w 3454"/>
                <a:gd name="T49" fmla="*/ 3112 h 3457"/>
                <a:gd name="T50" fmla="*/ 1994 w 3454"/>
                <a:gd name="T51" fmla="*/ 3149 h 3457"/>
                <a:gd name="T52" fmla="*/ 1784 w 3454"/>
                <a:gd name="T53" fmla="*/ 3341 h 3457"/>
                <a:gd name="T54" fmla="*/ 3315 w 3454"/>
                <a:gd name="T55" fmla="*/ 3256 h 3457"/>
                <a:gd name="T56" fmla="*/ 3362 w 3454"/>
                <a:gd name="T57" fmla="*/ 875 h 3457"/>
                <a:gd name="T58" fmla="*/ 3454 w 3454"/>
                <a:gd name="T59" fmla="*/ 921 h 3457"/>
                <a:gd name="T60" fmla="*/ 3354 w 3454"/>
                <a:gd name="T61" fmla="*/ 3386 h 3457"/>
                <a:gd name="T62" fmla="*/ 246 w 3454"/>
                <a:gd name="T63" fmla="*/ 3453 h 3457"/>
                <a:gd name="T64" fmla="*/ 27 w 3454"/>
                <a:gd name="T65" fmla="*/ 3289 h 3457"/>
                <a:gd name="T66" fmla="*/ 23 w 3454"/>
                <a:gd name="T67" fmla="*/ 875 h 3457"/>
                <a:gd name="T68" fmla="*/ 115 w 3454"/>
                <a:gd name="T69" fmla="*/ 921 h 3457"/>
                <a:gd name="T70" fmla="*/ 201 w 3454"/>
                <a:gd name="T71" fmla="*/ 3318 h 3457"/>
                <a:gd name="T72" fmla="*/ 1620 w 3454"/>
                <a:gd name="T73" fmla="*/ 3186 h 3457"/>
                <a:gd name="T74" fmla="*/ 1320 w 3454"/>
                <a:gd name="T75" fmla="*/ 3117 h 3457"/>
                <a:gd name="T76" fmla="*/ 839 w 3454"/>
                <a:gd name="T77" fmla="*/ 3130 h 3457"/>
                <a:gd name="T78" fmla="*/ 454 w 3454"/>
                <a:gd name="T79" fmla="*/ 3189 h 3457"/>
                <a:gd name="T80" fmla="*/ 303 w 3454"/>
                <a:gd name="T81" fmla="*/ 3224 h 3457"/>
                <a:gd name="T82" fmla="*/ 233 w 3454"/>
                <a:gd name="T83" fmla="*/ 3186 h 3457"/>
                <a:gd name="T84" fmla="*/ 272 w 3454"/>
                <a:gd name="T85" fmla="*/ 577 h 3457"/>
                <a:gd name="T86" fmla="*/ 434 w 3454"/>
                <a:gd name="T87" fmla="*/ 539 h 3457"/>
                <a:gd name="T88" fmla="*/ 827 w 3454"/>
                <a:gd name="T89" fmla="*/ 480 h 3457"/>
                <a:gd name="T90" fmla="*/ 1317 w 3454"/>
                <a:gd name="T91" fmla="*/ 465 h 3457"/>
                <a:gd name="T92" fmla="*/ 1623 w 3454"/>
                <a:gd name="T93" fmla="*/ 530 h 3457"/>
                <a:gd name="T94" fmla="*/ 1753 w 3454"/>
                <a:gd name="T95" fmla="*/ 581 h 3457"/>
                <a:gd name="T96" fmla="*/ 1861 w 3454"/>
                <a:gd name="T97" fmla="*/ 2795 h 3457"/>
                <a:gd name="T98" fmla="*/ 2259 w 3454"/>
                <a:gd name="T99" fmla="*/ 2589 h 3457"/>
                <a:gd name="T100" fmla="*/ 2763 w 3454"/>
                <a:gd name="T101" fmla="*/ 2378 h 3457"/>
                <a:gd name="T102" fmla="*/ 2428 w 3454"/>
                <a:gd name="T103" fmla="*/ 292 h 3457"/>
                <a:gd name="T104" fmla="*/ 2111 w 3454"/>
                <a:gd name="T105" fmla="*/ 461 h 3457"/>
                <a:gd name="T106" fmla="*/ 1941 w 3454"/>
                <a:gd name="T107" fmla="*/ 560 h 3457"/>
                <a:gd name="T108" fmla="*/ 1861 w 3454"/>
                <a:gd name="T109" fmla="*/ 560 h 3457"/>
                <a:gd name="T110" fmla="*/ 1869 w 3454"/>
                <a:gd name="T111" fmla="*/ 469 h 3457"/>
                <a:gd name="T112" fmla="*/ 1979 w 3454"/>
                <a:gd name="T113" fmla="*/ 403 h 3457"/>
                <a:gd name="T114" fmla="*/ 2256 w 3454"/>
                <a:gd name="T115" fmla="*/ 251 h 3457"/>
                <a:gd name="T116" fmla="*/ 2628 w 3454"/>
                <a:gd name="T117" fmla="*/ 73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4" h="3457">
                  <a:moveTo>
                    <a:pt x="2813" y="0"/>
                  </a:moveTo>
                  <a:lnTo>
                    <a:pt x="2828" y="0"/>
                  </a:lnTo>
                  <a:lnTo>
                    <a:pt x="2841" y="3"/>
                  </a:lnTo>
                  <a:lnTo>
                    <a:pt x="2853" y="10"/>
                  </a:lnTo>
                  <a:lnTo>
                    <a:pt x="2864" y="19"/>
                  </a:lnTo>
                  <a:lnTo>
                    <a:pt x="2871" y="31"/>
                  </a:lnTo>
                  <a:lnTo>
                    <a:pt x="2876" y="43"/>
                  </a:lnTo>
                  <a:lnTo>
                    <a:pt x="2878" y="57"/>
                  </a:lnTo>
                  <a:lnTo>
                    <a:pt x="2878" y="2419"/>
                  </a:lnTo>
                  <a:lnTo>
                    <a:pt x="2875" y="2437"/>
                  </a:lnTo>
                  <a:lnTo>
                    <a:pt x="2867" y="2453"/>
                  </a:lnTo>
                  <a:lnTo>
                    <a:pt x="2854" y="2465"/>
                  </a:lnTo>
                  <a:lnTo>
                    <a:pt x="2838" y="2474"/>
                  </a:lnTo>
                  <a:lnTo>
                    <a:pt x="2780" y="2495"/>
                  </a:lnTo>
                  <a:lnTo>
                    <a:pt x="2721" y="2516"/>
                  </a:lnTo>
                  <a:lnTo>
                    <a:pt x="2662" y="2539"/>
                  </a:lnTo>
                  <a:lnTo>
                    <a:pt x="2603" y="2562"/>
                  </a:lnTo>
                  <a:lnTo>
                    <a:pt x="2544" y="2587"/>
                  </a:lnTo>
                  <a:lnTo>
                    <a:pt x="2486" y="2612"/>
                  </a:lnTo>
                  <a:lnTo>
                    <a:pt x="2428" y="2638"/>
                  </a:lnTo>
                  <a:lnTo>
                    <a:pt x="2371" y="2664"/>
                  </a:lnTo>
                  <a:lnTo>
                    <a:pt x="2316" y="2690"/>
                  </a:lnTo>
                  <a:lnTo>
                    <a:pt x="2262" y="2717"/>
                  </a:lnTo>
                  <a:lnTo>
                    <a:pt x="2209" y="2742"/>
                  </a:lnTo>
                  <a:lnTo>
                    <a:pt x="2159" y="2768"/>
                  </a:lnTo>
                  <a:lnTo>
                    <a:pt x="2110" y="2793"/>
                  </a:lnTo>
                  <a:lnTo>
                    <a:pt x="2063" y="2817"/>
                  </a:lnTo>
                  <a:lnTo>
                    <a:pt x="2019" y="2841"/>
                  </a:lnTo>
                  <a:lnTo>
                    <a:pt x="1977" y="2863"/>
                  </a:lnTo>
                  <a:lnTo>
                    <a:pt x="1940" y="2884"/>
                  </a:lnTo>
                  <a:lnTo>
                    <a:pt x="1904" y="2904"/>
                  </a:lnTo>
                  <a:lnTo>
                    <a:pt x="1871" y="2922"/>
                  </a:lnTo>
                  <a:lnTo>
                    <a:pt x="1843" y="2937"/>
                  </a:lnTo>
                  <a:lnTo>
                    <a:pt x="1818" y="2952"/>
                  </a:lnTo>
                  <a:lnTo>
                    <a:pt x="1797" y="2964"/>
                  </a:lnTo>
                  <a:lnTo>
                    <a:pt x="1780" y="2973"/>
                  </a:lnTo>
                  <a:lnTo>
                    <a:pt x="1767" y="2980"/>
                  </a:lnTo>
                  <a:lnTo>
                    <a:pt x="1760" y="2986"/>
                  </a:lnTo>
                  <a:lnTo>
                    <a:pt x="1757" y="2988"/>
                  </a:lnTo>
                  <a:lnTo>
                    <a:pt x="1742" y="2993"/>
                  </a:lnTo>
                  <a:lnTo>
                    <a:pt x="1727" y="2995"/>
                  </a:lnTo>
                  <a:lnTo>
                    <a:pt x="1713" y="2994"/>
                  </a:lnTo>
                  <a:lnTo>
                    <a:pt x="1698" y="2988"/>
                  </a:lnTo>
                  <a:lnTo>
                    <a:pt x="1686" y="2979"/>
                  </a:lnTo>
                  <a:lnTo>
                    <a:pt x="1677" y="2967"/>
                  </a:lnTo>
                  <a:lnTo>
                    <a:pt x="1672" y="2953"/>
                  </a:lnTo>
                  <a:lnTo>
                    <a:pt x="1670" y="2938"/>
                  </a:lnTo>
                  <a:lnTo>
                    <a:pt x="1670" y="671"/>
                  </a:lnTo>
                  <a:lnTo>
                    <a:pt x="1648" y="661"/>
                  </a:lnTo>
                  <a:lnTo>
                    <a:pt x="1620" y="652"/>
                  </a:lnTo>
                  <a:lnTo>
                    <a:pt x="1589" y="640"/>
                  </a:lnTo>
                  <a:lnTo>
                    <a:pt x="1553" y="629"/>
                  </a:lnTo>
                  <a:lnTo>
                    <a:pt x="1512" y="617"/>
                  </a:lnTo>
                  <a:lnTo>
                    <a:pt x="1469" y="607"/>
                  </a:lnTo>
                  <a:lnTo>
                    <a:pt x="1422" y="596"/>
                  </a:lnTo>
                  <a:lnTo>
                    <a:pt x="1372" y="588"/>
                  </a:lnTo>
                  <a:lnTo>
                    <a:pt x="1320" y="581"/>
                  </a:lnTo>
                  <a:lnTo>
                    <a:pt x="1265" y="577"/>
                  </a:lnTo>
                  <a:lnTo>
                    <a:pt x="1209" y="575"/>
                  </a:lnTo>
                  <a:lnTo>
                    <a:pt x="1123" y="576"/>
                  </a:lnTo>
                  <a:lnTo>
                    <a:pt x="1039" y="579"/>
                  </a:lnTo>
                  <a:lnTo>
                    <a:pt x="957" y="585"/>
                  </a:lnTo>
                  <a:lnTo>
                    <a:pt x="879" y="591"/>
                  </a:lnTo>
                  <a:lnTo>
                    <a:pt x="804" y="598"/>
                  </a:lnTo>
                  <a:lnTo>
                    <a:pt x="733" y="607"/>
                  </a:lnTo>
                  <a:lnTo>
                    <a:pt x="667" y="616"/>
                  </a:lnTo>
                  <a:lnTo>
                    <a:pt x="605" y="626"/>
                  </a:lnTo>
                  <a:lnTo>
                    <a:pt x="547" y="635"/>
                  </a:lnTo>
                  <a:lnTo>
                    <a:pt x="496" y="646"/>
                  </a:lnTo>
                  <a:lnTo>
                    <a:pt x="448" y="654"/>
                  </a:lnTo>
                  <a:lnTo>
                    <a:pt x="407" y="663"/>
                  </a:lnTo>
                  <a:lnTo>
                    <a:pt x="374" y="671"/>
                  </a:lnTo>
                  <a:lnTo>
                    <a:pt x="345" y="678"/>
                  </a:lnTo>
                  <a:lnTo>
                    <a:pt x="345" y="3094"/>
                  </a:lnTo>
                  <a:lnTo>
                    <a:pt x="381" y="3087"/>
                  </a:lnTo>
                  <a:lnTo>
                    <a:pt x="423" y="3077"/>
                  </a:lnTo>
                  <a:lnTo>
                    <a:pt x="470" y="3068"/>
                  </a:lnTo>
                  <a:lnTo>
                    <a:pt x="524" y="3057"/>
                  </a:lnTo>
                  <a:lnTo>
                    <a:pt x="583" y="3048"/>
                  </a:lnTo>
                  <a:lnTo>
                    <a:pt x="647" y="3037"/>
                  </a:lnTo>
                  <a:lnTo>
                    <a:pt x="716" y="3028"/>
                  </a:lnTo>
                  <a:lnTo>
                    <a:pt x="789" y="3019"/>
                  </a:lnTo>
                  <a:lnTo>
                    <a:pt x="866" y="3011"/>
                  </a:lnTo>
                  <a:lnTo>
                    <a:pt x="947" y="3005"/>
                  </a:lnTo>
                  <a:lnTo>
                    <a:pt x="1031" y="3000"/>
                  </a:lnTo>
                  <a:lnTo>
                    <a:pt x="1118" y="2997"/>
                  </a:lnTo>
                  <a:lnTo>
                    <a:pt x="1209" y="2995"/>
                  </a:lnTo>
                  <a:lnTo>
                    <a:pt x="1270" y="2997"/>
                  </a:lnTo>
                  <a:lnTo>
                    <a:pt x="1328" y="3001"/>
                  </a:lnTo>
                  <a:lnTo>
                    <a:pt x="1385" y="3009"/>
                  </a:lnTo>
                  <a:lnTo>
                    <a:pt x="1439" y="3017"/>
                  </a:lnTo>
                  <a:lnTo>
                    <a:pt x="1489" y="3028"/>
                  </a:lnTo>
                  <a:lnTo>
                    <a:pt x="1536" y="3039"/>
                  </a:lnTo>
                  <a:lnTo>
                    <a:pt x="1579" y="3052"/>
                  </a:lnTo>
                  <a:lnTo>
                    <a:pt x="1619" y="3064"/>
                  </a:lnTo>
                  <a:lnTo>
                    <a:pt x="1654" y="3076"/>
                  </a:lnTo>
                  <a:lnTo>
                    <a:pt x="1684" y="3088"/>
                  </a:lnTo>
                  <a:lnTo>
                    <a:pt x="1710" y="3097"/>
                  </a:lnTo>
                  <a:lnTo>
                    <a:pt x="1730" y="3105"/>
                  </a:lnTo>
                  <a:lnTo>
                    <a:pt x="1749" y="3098"/>
                  </a:lnTo>
                  <a:lnTo>
                    <a:pt x="1776" y="3090"/>
                  </a:lnTo>
                  <a:lnTo>
                    <a:pt x="1807" y="3079"/>
                  </a:lnTo>
                  <a:lnTo>
                    <a:pt x="1843" y="3069"/>
                  </a:lnTo>
                  <a:lnTo>
                    <a:pt x="1883" y="3057"/>
                  </a:lnTo>
                  <a:lnTo>
                    <a:pt x="1927" y="3046"/>
                  </a:lnTo>
                  <a:lnTo>
                    <a:pt x="1974" y="3035"/>
                  </a:lnTo>
                  <a:lnTo>
                    <a:pt x="2025" y="3025"/>
                  </a:lnTo>
                  <a:lnTo>
                    <a:pt x="2077" y="3015"/>
                  </a:lnTo>
                  <a:lnTo>
                    <a:pt x="2132" y="3007"/>
                  </a:lnTo>
                  <a:lnTo>
                    <a:pt x="2187" y="3001"/>
                  </a:lnTo>
                  <a:lnTo>
                    <a:pt x="2245" y="2997"/>
                  </a:lnTo>
                  <a:lnTo>
                    <a:pt x="2303" y="2995"/>
                  </a:lnTo>
                  <a:lnTo>
                    <a:pt x="2396" y="2997"/>
                  </a:lnTo>
                  <a:lnTo>
                    <a:pt x="2487" y="3000"/>
                  </a:lnTo>
                  <a:lnTo>
                    <a:pt x="2573" y="3006"/>
                  </a:lnTo>
                  <a:lnTo>
                    <a:pt x="2654" y="3013"/>
                  </a:lnTo>
                  <a:lnTo>
                    <a:pt x="2730" y="3021"/>
                  </a:lnTo>
                  <a:lnTo>
                    <a:pt x="2801" y="3031"/>
                  </a:lnTo>
                  <a:lnTo>
                    <a:pt x="2867" y="3041"/>
                  </a:lnTo>
                  <a:lnTo>
                    <a:pt x="2927" y="3052"/>
                  </a:lnTo>
                  <a:lnTo>
                    <a:pt x="2981" y="3062"/>
                  </a:lnTo>
                  <a:lnTo>
                    <a:pt x="3030" y="3073"/>
                  </a:lnTo>
                  <a:lnTo>
                    <a:pt x="3073" y="3082"/>
                  </a:lnTo>
                  <a:lnTo>
                    <a:pt x="3108" y="3092"/>
                  </a:lnTo>
                  <a:lnTo>
                    <a:pt x="3108" y="680"/>
                  </a:lnTo>
                  <a:lnTo>
                    <a:pt x="3087" y="676"/>
                  </a:lnTo>
                  <a:lnTo>
                    <a:pt x="3063" y="671"/>
                  </a:lnTo>
                  <a:lnTo>
                    <a:pt x="3035" y="666"/>
                  </a:lnTo>
                  <a:lnTo>
                    <a:pt x="3018" y="660"/>
                  </a:lnTo>
                  <a:lnTo>
                    <a:pt x="3003" y="649"/>
                  </a:lnTo>
                  <a:lnTo>
                    <a:pt x="2994" y="634"/>
                  </a:lnTo>
                  <a:lnTo>
                    <a:pt x="2989" y="617"/>
                  </a:lnTo>
                  <a:lnTo>
                    <a:pt x="2989" y="599"/>
                  </a:lnTo>
                  <a:lnTo>
                    <a:pt x="2995" y="581"/>
                  </a:lnTo>
                  <a:lnTo>
                    <a:pt x="3006" y="568"/>
                  </a:lnTo>
                  <a:lnTo>
                    <a:pt x="3020" y="557"/>
                  </a:lnTo>
                  <a:lnTo>
                    <a:pt x="3038" y="552"/>
                  </a:lnTo>
                  <a:lnTo>
                    <a:pt x="3056" y="553"/>
                  </a:lnTo>
                  <a:lnTo>
                    <a:pt x="3087" y="558"/>
                  </a:lnTo>
                  <a:lnTo>
                    <a:pt x="3114" y="564"/>
                  </a:lnTo>
                  <a:lnTo>
                    <a:pt x="3137" y="568"/>
                  </a:lnTo>
                  <a:lnTo>
                    <a:pt x="3155" y="572"/>
                  </a:lnTo>
                  <a:lnTo>
                    <a:pt x="3167" y="574"/>
                  </a:lnTo>
                  <a:lnTo>
                    <a:pt x="3176" y="576"/>
                  </a:lnTo>
                  <a:lnTo>
                    <a:pt x="3179" y="577"/>
                  </a:lnTo>
                  <a:lnTo>
                    <a:pt x="3193" y="583"/>
                  </a:lnTo>
                  <a:lnTo>
                    <a:pt x="3206" y="591"/>
                  </a:lnTo>
                  <a:lnTo>
                    <a:pt x="3215" y="604"/>
                  </a:lnTo>
                  <a:lnTo>
                    <a:pt x="3221" y="617"/>
                  </a:lnTo>
                  <a:lnTo>
                    <a:pt x="3224" y="633"/>
                  </a:lnTo>
                  <a:lnTo>
                    <a:pt x="3224" y="3169"/>
                  </a:lnTo>
                  <a:lnTo>
                    <a:pt x="3222" y="3182"/>
                  </a:lnTo>
                  <a:lnTo>
                    <a:pt x="3218" y="3195"/>
                  </a:lnTo>
                  <a:lnTo>
                    <a:pt x="3209" y="3206"/>
                  </a:lnTo>
                  <a:lnTo>
                    <a:pt x="3200" y="3215"/>
                  </a:lnTo>
                  <a:lnTo>
                    <a:pt x="3183" y="3223"/>
                  </a:lnTo>
                  <a:lnTo>
                    <a:pt x="3165" y="3226"/>
                  </a:lnTo>
                  <a:lnTo>
                    <a:pt x="3147" y="3223"/>
                  </a:lnTo>
                  <a:lnTo>
                    <a:pt x="3144" y="3222"/>
                  </a:lnTo>
                  <a:lnTo>
                    <a:pt x="3135" y="3219"/>
                  </a:lnTo>
                  <a:lnTo>
                    <a:pt x="3119" y="3215"/>
                  </a:lnTo>
                  <a:lnTo>
                    <a:pt x="3098" y="3209"/>
                  </a:lnTo>
                  <a:lnTo>
                    <a:pt x="3071" y="3201"/>
                  </a:lnTo>
                  <a:lnTo>
                    <a:pt x="3038" y="3194"/>
                  </a:lnTo>
                  <a:lnTo>
                    <a:pt x="3001" y="3185"/>
                  </a:lnTo>
                  <a:lnTo>
                    <a:pt x="2959" y="3176"/>
                  </a:lnTo>
                  <a:lnTo>
                    <a:pt x="2912" y="3166"/>
                  </a:lnTo>
                  <a:lnTo>
                    <a:pt x="2861" y="3157"/>
                  </a:lnTo>
                  <a:lnTo>
                    <a:pt x="2804" y="3149"/>
                  </a:lnTo>
                  <a:lnTo>
                    <a:pt x="2744" y="3140"/>
                  </a:lnTo>
                  <a:lnTo>
                    <a:pt x="2679" y="3132"/>
                  </a:lnTo>
                  <a:lnTo>
                    <a:pt x="2611" y="3124"/>
                  </a:lnTo>
                  <a:lnTo>
                    <a:pt x="2539" y="3119"/>
                  </a:lnTo>
                  <a:lnTo>
                    <a:pt x="2464" y="3115"/>
                  </a:lnTo>
                  <a:lnTo>
                    <a:pt x="2385" y="3112"/>
                  </a:lnTo>
                  <a:lnTo>
                    <a:pt x="2303" y="3111"/>
                  </a:lnTo>
                  <a:lnTo>
                    <a:pt x="2248" y="3112"/>
                  </a:lnTo>
                  <a:lnTo>
                    <a:pt x="2195" y="3116"/>
                  </a:lnTo>
                  <a:lnTo>
                    <a:pt x="2142" y="3122"/>
                  </a:lnTo>
                  <a:lnTo>
                    <a:pt x="2091" y="3130"/>
                  </a:lnTo>
                  <a:lnTo>
                    <a:pt x="2041" y="3139"/>
                  </a:lnTo>
                  <a:lnTo>
                    <a:pt x="1994" y="3149"/>
                  </a:lnTo>
                  <a:lnTo>
                    <a:pt x="1949" y="3159"/>
                  </a:lnTo>
                  <a:lnTo>
                    <a:pt x="1908" y="3171"/>
                  </a:lnTo>
                  <a:lnTo>
                    <a:pt x="1870" y="3181"/>
                  </a:lnTo>
                  <a:lnTo>
                    <a:pt x="1837" y="3192"/>
                  </a:lnTo>
                  <a:lnTo>
                    <a:pt x="1808" y="3201"/>
                  </a:lnTo>
                  <a:lnTo>
                    <a:pt x="1784" y="3209"/>
                  </a:lnTo>
                  <a:lnTo>
                    <a:pt x="1784" y="3341"/>
                  </a:lnTo>
                  <a:lnTo>
                    <a:pt x="3166" y="3341"/>
                  </a:lnTo>
                  <a:lnTo>
                    <a:pt x="3197" y="3339"/>
                  </a:lnTo>
                  <a:lnTo>
                    <a:pt x="3226" y="3330"/>
                  </a:lnTo>
                  <a:lnTo>
                    <a:pt x="3253" y="3318"/>
                  </a:lnTo>
                  <a:lnTo>
                    <a:pt x="3277" y="3301"/>
                  </a:lnTo>
                  <a:lnTo>
                    <a:pt x="3297" y="3280"/>
                  </a:lnTo>
                  <a:lnTo>
                    <a:pt x="3315" y="3256"/>
                  </a:lnTo>
                  <a:lnTo>
                    <a:pt x="3328" y="3228"/>
                  </a:lnTo>
                  <a:lnTo>
                    <a:pt x="3335" y="3199"/>
                  </a:lnTo>
                  <a:lnTo>
                    <a:pt x="3338" y="3169"/>
                  </a:lnTo>
                  <a:lnTo>
                    <a:pt x="3338" y="921"/>
                  </a:lnTo>
                  <a:lnTo>
                    <a:pt x="3341" y="903"/>
                  </a:lnTo>
                  <a:lnTo>
                    <a:pt x="3350" y="887"/>
                  </a:lnTo>
                  <a:lnTo>
                    <a:pt x="3362" y="875"/>
                  </a:lnTo>
                  <a:lnTo>
                    <a:pt x="3378" y="866"/>
                  </a:lnTo>
                  <a:lnTo>
                    <a:pt x="3396" y="863"/>
                  </a:lnTo>
                  <a:lnTo>
                    <a:pt x="3414" y="866"/>
                  </a:lnTo>
                  <a:lnTo>
                    <a:pt x="3430" y="875"/>
                  </a:lnTo>
                  <a:lnTo>
                    <a:pt x="3442" y="887"/>
                  </a:lnTo>
                  <a:lnTo>
                    <a:pt x="3451" y="903"/>
                  </a:lnTo>
                  <a:lnTo>
                    <a:pt x="3454" y="921"/>
                  </a:lnTo>
                  <a:lnTo>
                    <a:pt x="3454" y="3169"/>
                  </a:lnTo>
                  <a:lnTo>
                    <a:pt x="3451" y="3211"/>
                  </a:lnTo>
                  <a:lnTo>
                    <a:pt x="3441" y="3252"/>
                  </a:lnTo>
                  <a:lnTo>
                    <a:pt x="3427" y="3289"/>
                  </a:lnTo>
                  <a:lnTo>
                    <a:pt x="3408" y="3325"/>
                  </a:lnTo>
                  <a:lnTo>
                    <a:pt x="3382" y="3358"/>
                  </a:lnTo>
                  <a:lnTo>
                    <a:pt x="3354" y="3386"/>
                  </a:lnTo>
                  <a:lnTo>
                    <a:pt x="3323" y="3410"/>
                  </a:lnTo>
                  <a:lnTo>
                    <a:pt x="3287" y="3429"/>
                  </a:lnTo>
                  <a:lnTo>
                    <a:pt x="3249" y="3444"/>
                  </a:lnTo>
                  <a:lnTo>
                    <a:pt x="3208" y="3453"/>
                  </a:lnTo>
                  <a:lnTo>
                    <a:pt x="3166" y="3457"/>
                  </a:lnTo>
                  <a:lnTo>
                    <a:pt x="288" y="3457"/>
                  </a:lnTo>
                  <a:lnTo>
                    <a:pt x="246" y="3453"/>
                  </a:lnTo>
                  <a:lnTo>
                    <a:pt x="205" y="3444"/>
                  </a:lnTo>
                  <a:lnTo>
                    <a:pt x="167" y="3429"/>
                  </a:lnTo>
                  <a:lnTo>
                    <a:pt x="131" y="3410"/>
                  </a:lnTo>
                  <a:lnTo>
                    <a:pt x="99" y="3386"/>
                  </a:lnTo>
                  <a:lnTo>
                    <a:pt x="70" y="3358"/>
                  </a:lnTo>
                  <a:lnTo>
                    <a:pt x="46" y="3325"/>
                  </a:lnTo>
                  <a:lnTo>
                    <a:pt x="27" y="3289"/>
                  </a:lnTo>
                  <a:lnTo>
                    <a:pt x="13" y="3252"/>
                  </a:lnTo>
                  <a:lnTo>
                    <a:pt x="3" y="3211"/>
                  </a:lnTo>
                  <a:lnTo>
                    <a:pt x="0" y="3169"/>
                  </a:lnTo>
                  <a:lnTo>
                    <a:pt x="0" y="921"/>
                  </a:lnTo>
                  <a:lnTo>
                    <a:pt x="3" y="903"/>
                  </a:lnTo>
                  <a:lnTo>
                    <a:pt x="12" y="887"/>
                  </a:lnTo>
                  <a:lnTo>
                    <a:pt x="23" y="875"/>
                  </a:lnTo>
                  <a:lnTo>
                    <a:pt x="40" y="866"/>
                  </a:lnTo>
                  <a:lnTo>
                    <a:pt x="58" y="863"/>
                  </a:lnTo>
                  <a:lnTo>
                    <a:pt x="76" y="866"/>
                  </a:lnTo>
                  <a:lnTo>
                    <a:pt x="91" y="875"/>
                  </a:lnTo>
                  <a:lnTo>
                    <a:pt x="104" y="887"/>
                  </a:lnTo>
                  <a:lnTo>
                    <a:pt x="112" y="903"/>
                  </a:lnTo>
                  <a:lnTo>
                    <a:pt x="115" y="921"/>
                  </a:lnTo>
                  <a:lnTo>
                    <a:pt x="115" y="3169"/>
                  </a:lnTo>
                  <a:lnTo>
                    <a:pt x="118" y="3199"/>
                  </a:lnTo>
                  <a:lnTo>
                    <a:pt x="126" y="3228"/>
                  </a:lnTo>
                  <a:lnTo>
                    <a:pt x="139" y="3256"/>
                  </a:lnTo>
                  <a:lnTo>
                    <a:pt x="155" y="3280"/>
                  </a:lnTo>
                  <a:lnTo>
                    <a:pt x="176" y="3301"/>
                  </a:lnTo>
                  <a:lnTo>
                    <a:pt x="201" y="3318"/>
                  </a:lnTo>
                  <a:lnTo>
                    <a:pt x="228" y="3330"/>
                  </a:lnTo>
                  <a:lnTo>
                    <a:pt x="257" y="3339"/>
                  </a:lnTo>
                  <a:lnTo>
                    <a:pt x="288" y="3341"/>
                  </a:lnTo>
                  <a:lnTo>
                    <a:pt x="1670" y="3341"/>
                  </a:lnTo>
                  <a:lnTo>
                    <a:pt x="1670" y="3205"/>
                  </a:lnTo>
                  <a:lnTo>
                    <a:pt x="1648" y="3197"/>
                  </a:lnTo>
                  <a:lnTo>
                    <a:pt x="1620" y="3186"/>
                  </a:lnTo>
                  <a:lnTo>
                    <a:pt x="1589" y="3176"/>
                  </a:lnTo>
                  <a:lnTo>
                    <a:pt x="1553" y="3164"/>
                  </a:lnTo>
                  <a:lnTo>
                    <a:pt x="1513" y="3153"/>
                  </a:lnTo>
                  <a:lnTo>
                    <a:pt x="1469" y="3142"/>
                  </a:lnTo>
                  <a:lnTo>
                    <a:pt x="1422" y="3132"/>
                  </a:lnTo>
                  <a:lnTo>
                    <a:pt x="1372" y="3123"/>
                  </a:lnTo>
                  <a:lnTo>
                    <a:pt x="1320" y="3117"/>
                  </a:lnTo>
                  <a:lnTo>
                    <a:pt x="1265" y="3113"/>
                  </a:lnTo>
                  <a:lnTo>
                    <a:pt x="1209" y="3111"/>
                  </a:lnTo>
                  <a:lnTo>
                    <a:pt x="1130" y="3112"/>
                  </a:lnTo>
                  <a:lnTo>
                    <a:pt x="1053" y="3114"/>
                  </a:lnTo>
                  <a:lnTo>
                    <a:pt x="980" y="3118"/>
                  </a:lnTo>
                  <a:lnTo>
                    <a:pt x="907" y="3123"/>
                  </a:lnTo>
                  <a:lnTo>
                    <a:pt x="839" y="3130"/>
                  </a:lnTo>
                  <a:lnTo>
                    <a:pt x="773" y="3137"/>
                  </a:lnTo>
                  <a:lnTo>
                    <a:pt x="710" y="3145"/>
                  </a:lnTo>
                  <a:lnTo>
                    <a:pt x="651" y="3154"/>
                  </a:lnTo>
                  <a:lnTo>
                    <a:pt x="595" y="3162"/>
                  </a:lnTo>
                  <a:lnTo>
                    <a:pt x="544" y="3172"/>
                  </a:lnTo>
                  <a:lnTo>
                    <a:pt x="497" y="3180"/>
                  </a:lnTo>
                  <a:lnTo>
                    <a:pt x="454" y="3189"/>
                  </a:lnTo>
                  <a:lnTo>
                    <a:pt x="416" y="3197"/>
                  </a:lnTo>
                  <a:lnTo>
                    <a:pt x="383" y="3204"/>
                  </a:lnTo>
                  <a:lnTo>
                    <a:pt x="356" y="3211"/>
                  </a:lnTo>
                  <a:lnTo>
                    <a:pt x="334" y="3216"/>
                  </a:lnTo>
                  <a:lnTo>
                    <a:pt x="317" y="3220"/>
                  </a:lnTo>
                  <a:lnTo>
                    <a:pt x="308" y="3223"/>
                  </a:lnTo>
                  <a:lnTo>
                    <a:pt x="303" y="3224"/>
                  </a:lnTo>
                  <a:lnTo>
                    <a:pt x="296" y="3225"/>
                  </a:lnTo>
                  <a:lnTo>
                    <a:pt x="288" y="3226"/>
                  </a:lnTo>
                  <a:lnTo>
                    <a:pt x="275" y="3224"/>
                  </a:lnTo>
                  <a:lnTo>
                    <a:pt x="264" y="3221"/>
                  </a:lnTo>
                  <a:lnTo>
                    <a:pt x="253" y="3215"/>
                  </a:lnTo>
                  <a:lnTo>
                    <a:pt x="240" y="3202"/>
                  </a:lnTo>
                  <a:lnTo>
                    <a:pt x="233" y="3186"/>
                  </a:lnTo>
                  <a:lnTo>
                    <a:pt x="230" y="3169"/>
                  </a:lnTo>
                  <a:lnTo>
                    <a:pt x="230" y="633"/>
                  </a:lnTo>
                  <a:lnTo>
                    <a:pt x="232" y="618"/>
                  </a:lnTo>
                  <a:lnTo>
                    <a:pt x="237" y="605"/>
                  </a:lnTo>
                  <a:lnTo>
                    <a:pt x="247" y="593"/>
                  </a:lnTo>
                  <a:lnTo>
                    <a:pt x="258" y="584"/>
                  </a:lnTo>
                  <a:lnTo>
                    <a:pt x="272" y="577"/>
                  </a:lnTo>
                  <a:lnTo>
                    <a:pt x="278" y="576"/>
                  </a:lnTo>
                  <a:lnTo>
                    <a:pt x="290" y="573"/>
                  </a:lnTo>
                  <a:lnTo>
                    <a:pt x="308" y="568"/>
                  </a:lnTo>
                  <a:lnTo>
                    <a:pt x="331" y="563"/>
                  </a:lnTo>
                  <a:lnTo>
                    <a:pt x="360" y="555"/>
                  </a:lnTo>
                  <a:lnTo>
                    <a:pt x="394" y="548"/>
                  </a:lnTo>
                  <a:lnTo>
                    <a:pt x="434" y="539"/>
                  </a:lnTo>
                  <a:lnTo>
                    <a:pt x="478" y="531"/>
                  </a:lnTo>
                  <a:lnTo>
                    <a:pt x="526" y="522"/>
                  </a:lnTo>
                  <a:lnTo>
                    <a:pt x="579" y="513"/>
                  </a:lnTo>
                  <a:lnTo>
                    <a:pt x="635" y="504"/>
                  </a:lnTo>
                  <a:lnTo>
                    <a:pt x="696" y="495"/>
                  </a:lnTo>
                  <a:lnTo>
                    <a:pt x="760" y="487"/>
                  </a:lnTo>
                  <a:lnTo>
                    <a:pt x="827" y="480"/>
                  </a:lnTo>
                  <a:lnTo>
                    <a:pt x="899" y="473"/>
                  </a:lnTo>
                  <a:lnTo>
                    <a:pt x="972" y="468"/>
                  </a:lnTo>
                  <a:lnTo>
                    <a:pt x="1049" y="464"/>
                  </a:lnTo>
                  <a:lnTo>
                    <a:pt x="1128" y="462"/>
                  </a:lnTo>
                  <a:lnTo>
                    <a:pt x="1209" y="461"/>
                  </a:lnTo>
                  <a:lnTo>
                    <a:pt x="1264" y="462"/>
                  </a:lnTo>
                  <a:lnTo>
                    <a:pt x="1317" y="465"/>
                  </a:lnTo>
                  <a:lnTo>
                    <a:pt x="1368" y="471"/>
                  </a:lnTo>
                  <a:lnTo>
                    <a:pt x="1418" y="478"/>
                  </a:lnTo>
                  <a:lnTo>
                    <a:pt x="1465" y="488"/>
                  </a:lnTo>
                  <a:lnTo>
                    <a:pt x="1509" y="497"/>
                  </a:lnTo>
                  <a:lnTo>
                    <a:pt x="1550" y="508"/>
                  </a:lnTo>
                  <a:lnTo>
                    <a:pt x="1589" y="519"/>
                  </a:lnTo>
                  <a:lnTo>
                    <a:pt x="1623" y="530"/>
                  </a:lnTo>
                  <a:lnTo>
                    <a:pt x="1655" y="542"/>
                  </a:lnTo>
                  <a:lnTo>
                    <a:pt x="1682" y="551"/>
                  </a:lnTo>
                  <a:lnTo>
                    <a:pt x="1705" y="560"/>
                  </a:lnTo>
                  <a:lnTo>
                    <a:pt x="1724" y="569"/>
                  </a:lnTo>
                  <a:lnTo>
                    <a:pt x="1739" y="575"/>
                  </a:lnTo>
                  <a:lnTo>
                    <a:pt x="1748" y="579"/>
                  </a:lnTo>
                  <a:lnTo>
                    <a:pt x="1753" y="581"/>
                  </a:lnTo>
                  <a:lnTo>
                    <a:pt x="1765" y="591"/>
                  </a:lnTo>
                  <a:lnTo>
                    <a:pt x="1776" y="603"/>
                  </a:lnTo>
                  <a:lnTo>
                    <a:pt x="1782" y="617"/>
                  </a:lnTo>
                  <a:lnTo>
                    <a:pt x="1784" y="633"/>
                  </a:lnTo>
                  <a:lnTo>
                    <a:pt x="1784" y="2837"/>
                  </a:lnTo>
                  <a:lnTo>
                    <a:pt x="1820" y="2817"/>
                  </a:lnTo>
                  <a:lnTo>
                    <a:pt x="1861" y="2795"/>
                  </a:lnTo>
                  <a:lnTo>
                    <a:pt x="1906" y="2770"/>
                  </a:lnTo>
                  <a:lnTo>
                    <a:pt x="1956" y="2743"/>
                  </a:lnTo>
                  <a:lnTo>
                    <a:pt x="2010" y="2714"/>
                  </a:lnTo>
                  <a:lnTo>
                    <a:pt x="2068" y="2685"/>
                  </a:lnTo>
                  <a:lnTo>
                    <a:pt x="2129" y="2653"/>
                  </a:lnTo>
                  <a:lnTo>
                    <a:pt x="2192" y="2622"/>
                  </a:lnTo>
                  <a:lnTo>
                    <a:pt x="2259" y="2589"/>
                  </a:lnTo>
                  <a:lnTo>
                    <a:pt x="2327" y="2558"/>
                  </a:lnTo>
                  <a:lnTo>
                    <a:pt x="2397" y="2525"/>
                  </a:lnTo>
                  <a:lnTo>
                    <a:pt x="2469" y="2494"/>
                  </a:lnTo>
                  <a:lnTo>
                    <a:pt x="2541" y="2463"/>
                  </a:lnTo>
                  <a:lnTo>
                    <a:pt x="2615" y="2433"/>
                  </a:lnTo>
                  <a:lnTo>
                    <a:pt x="2689" y="2404"/>
                  </a:lnTo>
                  <a:lnTo>
                    <a:pt x="2763" y="2378"/>
                  </a:lnTo>
                  <a:lnTo>
                    <a:pt x="2763" y="141"/>
                  </a:lnTo>
                  <a:lnTo>
                    <a:pt x="2705" y="165"/>
                  </a:lnTo>
                  <a:lnTo>
                    <a:pt x="2648" y="189"/>
                  </a:lnTo>
                  <a:lnTo>
                    <a:pt x="2592" y="215"/>
                  </a:lnTo>
                  <a:lnTo>
                    <a:pt x="2536" y="240"/>
                  </a:lnTo>
                  <a:lnTo>
                    <a:pt x="2481" y="266"/>
                  </a:lnTo>
                  <a:lnTo>
                    <a:pt x="2428" y="292"/>
                  </a:lnTo>
                  <a:lnTo>
                    <a:pt x="2376" y="318"/>
                  </a:lnTo>
                  <a:lnTo>
                    <a:pt x="2327" y="344"/>
                  </a:lnTo>
                  <a:lnTo>
                    <a:pt x="2279" y="369"/>
                  </a:lnTo>
                  <a:lnTo>
                    <a:pt x="2233" y="393"/>
                  </a:lnTo>
                  <a:lnTo>
                    <a:pt x="2189" y="416"/>
                  </a:lnTo>
                  <a:lnTo>
                    <a:pt x="2149" y="440"/>
                  </a:lnTo>
                  <a:lnTo>
                    <a:pt x="2111" y="461"/>
                  </a:lnTo>
                  <a:lnTo>
                    <a:pt x="2075" y="481"/>
                  </a:lnTo>
                  <a:lnTo>
                    <a:pt x="2044" y="499"/>
                  </a:lnTo>
                  <a:lnTo>
                    <a:pt x="2015" y="515"/>
                  </a:lnTo>
                  <a:lnTo>
                    <a:pt x="1991" y="530"/>
                  </a:lnTo>
                  <a:lnTo>
                    <a:pt x="1970" y="543"/>
                  </a:lnTo>
                  <a:lnTo>
                    <a:pt x="1953" y="552"/>
                  </a:lnTo>
                  <a:lnTo>
                    <a:pt x="1941" y="560"/>
                  </a:lnTo>
                  <a:lnTo>
                    <a:pt x="1933" y="565"/>
                  </a:lnTo>
                  <a:lnTo>
                    <a:pt x="1930" y="567"/>
                  </a:lnTo>
                  <a:lnTo>
                    <a:pt x="1915" y="573"/>
                  </a:lnTo>
                  <a:lnTo>
                    <a:pt x="1901" y="575"/>
                  </a:lnTo>
                  <a:lnTo>
                    <a:pt x="1886" y="574"/>
                  </a:lnTo>
                  <a:lnTo>
                    <a:pt x="1872" y="569"/>
                  </a:lnTo>
                  <a:lnTo>
                    <a:pt x="1861" y="560"/>
                  </a:lnTo>
                  <a:lnTo>
                    <a:pt x="1850" y="549"/>
                  </a:lnTo>
                  <a:lnTo>
                    <a:pt x="1844" y="534"/>
                  </a:lnTo>
                  <a:lnTo>
                    <a:pt x="1842" y="519"/>
                  </a:lnTo>
                  <a:lnTo>
                    <a:pt x="1843" y="505"/>
                  </a:lnTo>
                  <a:lnTo>
                    <a:pt x="1848" y="491"/>
                  </a:lnTo>
                  <a:lnTo>
                    <a:pt x="1857" y="478"/>
                  </a:lnTo>
                  <a:lnTo>
                    <a:pt x="1869" y="469"/>
                  </a:lnTo>
                  <a:lnTo>
                    <a:pt x="1872" y="467"/>
                  </a:lnTo>
                  <a:lnTo>
                    <a:pt x="1880" y="463"/>
                  </a:lnTo>
                  <a:lnTo>
                    <a:pt x="1891" y="455"/>
                  </a:lnTo>
                  <a:lnTo>
                    <a:pt x="1908" y="446"/>
                  </a:lnTo>
                  <a:lnTo>
                    <a:pt x="1928" y="433"/>
                  </a:lnTo>
                  <a:lnTo>
                    <a:pt x="1952" y="420"/>
                  </a:lnTo>
                  <a:lnTo>
                    <a:pt x="1979" y="403"/>
                  </a:lnTo>
                  <a:lnTo>
                    <a:pt x="2010" y="385"/>
                  </a:lnTo>
                  <a:lnTo>
                    <a:pt x="2045" y="366"/>
                  </a:lnTo>
                  <a:lnTo>
                    <a:pt x="2081" y="345"/>
                  </a:lnTo>
                  <a:lnTo>
                    <a:pt x="2121" y="323"/>
                  </a:lnTo>
                  <a:lnTo>
                    <a:pt x="2163" y="300"/>
                  </a:lnTo>
                  <a:lnTo>
                    <a:pt x="2208" y="276"/>
                  </a:lnTo>
                  <a:lnTo>
                    <a:pt x="2256" y="251"/>
                  </a:lnTo>
                  <a:lnTo>
                    <a:pt x="2304" y="226"/>
                  </a:lnTo>
                  <a:lnTo>
                    <a:pt x="2355" y="200"/>
                  </a:lnTo>
                  <a:lnTo>
                    <a:pt x="2408" y="175"/>
                  </a:lnTo>
                  <a:lnTo>
                    <a:pt x="2461" y="148"/>
                  </a:lnTo>
                  <a:lnTo>
                    <a:pt x="2516" y="123"/>
                  </a:lnTo>
                  <a:lnTo>
                    <a:pt x="2572" y="97"/>
                  </a:lnTo>
                  <a:lnTo>
                    <a:pt x="2628" y="73"/>
                  </a:lnTo>
                  <a:lnTo>
                    <a:pt x="2685" y="49"/>
                  </a:lnTo>
                  <a:lnTo>
                    <a:pt x="2743" y="25"/>
                  </a:lnTo>
                  <a:lnTo>
                    <a:pt x="2801" y="3"/>
                  </a:lnTo>
                  <a:lnTo>
                    <a:pt x="2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F5F60CBF-BBE0-CF42-9C73-1E123F1FB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971800"/>
              <a:ext cx="84138" cy="46038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0 h 346"/>
                <a:gd name="T8" fmla="*/ 618 w 634"/>
                <a:gd name="T9" fmla="*/ 97 h 346"/>
                <a:gd name="T10" fmla="*/ 593 w 634"/>
                <a:gd name="T11" fmla="*/ 112 h 346"/>
                <a:gd name="T12" fmla="*/ 538 w 634"/>
                <a:gd name="T13" fmla="*/ 131 h 346"/>
                <a:gd name="T14" fmla="*/ 476 w 634"/>
                <a:gd name="T15" fmla="*/ 156 h 346"/>
                <a:gd name="T16" fmla="*/ 410 w 634"/>
                <a:gd name="T17" fmla="*/ 185 h 346"/>
                <a:gd name="T18" fmla="*/ 343 w 634"/>
                <a:gd name="T19" fmla="*/ 214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299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39 h 346"/>
                <a:gd name="T32" fmla="*/ 58 w 634"/>
                <a:gd name="T33" fmla="*/ 346 h 346"/>
                <a:gd name="T34" fmla="*/ 28 w 634"/>
                <a:gd name="T35" fmla="*/ 337 h 346"/>
                <a:gd name="T36" fmla="*/ 7 w 634"/>
                <a:gd name="T37" fmla="*/ 314 h 346"/>
                <a:gd name="T38" fmla="*/ 0 w 634"/>
                <a:gd name="T39" fmla="*/ 285 h 346"/>
                <a:gd name="T40" fmla="*/ 9 w 634"/>
                <a:gd name="T41" fmla="*/ 256 h 346"/>
                <a:gd name="T42" fmla="*/ 32 w 634"/>
                <a:gd name="T43" fmla="*/ 236 h 346"/>
                <a:gd name="T44" fmla="*/ 47 w 634"/>
                <a:gd name="T45" fmla="*/ 229 h 346"/>
                <a:gd name="T46" fmla="*/ 79 w 634"/>
                <a:gd name="T47" fmla="*/ 213 h 346"/>
                <a:gd name="T48" fmla="*/ 126 w 634"/>
                <a:gd name="T49" fmla="*/ 189 h 346"/>
                <a:gd name="T50" fmla="*/ 185 w 634"/>
                <a:gd name="T51" fmla="*/ 161 h 346"/>
                <a:gd name="T52" fmla="*/ 251 w 634"/>
                <a:gd name="T53" fmla="*/ 130 h 346"/>
                <a:gd name="T54" fmla="*/ 323 w 634"/>
                <a:gd name="T55" fmla="*/ 98 h 346"/>
                <a:gd name="T56" fmla="*/ 395 w 634"/>
                <a:gd name="T57" fmla="*/ 65 h 346"/>
                <a:gd name="T58" fmla="*/ 465 w 634"/>
                <a:gd name="T59" fmla="*/ 37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5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6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7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1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5"/>
                  </a:lnTo>
                  <a:lnTo>
                    <a:pt x="376" y="200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59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1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4"/>
                  </a:lnTo>
                  <a:lnTo>
                    <a:pt x="58" y="346"/>
                  </a:lnTo>
                  <a:lnTo>
                    <a:pt x="42" y="344"/>
                  </a:lnTo>
                  <a:lnTo>
                    <a:pt x="28" y="337"/>
                  </a:lnTo>
                  <a:lnTo>
                    <a:pt x="15" y="328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5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6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1"/>
                  </a:lnTo>
                  <a:lnTo>
                    <a:pt x="218" y="146"/>
                  </a:lnTo>
                  <a:lnTo>
                    <a:pt x="251" y="130"/>
                  </a:lnTo>
                  <a:lnTo>
                    <a:pt x="287" y="113"/>
                  </a:lnTo>
                  <a:lnTo>
                    <a:pt x="323" y="98"/>
                  </a:lnTo>
                  <a:lnTo>
                    <a:pt x="359" y="81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7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71985954-BD22-9E47-9E8F-5F410D4A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3062288"/>
              <a:ext cx="84138" cy="46038"/>
            </a:xfrm>
            <a:custGeom>
              <a:avLst/>
              <a:gdLst>
                <a:gd name="T0" fmla="*/ 588 w 634"/>
                <a:gd name="T1" fmla="*/ 1 h 345"/>
                <a:gd name="T2" fmla="*/ 615 w 634"/>
                <a:gd name="T3" fmla="*/ 14 h 345"/>
                <a:gd name="T4" fmla="*/ 630 w 634"/>
                <a:gd name="T5" fmla="*/ 40 h 345"/>
                <a:gd name="T6" fmla="*/ 632 w 634"/>
                <a:gd name="T7" fmla="*/ 70 h 345"/>
                <a:gd name="T8" fmla="*/ 618 w 634"/>
                <a:gd name="T9" fmla="*/ 95 h 345"/>
                <a:gd name="T10" fmla="*/ 593 w 634"/>
                <a:gd name="T11" fmla="*/ 112 h 345"/>
                <a:gd name="T12" fmla="*/ 538 w 634"/>
                <a:gd name="T13" fmla="*/ 131 h 345"/>
                <a:gd name="T14" fmla="*/ 476 w 634"/>
                <a:gd name="T15" fmla="*/ 155 h 345"/>
                <a:gd name="T16" fmla="*/ 410 w 634"/>
                <a:gd name="T17" fmla="*/ 184 h 345"/>
                <a:gd name="T18" fmla="*/ 343 w 634"/>
                <a:gd name="T19" fmla="*/ 214 h 345"/>
                <a:gd name="T20" fmla="*/ 277 w 634"/>
                <a:gd name="T21" fmla="*/ 244 h 345"/>
                <a:gd name="T22" fmla="*/ 217 w 634"/>
                <a:gd name="T23" fmla="*/ 273 h 345"/>
                <a:gd name="T24" fmla="*/ 163 w 634"/>
                <a:gd name="T25" fmla="*/ 299 h 345"/>
                <a:gd name="T26" fmla="*/ 122 w 634"/>
                <a:gd name="T27" fmla="*/ 319 h 345"/>
                <a:gd name="T28" fmla="*/ 94 w 634"/>
                <a:gd name="T29" fmla="*/ 334 h 345"/>
                <a:gd name="T30" fmla="*/ 83 w 634"/>
                <a:gd name="T31" fmla="*/ 339 h 345"/>
                <a:gd name="T32" fmla="*/ 58 w 634"/>
                <a:gd name="T33" fmla="*/ 345 h 345"/>
                <a:gd name="T34" fmla="*/ 28 w 634"/>
                <a:gd name="T35" fmla="*/ 337 h 345"/>
                <a:gd name="T36" fmla="*/ 7 w 634"/>
                <a:gd name="T37" fmla="*/ 314 h 345"/>
                <a:gd name="T38" fmla="*/ 0 w 634"/>
                <a:gd name="T39" fmla="*/ 284 h 345"/>
                <a:gd name="T40" fmla="*/ 9 w 634"/>
                <a:gd name="T41" fmla="*/ 256 h 345"/>
                <a:gd name="T42" fmla="*/ 32 w 634"/>
                <a:gd name="T43" fmla="*/ 236 h 345"/>
                <a:gd name="T44" fmla="*/ 47 w 634"/>
                <a:gd name="T45" fmla="*/ 229 h 345"/>
                <a:gd name="T46" fmla="*/ 79 w 634"/>
                <a:gd name="T47" fmla="*/ 212 h 345"/>
                <a:gd name="T48" fmla="*/ 126 w 634"/>
                <a:gd name="T49" fmla="*/ 189 h 345"/>
                <a:gd name="T50" fmla="*/ 185 w 634"/>
                <a:gd name="T51" fmla="*/ 160 h 345"/>
                <a:gd name="T52" fmla="*/ 251 w 634"/>
                <a:gd name="T53" fmla="*/ 129 h 345"/>
                <a:gd name="T54" fmla="*/ 323 w 634"/>
                <a:gd name="T55" fmla="*/ 96 h 345"/>
                <a:gd name="T56" fmla="*/ 395 w 634"/>
                <a:gd name="T57" fmla="*/ 65 h 345"/>
                <a:gd name="T58" fmla="*/ 465 w 634"/>
                <a:gd name="T59" fmla="*/ 36 h 345"/>
                <a:gd name="T60" fmla="*/ 530 w 634"/>
                <a:gd name="T61" fmla="*/ 12 h 345"/>
                <a:gd name="T62" fmla="*/ 574 w 634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5">
                  <a:moveTo>
                    <a:pt x="574" y="0"/>
                  </a:moveTo>
                  <a:lnTo>
                    <a:pt x="588" y="1"/>
                  </a:lnTo>
                  <a:lnTo>
                    <a:pt x="602" y="6"/>
                  </a:lnTo>
                  <a:lnTo>
                    <a:pt x="615" y="14"/>
                  </a:lnTo>
                  <a:lnTo>
                    <a:pt x="624" y="26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0"/>
                  </a:lnTo>
                  <a:lnTo>
                    <a:pt x="626" y="84"/>
                  </a:lnTo>
                  <a:lnTo>
                    <a:pt x="618" y="95"/>
                  </a:lnTo>
                  <a:lnTo>
                    <a:pt x="607" y="106"/>
                  </a:lnTo>
                  <a:lnTo>
                    <a:pt x="593" y="112"/>
                  </a:lnTo>
                  <a:lnTo>
                    <a:pt x="566" y="120"/>
                  </a:lnTo>
                  <a:lnTo>
                    <a:pt x="538" y="131"/>
                  </a:lnTo>
                  <a:lnTo>
                    <a:pt x="508" y="143"/>
                  </a:lnTo>
                  <a:lnTo>
                    <a:pt x="476" y="155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4"/>
                  </a:lnTo>
                  <a:lnTo>
                    <a:pt x="309" y="230"/>
                  </a:lnTo>
                  <a:lnTo>
                    <a:pt x="277" y="244"/>
                  </a:lnTo>
                  <a:lnTo>
                    <a:pt x="246" y="259"/>
                  </a:lnTo>
                  <a:lnTo>
                    <a:pt x="217" y="273"/>
                  </a:lnTo>
                  <a:lnTo>
                    <a:pt x="188" y="287"/>
                  </a:lnTo>
                  <a:lnTo>
                    <a:pt x="163" y="299"/>
                  </a:lnTo>
                  <a:lnTo>
                    <a:pt x="141" y="310"/>
                  </a:lnTo>
                  <a:lnTo>
                    <a:pt x="122" y="319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7"/>
                  </a:lnTo>
                  <a:lnTo>
                    <a:pt x="83" y="339"/>
                  </a:lnTo>
                  <a:lnTo>
                    <a:pt x="71" y="343"/>
                  </a:lnTo>
                  <a:lnTo>
                    <a:pt x="58" y="345"/>
                  </a:lnTo>
                  <a:lnTo>
                    <a:pt x="42" y="343"/>
                  </a:lnTo>
                  <a:lnTo>
                    <a:pt x="28" y="337"/>
                  </a:lnTo>
                  <a:lnTo>
                    <a:pt x="15" y="326"/>
                  </a:lnTo>
                  <a:lnTo>
                    <a:pt x="7" y="314"/>
                  </a:lnTo>
                  <a:lnTo>
                    <a:pt x="1" y="299"/>
                  </a:lnTo>
                  <a:lnTo>
                    <a:pt x="0" y="284"/>
                  </a:lnTo>
                  <a:lnTo>
                    <a:pt x="3" y="270"/>
                  </a:lnTo>
                  <a:lnTo>
                    <a:pt x="9" y="256"/>
                  </a:lnTo>
                  <a:lnTo>
                    <a:pt x="18" y="244"/>
                  </a:lnTo>
                  <a:lnTo>
                    <a:pt x="32" y="236"/>
                  </a:lnTo>
                  <a:lnTo>
                    <a:pt x="36" y="234"/>
                  </a:lnTo>
                  <a:lnTo>
                    <a:pt x="47" y="229"/>
                  </a:lnTo>
                  <a:lnTo>
                    <a:pt x="60" y="221"/>
                  </a:lnTo>
                  <a:lnTo>
                    <a:pt x="79" y="212"/>
                  </a:lnTo>
                  <a:lnTo>
                    <a:pt x="101" y="201"/>
                  </a:lnTo>
                  <a:lnTo>
                    <a:pt x="126" y="189"/>
                  </a:lnTo>
                  <a:lnTo>
                    <a:pt x="155" y="175"/>
                  </a:lnTo>
                  <a:lnTo>
                    <a:pt x="185" y="160"/>
                  </a:lnTo>
                  <a:lnTo>
                    <a:pt x="218" y="145"/>
                  </a:lnTo>
                  <a:lnTo>
                    <a:pt x="251" y="129"/>
                  </a:lnTo>
                  <a:lnTo>
                    <a:pt x="287" y="113"/>
                  </a:lnTo>
                  <a:lnTo>
                    <a:pt x="323" y="96"/>
                  </a:lnTo>
                  <a:lnTo>
                    <a:pt x="359" y="80"/>
                  </a:lnTo>
                  <a:lnTo>
                    <a:pt x="395" y="65"/>
                  </a:lnTo>
                  <a:lnTo>
                    <a:pt x="430" y="50"/>
                  </a:lnTo>
                  <a:lnTo>
                    <a:pt x="465" y="36"/>
                  </a:lnTo>
                  <a:lnTo>
                    <a:pt x="498" y="23"/>
                  </a:lnTo>
                  <a:lnTo>
                    <a:pt x="530" y="12"/>
                  </a:lnTo>
                  <a:lnTo>
                    <a:pt x="558" y="2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96577170-1C62-374C-8E1E-74764552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2979738"/>
              <a:ext cx="114300" cy="22225"/>
            </a:xfrm>
            <a:custGeom>
              <a:avLst/>
              <a:gdLst>
                <a:gd name="T0" fmla="*/ 593 w 864"/>
                <a:gd name="T1" fmla="*/ 2 h 172"/>
                <a:gd name="T2" fmla="*/ 706 w 864"/>
                <a:gd name="T3" fmla="*/ 11 h 172"/>
                <a:gd name="T4" fmla="*/ 820 w 864"/>
                <a:gd name="T5" fmla="*/ 31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1 h 172"/>
                <a:gd name="T12" fmla="*/ 848 w 864"/>
                <a:gd name="T13" fmla="*/ 127 h 172"/>
                <a:gd name="T14" fmla="*/ 824 w 864"/>
                <a:gd name="T15" fmla="*/ 143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6 h 172"/>
                <a:gd name="T22" fmla="*/ 478 w 864"/>
                <a:gd name="T23" fmla="*/ 115 h 172"/>
                <a:gd name="T24" fmla="*/ 381 w 864"/>
                <a:gd name="T25" fmla="*/ 122 h 172"/>
                <a:gd name="T26" fmla="*/ 290 w 864"/>
                <a:gd name="T27" fmla="*/ 130 h 172"/>
                <a:gd name="T28" fmla="*/ 212 w 864"/>
                <a:gd name="T29" fmla="*/ 142 h 172"/>
                <a:gd name="T30" fmla="*/ 147 w 864"/>
                <a:gd name="T31" fmla="*/ 153 h 172"/>
                <a:gd name="T32" fmla="*/ 102 w 864"/>
                <a:gd name="T33" fmla="*/ 164 h 172"/>
                <a:gd name="T34" fmla="*/ 77 w 864"/>
                <a:gd name="T35" fmla="*/ 169 h 172"/>
                <a:gd name="T36" fmla="*/ 66 w 864"/>
                <a:gd name="T37" fmla="*/ 172 h 172"/>
                <a:gd name="T38" fmla="*/ 43 w 864"/>
                <a:gd name="T39" fmla="*/ 170 h 172"/>
                <a:gd name="T40" fmla="*/ 18 w 864"/>
                <a:gd name="T41" fmla="*/ 156 h 172"/>
                <a:gd name="T42" fmla="*/ 3 w 864"/>
                <a:gd name="T43" fmla="*/ 130 h 172"/>
                <a:gd name="T44" fmla="*/ 3 w 864"/>
                <a:gd name="T45" fmla="*/ 100 h 172"/>
                <a:gd name="T46" fmla="*/ 17 w 864"/>
                <a:gd name="T47" fmla="*/ 74 h 172"/>
                <a:gd name="T48" fmla="*/ 43 w 864"/>
                <a:gd name="T49" fmla="*/ 60 h 172"/>
                <a:gd name="T50" fmla="*/ 61 w 864"/>
                <a:gd name="T51" fmla="*/ 54 h 172"/>
                <a:gd name="T52" fmla="*/ 101 w 864"/>
                <a:gd name="T53" fmla="*/ 45 h 172"/>
                <a:gd name="T54" fmla="*/ 161 w 864"/>
                <a:gd name="T55" fmla="*/ 33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2"/>
                  </a:lnTo>
                  <a:lnTo>
                    <a:pt x="649" y="5"/>
                  </a:lnTo>
                  <a:lnTo>
                    <a:pt x="706" y="11"/>
                  </a:lnTo>
                  <a:lnTo>
                    <a:pt x="763" y="20"/>
                  </a:lnTo>
                  <a:lnTo>
                    <a:pt x="820" y="31"/>
                  </a:lnTo>
                  <a:lnTo>
                    <a:pt x="834" y="38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1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6"/>
                  </a:lnTo>
                  <a:lnTo>
                    <a:pt x="824" y="143"/>
                  </a:lnTo>
                  <a:lnTo>
                    <a:pt x="809" y="146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6"/>
                  </a:lnTo>
                  <a:lnTo>
                    <a:pt x="530" y="115"/>
                  </a:lnTo>
                  <a:lnTo>
                    <a:pt x="478" y="115"/>
                  </a:lnTo>
                  <a:lnTo>
                    <a:pt x="429" y="117"/>
                  </a:lnTo>
                  <a:lnTo>
                    <a:pt x="381" y="122"/>
                  </a:lnTo>
                  <a:lnTo>
                    <a:pt x="334" y="126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3"/>
                  </a:lnTo>
                  <a:lnTo>
                    <a:pt x="122" y="158"/>
                  </a:lnTo>
                  <a:lnTo>
                    <a:pt x="102" y="164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2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4"/>
                  </a:lnTo>
                  <a:lnTo>
                    <a:pt x="3" y="100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60"/>
                  </a:lnTo>
                  <a:lnTo>
                    <a:pt x="49" y="57"/>
                  </a:lnTo>
                  <a:lnTo>
                    <a:pt x="61" y="54"/>
                  </a:lnTo>
                  <a:lnTo>
                    <a:pt x="78" y="50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3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E01CDE3D-5120-314B-85D4-618439B5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024188"/>
              <a:ext cx="114300" cy="23813"/>
            </a:xfrm>
            <a:custGeom>
              <a:avLst/>
              <a:gdLst>
                <a:gd name="T0" fmla="*/ 593 w 864"/>
                <a:gd name="T1" fmla="*/ 2 h 172"/>
                <a:gd name="T2" fmla="*/ 706 w 864"/>
                <a:gd name="T3" fmla="*/ 11 h 172"/>
                <a:gd name="T4" fmla="*/ 820 w 864"/>
                <a:gd name="T5" fmla="*/ 31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0 h 172"/>
                <a:gd name="T12" fmla="*/ 848 w 864"/>
                <a:gd name="T13" fmla="*/ 127 h 172"/>
                <a:gd name="T14" fmla="*/ 824 w 864"/>
                <a:gd name="T15" fmla="*/ 142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6 h 172"/>
                <a:gd name="T22" fmla="*/ 478 w 864"/>
                <a:gd name="T23" fmla="*/ 115 h 172"/>
                <a:gd name="T24" fmla="*/ 381 w 864"/>
                <a:gd name="T25" fmla="*/ 120 h 172"/>
                <a:gd name="T26" fmla="*/ 290 w 864"/>
                <a:gd name="T27" fmla="*/ 130 h 172"/>
                <a:gd name="T28" fmla="*/ 212 w 864"/>
                <a:gd name="T29" fmla="*/ 141 h 172"/>
                <a:gd name="T30" fmla="*/ 147 w 864"/>
                <a:gd name="T31" fmla="*/ 153 h 172"/>
                <a:gd name="T32" fmla="*/ 102 w 864"/>
                <a:gd name="T33" fmla="*/ 164 h 172"/>
                <a:gd name="T34" fmla="*/ 77 w 864"/>
                <a:gd name="T35" fmla="*/ 169 h 172"/>
                <a:gd name="T36" fmla="*/ 66 w 864"/>
                <a:gd name="T37" fmla="*/ 172 h 172"/>
                <a:gd name="T38" fmla="*/ 43 w 864"/>
                <a:gd name="T39" fmla="*/ 170 h 172"/>
                <a:gd name="T40" fmla="*/ 18 w 864"/>
                <a:gd name="T41" fmla="*/ 155 h 172"/>
                <a:gd name="T42" fmla="*/ 3 w 864"/>
                <a:gd name="T43" fmla="*/ 130 h 172"/>
                <a:gd name="T44" fmla="*/ 3 w 864"/>
                <a:gd name="T45" fmla="*/ 99 h 172"/>
                <a:gd name="T46" fmla="*/ 17 w 864"/>
                <a:gd name="T47" fmla="*/ 74 h 172"/>
                <a:gd name="T48" fmla="*/ 43 w 864"/>
                <a:gd name="T49" fmla="*/ 58 h 172"/>
                <a:gd name="T50" fmla="*/ 61 w 864"/>
                <a:gd name="T51" fmla="*/ 54 h 172"/>
                <a:gd name="T52" fmla="*/ 101 w 864"/>
                <a:gd name="T53" fmla="*/ 45 h 172"/>
                <a:gd name="T54" fmla="*/ 161 w 864"/>
                <a:gd name="T55" fmla="*/ 33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2"/>
                  </a:lnTo>
                  <a:lnTo>
                    <a:pt x="649" y="5"/>
                  </a:lnTo>
                  <a:lnTo>
                    <a:pt x="706" y="11"/>
                  </a:lnTo>
                  <a:lnTo>
                    <a:pt x="763" y="19"/>
                  </a:lnTo>
                  <a:lnTo>
                    <a:pt x="820" y="31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0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6"/>
                  </a:lnTo>
                  <a:lnTo>
                    <a:pt x="824" y="142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19"/>
                  </a:lnTo>
                  <a:lnTo>
                    <a:pt x="582" y="116"/>
                  </a:lnTo>
                  <a:lnTo>
                    <a:pt x="530" y="115"/>
                  </a:lnTo>
                  <a:lnTo>
                    <a:pt x="478" y="115"/>
                  </a:lnTo>
                  <a:lnTo>
                    <a:pt x="429" y="117"/>
                  </a:lnTo>
                  <a:lnTo>
                    <a:pt x="381" y="120"/>
                  </a:lnTo>
                  <a:lnTo>
                    <a:pt x="334" y="125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1"/>
                  </a:lnTo>
                  <a:lnTo>
                    <a:pt x="178" y="148"/>
                  </a:lnTo>
                  <a:lnTo>
                    <a:pt x="147" y="153"/>
                  </a:lnTo>
                  <a:lnTo>
                    <a:pt x="122" y="158"/>
                  </a:lnTo>
                  <a:lnTo>
                    <a:pt x="102" y="164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2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5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4"/>
                  </a:lnTo>
                  <a:lnTo>
                    <a:pt x="3" y="99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58"/>
                  </a:lnTo>
                  <a:lnTo>
                    <a:pt x="49" y="57"/>
                  </a:lnTo>
                  <a:lnTo>
                    <a:pt x="61" y="54"/>
                  </a:lnTo>
                  <a:lnTo>
                    <a:pt x="78" y="50"/>
                  </a:lnTo>
                  <a:lnTo>
                    <a:pt x="101" y="45"/>
                  </a:lnTo>
                  <a:lnTo>
                    <a:pt x="130" y="39"/>
                  </a:lnTo>
                  <a:lnTo>
                    <a:pt x="161" y="33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D811937A-D11A-0741-AE3A-853D941DA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3108325"/>
              <a:ext cx="84138" cy="46038"/>
            </a:xfrm>
            <a:custGeom>
              <a:avLst/>
              <a:gdLst>
                <a:gd name="T0" fmla="*/ 588 w 634"/>
                <a:gd name="T1" fmla="*/ 1 h 346"/>
                <a:gd name="T2" fmla="*/ 615 w 634"/>
                <a:gd name="T3" fmla="*/ 15 h 346"/>
                <a:gd name="T4" fmla="*/ 630 w 634"/>
                <a:gd name="T5" fmla="*/ 40 h 346"/>
                <a:gd name="T6" fmla="*/ 632 w 634"/>
                <a:gd name="T7" fmla="*/ 71 h 346"/>
                <a:gd name="T8" fmla="*/ 618 w 634"/>
                <a:gd name="T9" fmla="*/ 96 h 346"/>
                <a:gd name="T10" fmla="*/ 593 w 634"/>
                <a:gd name="T11" fmla="*/ 113 h 346"/>
                <a:gd name="T12" fmla="*/ 538 w 634"/>
                <a:gd name="T13" fmla="*/ 132 h 346"/>
                <a:gd name="T14" fmla="*/ 476 w 634"/>
                <a:gd name="T15" fmla="*/ 156 h 346"/>
                <a:gd name="T16" fmla="*/ 410 w 634"/>
                <a:gd name="T17" fmla="*/ 184 h 346"/>
                <a:gd name="T18" fmla="*/ 343 w 634"/>
                <a:gd name="T19" fmla="*/ 215 h 346"/>
                <a:gd name="T20" fmla="*/ 277 w 634"/>
                <a:gd name="T21" fmla="*/ 245 h 346"/>
                <a:gd name="T22" fmla="*/ 217 w 634"/>
                <a:gd name="T23" fmla="*/ 274 h 346"/>
                <a:gd name="T24" fmla="*/ 163 w 634"/>
                <a:gd name="T25" fmla="*/ 300 h 346"/>
                <a:gd name="T26" fmla="*/ 122 w 634"/>
                <a:gd name="T27" fmla="*/ 320 h 346"/>
                <a:gd name="T28" fmla="*/ 94 w 634"/>
                <a:gd name="T29" fmla="*/ 334 h 346"/>
                <a:gd name="T30" fmla="*/ 83 w 634"/>
                <a:gd name="T31" fmla="*/ 340 h 346"/>
                <a:gd name="T32" fmla="*/ 58 w 634"/>
                <a:gd name="T33" fmla="*/ 346 h 346"/>
                <a:gd name="T34" fmla="*/ 28 w 634"/>
                <a:gd name="T35" fmla="*/ 338 h 346"/>
                <a:gd name="T36" fmla="*/ 7 w 634"/>
                <a:gd name="T37" fmla="*/ 315 h 346"/>
                <a:gd name="T38" fmla="*/ 0 w 634"/>
                <a:gd name="T39" fmla="*/ 285 h 346"/>
                <a:gd name="T40" fmla="*/ 9 w 634"/>
                <a:gd name="T41" fmla="*/ 257 h 346"/>
                <a:gd name="T42" fmla="*/ 32 w 634"/>
                <a:gd name="T43" fmla="*/ 237 h 346"/>
                <a:gd name="T44" fmla="*/ 47 w 634"/>
                <a:gd name="T45" fmla="*/ 230 h 346"/>
                <a:gd name="T46" fmla="*/ 79 w 634"/>
                <a:gd name="T47" fmla="*/ 213 h 346"/>
                <a:gd name="T48" fmla="*/ 126 w 634"/>
                <a:gd name="T49" fmla="*/ 190 h 346"/>
                <a:gd name="T50" fmla="*/ 185 w 634"/>
                <a:gd name="T51" fmla="*/ 161 h 346"/>
                <a:gd name="T52" fmla="*/ 251 w 634"/>
                <a:gd name="T53" fmla="*/ 130 h 346"/>
                <a:gd name="T54" fmla="*/ 323 w 634"/>
                <a:gd name="T55" fmla="*/ 97 h 346"/>
                <a:gd name="T56" fmla="*/ 395 w 634"/>
                <a:gd name="T57" fmla="*/ 66 h 346"/>
                <a:gd name="T58" fmla="*/ 465 w 634"/>
                <a:gd name="T59" fmla="*/ 36 h 346"/>
                <a:gd name="T60" fmla="*/ 530 w 634"/>
                <a:gd name="T61" fmla="*/ 12 h 346"/>
                <a:gd name="T62" fmla="*/ 574 w 634"/>
                <a:gd name="T6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4" h="346">
                  <a:moveTo>
                    <a:pt x="574" y="0"/>
                  </a:moveTo>
                  <a:lnTo>
                    <a:pt x="588" y="1"/>
                  </a:lnTo>
                  <a:lnTo>
                    <a:pt x="602" y="7"/>
                  </a:lnTo>
                  <a:lnTo>
                    <a:pt x="615" y="15"/>
                  </a:lnTo>
                  <a:lnTo>
                    <a:pt x="624" y="27"/>
                  </a:lnTo>
                  <a:lnTo>
                    <a:pt x="630" y="40"/>
                  </a:lnTo>
                  <a:lnTo>
                    <a:pt x="634" y="55"/>
                  </a:lnTo>
                  <a:lnTo>
                    <a:pt x="632" y="71"/>
                  </a:lnTo>
                  <a:lnTo>
                    <a:pt x="626" y="85"/>
                  </a:lnTo>
                  <a:lnTo>
                    <a:pt x="618" y="96"/>
                  </a:lnTo>
                  <a:lnTo>
                    <a:pt x="607" y="106"/>
                  </a:lnTo>
                  <a:lnTo>
                    <a:pt x="593" y="113"/>
                  </a:lnTo>
                  <a:lnTo>
                    <a:pt x="566" y="121"/>
                  </a:lnTo>
                  <a:lnTo>
                    <a:pt x="538" y="132"/>
                  </a:lnTo>
                  <a:lnTo>
                    <a:pt x="508" y="143"/>
                  </a:lnTo>
                  <a:lnTo>
                    <a:pt x="476" y="156"/>
                  </a:lnTo>
                  <a:lnTo>
                    <a:pt x="444" y="170"/>
                  </a:lnTo>
                  <a:lnTo>
                    <a:pt x="410" y="184"/>
                  </a:lnTo>
                  <a:lnTo>
                    <a:pt x="376" y="199"/>
                  </a:lnTo>
                  <a:lnTo>
                    <a:pt x="343" y="215"/>
                  </a:lnTo>
                  <a:lnTo>
                    <a:pt x="309" y="230"/>
                  </a:lnTo>
                  <a:lnTo>
                    <a:pt x="277" y="245"/>
                  </a:lnTo>
                  <a:lnTo>
                    <a:pt x="246" y="260"/>
                  </a:lnTo>
                  <a:lnTo>
                    <a:pt x="217" y="274"/>
                  </a:lnTo>
                  <a:lnTo>
                    <a:pt x="188" y="287"/>
                  </a:lnTo>
                  <a:lnTo>
                    <a:pt x="163" y="300"/>
                  </a:lnTo>
                  <a:lnTo>
                    <a:pt x="141" y="311"/>
                  </a:lnTo>
                  <a:lnTo>
                    <a:pt x="122" y="320"/>
                  </a:lnTo>
                  <a:lnTo>
                    <a:pt x="106" y="328"/>
                  </a:lnTo>
                  <a:lnTo>
                    <a:pt x="94" y="334"/>
                  </a:lnTo>
                  <a:lnTo>
                    <a:pt x="87" y="338"/>
                  </a:lnTo>
                  <a:lnTo>
                    <a:pt x="83" y="340"/>
                  </a:lnTo>
                  <a:lnTo>
                    <a:pt x="71" y="344"/>
                  </a:lnTo>
                  <a:lnTo>
                    <a:pt x="58" y="346"/>
                  </a:lnTo>
                  <a:lnTo>
                    <a:pt x="42" y="343"/>
                  </a:lnTo>
                  <a:lnTo>
                    <a:pt x="28" y="338"/>
                  </a:lnTo>
                  <a:lnTo>
                    <a:pt x="15" y="327"/>
                  </a:lnTo>
                  <a:lnTo>
                    <a:pt x="7" y="315"/>
                  </a:lnTo>
                  <a:lnTo>
                    <a:pt x="1" y="300"/>
                  </a:lnTo>
                  <a:lnTo>
                    <a:pt x="0" y="285"/>
                  </a:lnTo>
                  <a:lnTo>
                    <a:pt x="3" y="271"/>
                  </a:lnTo>
                  <a:lnTo>
                    <a:pt x="9" y="257"/>
                  </a:lnTo>
                  <a:lnTo>
                    <a:pt x="18" y="245"/>
                  </a:lnTo>
                  <a:lnTo>
                    <a:pt x="32" y="237"/>
                  </a:lnTo>
                  <a:lnTo>
                    <a:pt x="36" y="235"/>
                  </a:lnTo>
                  <a:lnTo>
                    <a:pt x="47" y="230"/>
                  </a:lnTo>
                  <a:lnTo>
                    <a:pt x="60" y="222"/>
                  </a:lnTo>
                  <a:lnTo>
                    <a:pt x="79" y="213"/>
                  </a:lnTo>
                  <a:lnTo>
                    <a:pt x="101" y="202"/>
                  </a:lnTo>
                  <a:lnTo>
                    <a:pt x="126" y="190"/>
                  </a:lnTo>
                  <a:lnTo>
                    <a:pt x="155" y="176"/>
                  </a:lnTo>
                  <a:lnTo>
                    <a:pt x="185" y="161"/>
                  </a:lnTo>
                  <a:lnTo>
                    <a:pt x="218" y="145"/>
                  </a:lnTo>
                  <a:lnTo>
                    <a:pt x="251" y="130"/>
                  </a:lnTo>
                  <a:lnTo>
                    <a:pt x="287" y="114"/>
                  </a:lnTo>
                  <a:lnTo>
                    <a:pt x="323" y="97"/>
                  </a:lnTo>
                  <a:lnTo>
                    <a:pt x="359" y="81"/>
                  </a:lnTo>
                  <a:lnTo>
                    <a:pt x="395" y="66"/>
                  </a:lnTo>
                  <a:lnTo>
                    <a:pt x="430" y="51"/>
                  </a:lnTo>
                  <a:lnTo>
                    <a:pt x="465" y="36"/>
                  </a:lnTo>
                  <a:lnTo>
                    <a:pt x="498" y="24"/>
                  </a:lnTo>
                  <a:lnTo>
                    <a:pt x="530" y="12"/>
                  </a:lnTo>
                  <a:lnTo>
                    <a:pt x="558" y="3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70EE4F96-7C90-3549-910B-0DBBE1D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070225"/>
              <a:ext cx="114300" cy="23813"/>
            </a:xfrm>
            <a:custGeom>
              <a:avLst/>
              <a:gdLst>
                <a:gd name="T0" fmla="*/ 593 w 864"/>
                <a:gd name="T1" fmla="*/ 1 h 173"/>
                <a:gd name="T2" fmla="*/ 706 w 864"/>
                <a:gd name="T3" fmla="*/ 12 h 173"/>
                <a:gd name="T4" fmla="*/ 820 w 864"/>
                <a:gd name="T5" fmla="*/ 32 h 173"/>
                <a:gd name="T6" fmla="*/ 846 w 864"/>
                <a:gd name="T7" fmla="*/ 47 h 173"/>
                <a:gd name="T8" fmla="*/ 862 w 864"/>
                <a:gd name="T9" fmla="*/ 71 h 173"/>
                <a:gd name="T10" fmla="*/ 863 w 864"/>
                <a:gd name="T11" fmla="*/ 101 h 173"/>
                <a:gd name="T12" fmla="*/ 848 w 864"/>
                <a:gd name="T13" fmla="*/ 128 h 173"/>
                <a:gd name="T14" fmla="*/ 824 w 864"/>
                <a:gd name="T15" fmla="*/ 143 h 173"/>
                <a:gd name="T16" fmla="*/ 793 w 864"/>
                <a:gd name="T17" fmla="*/ 144 h 173"/>
                <a:gd name="T18" fmla="*/ 688 w 864"/>
                <a:gd name="T19" fmla="*/ 125 h 173"/>
                <a:gd name="T20" fmla="*/ 582 w 864"/>
                <a:gd name="T21" fmla="*/ 117 h 173"/>
                <a:gd name="T22" fmla="*/ 478 w 864"/>
                <a:gd name="T23" fmla="*/ 116 h 173"/>
                <a:gd name="T24" fmla="*/ 381 w 864"/>
                <a:gd name="T25" fmla="*/ 121 h 173"/>
                <a:gd name="T26" fmla="*/ 290 w 864"/>
                <a:gd name="T27" fmla="*/ 131 h 173"/>
                <a:gd name="T28" fmla="*/ 212 w 864"/>
                <a:gd name="T29" fmla="*/ 142 h 173"/>
                <a:gd name="T30" fmla="*/ 147 w 864"/>
                <a:gd name="T31" fmla="*/ 154 h 173"/>
                <a:gd name="T32" fmla="*/ 102 w 864"/>
                <a:gd name="T33" fmla="*/ 164 h 173"/>
                <a:gd name="T34" fmla="*/ 77 w 864"/>
                <a:gd name="T35" fmla="*/ 170 h 173"/>
                <a:gd name="T36" fmla="*/ 66 w 864"/>
                <a:gd name="T37" fmla="*/ 173 h 173"/>
                <a:gd name="T38" fmla="*/ 43 w 864"/>
                <a:gd name="T39" fmla="*/ 171 h 173"/>
                <a:gd name="T40" fmla="*/ 18 w 864"/>
                <a:gd name="T41" fmla="*/ 156 h 173"/>
                <a:gd name="T42" fmla="*/ 3 w 864"/>
                <a:gd name="T43" fmla="*/ 130 h 173"/>
                <a:gd name="T44" fmla="*/ 3 w 864"/>
                <a:gd name="T45" fmla="*/ 100 h 173"/>
                <a:gd name="T46" fmla="*/ 17 w 864"/>
                <a:gd name="T47" fmla="*/ 75 h 173"/>
                <a:gd name="T48" fmla="*/ 43 w 864"/>
                <a:gd name="T49" fmla="*/ 59 h 173"/>
                <a:gd name="T50" fmla="*/ 61 w 864"/>
                <a:gd name="T51" fmla="*/ 55 h 173"/>
                <a:gd name="T52" fmla="*/ 101 w 864"/>
                <a:gd name="T53" fmla="*/ 46 h 173"/>
                <a:gd name="T54" fmla="*/ 161 w 864"/>
                <a:gd name="T55" fmla="*/ 34 h 173"/>
                <a:gd name="T56" fmla="*/ 238 w 864"/>
                <a:gd name="T57" fmla="*/ 21 h 173"/>
                <a:gd name="T58" fmla="*/ 328 w 864"/>
                <a:gd name="T59" fmla="*/ 10 h 173"/>
                <a:gd name="T60" fmla="*/ 429 w 864"/>
                <a:gd name="T61" fmla="*/ 2 h 173"/>
                <a:gd name="T62" fmla="*/ 537 w 864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3">
                  <a:moveTo>
                    <a:pt x="537" y="0"/>
                  </a:moveTo>
                  <a:lnTo>
                    <a:pt x="593" y="1"/>
                  </a:lnTo>
                  <a:lnTo>
                    <a:pt x="649" y="6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7"/>
                  </a:lnTo>
                  <a:lnTo>
                    <a:pt x="855" y="58"/>
                  </a:lnTo>
                  <a:lnTo>
                    <a:pt x="862" y="71"/>
                  </a:lnTo>
                  <a:lnTo>
                    <a:pt x="864" y="86"/>
                  </a:lnTo>
                  <a:lnTo>
                    <a:pt x="863" y="101"/>
                  </a:lnTo>
                  <a:lnTo>
                    <a:pt x="857" y="116"/>
                  </a:lnTo>
                  <a:lnTo>
                    <a:pt x="848" y="128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4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6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1"/>
                  </a:lnTo>
                  <a:lnTo>
                    <a:pt x="249" y="137"/>
                  </a:lnTo>
                  <a:lnTo>
                    <a:pt x="212" y="142"/>
                  </a:lnTo>
                  <a:lnTo>
                    <a:pt x="178" y="149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4"/>
                  </a:lnTo>
                  <a:lnTo>
                    <a:pt x="87" y="168"/>
                  </a:lnTo>
                  <a:lnTo>
                    <a:pt x="77" y="170"/>
                  </a:lnTo>
                  <a:lnTo>
                    <a:pt x="73" y="171"/>
                  </a:lnTo>
                  <a:lnTo>
                    <a:pt x="66" y="173"/>
                  </a:lnTo>
                  <a:lnTo>
                    <a:pt x="58" y="173"/>
                  </a:lnTo>
                  <a:lnTo>
                    <a:pt x="43" y="171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8" y="87"/>
                  </a:lnTo>
                  <a:lnTo>
                    <a:pt x="17" y="75"/>
                  </a:lnTo>
                  <a:lnTo>
                    <a:pt x="29" y="66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6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8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6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6DEEF133-2139-4A4D-81B6-C8B37D85E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162300"/>
              <a:ext cx="114300" cy="22225"/>
            </a:xfrm>
            <a:custGeom>
              <a:avLst/>
              <a:gdLst>
                <a:gd name="T0" fmla="*/ 593 w 864"/>
                <a:gd name="T1" fmla="*/ 1 h 172"/>
                <a:gd name="T2" fmla="*/ 706 w 864"/>
                <a:gd name="T3" fmla="*/ 12 h 172"/>
                <a:gd name="T4" fmla="*/ 820 w 864"/>
                <a:gd name="T5" fmla="*/ 32 h 172"/>
                <a:gd name="T6" fmla="*/ 846 w 864"/>
                <a:gd name="T7" fmla="*/ 46 h 172"/>
                <a:gd name="T8" fmla="*/ 862 w 864"/>
                <a:gd name="T9" fmla="*/ 71 h 172"/>
                <a:gd name="T10" fmla="*/ 863 w 864"/>
                <a:gd name="T11" fmla="*/ 101 h 172"/>
                <a:gd name="T12" fmla="*/ 848 w 864"/>
                <a:gd name="T13" fmla="*/ 127 h 172"/>
                <a:gd name="T14" fmla="*/ 824 w 864"/>
                <a:gd name="T15" fmla="*/ 143 h 172"/>
                <a:gd name="T16" fmla="*/ 793 w 864"/>
                <a:gd name="T17" fmla="*/ 144 h 172"/>
                <a:gd name="T18" fmla="*/ 688 w 864"/>
                <a:gd name="T19" fmla="*/ 125 h 172"/>
                <a:gd name="T20" fmla="*/ 582 w 864"/>
                <a:gd name="T21" fmla="*/ 117 h 172"/>
                <a:gd name="T22" fmla="*/ 478 w 864"/>
                <a:gd name="T23" fmla="*/ 116 h 172"/>
                <a:gd name="T24" fmla="*/ 381 w 864"/>
                <a:gd name="T25" fmla="*/ 121 h 172"/>
                <a:gd name="T26" fmla="*/ 290 w 864"/>
                <a:gd name="T27" fmla="*/ 130 h 172"/>
                <a:gd name="T28" fmla="*/ 212 w 864"/>
                <a:gd name="T29" fmla="*/ 142 h 172"/>
                <a:gd name="T30" fmla="*/ 147 w 864"/>
                <a:gd name="T31" fmla="*/ 154 h 172"/>
                <a:gd name="T32" fmla="*/ 102 w 864"/>
                <a:gd name="T33" fmla="*/ 163 h 172"/>
                <a:gd name="T34" fmla="*/ 77 w 864"/>
                <a:gd name="T35" fmla="*/ 169 h 172"/>
                <a:gd name="T36" fmla="*/ 66 w 864"/>
                <a:gd name="T37" fmla="*/ 171 h 172"/>
                <a:gd name="T38" fmla="*/ 43 w 864"/>
                <a:gd name="T39" fmla="*/ 170 h 172"/>
                <a:gd name="T40" fmla="*/ 18 w 864"/>
                <a:gd name="T41" fmla="*/ 156 h 172"/>
                <a:gd name="T42" fmla="*/ 3 w 864"/>
                <a:gd name="T43" fmla="*/ 129 h 172"/>
                <a:gd name="T44" fmla="*/ 3 w 864"/>
                <a:gd name="T45" fmla="*/ 99 h 172"/>
                <a:gd name="T46" fmla="*/ 17 w 864"/>
                <a:gd name="T47" fmla="*/ 74 h 172"/>
                <a:gd name="T48" fmla="*/ 43 w 864"/>
                <a:gd name="T49" fmla="*/ 59 h 172"/>
                <a:gd name="T50" fmla="*/ 61 w 864"/>
                <a:gd name="T51" fmla="*/ 55 h 172"/>
                <a:gd name="T52" fmla="*/ 101 w 864"/>
                <a:gd name="T53" fmla="*/ 45 h 172"/>
                <a:gd name="T54" fmla="*/ 161 w 864"/>
                <a:gd name="T55" fmla="*/ 34 h 172"/>
                <a:gd name="T56" fmla="*/ 238 w 864"/>
                <a:gd name="T57" fmla="*/ 21 h 172"/>
                <a:gd name="T58" fmla="*/ 328 w 864"/>
                <a:gd name="T59" fmla="*/ 10 h 172"/>
                <a:gd name="T60" fmla="*/ 429 w 864"/>
                <a:gd name="T61" fmla="*/ 2 h 172"/>
                <a:gd name="T62" fmla="*/ 537 w 864"/>
                <a:gd name="T6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2">
                  <a:moveTo>
                    <a:pt x="537" y="0"/>
                  </a:moveTo>
                  <a:lnTo>
                    <a:pt x="593" y="1"/>
                  </a:lnTo>
                  <a:lnTo>
                    <a:pt x="649" y="5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7"/>
                  </a:lnTo>
                  <a:lnTo>
                    <a:pt x="862" y="71"/>
                  </a:lnTo>
                  <a:lnTo>
                    <a:pt x="864" y="85"/>
                  </a:lnTo>
                  <a:lnTo>
                    <a:pt x="863" y="101"/>
                  </a:lnTo>
                  <a:lnTo>
                    <a:pt x="857" y="115"/>
                  </a:lnTo>
                  <a:lnTo>
                    <a:pt x="848" y="127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3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5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0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3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0"/>
                  </a:lnTo>
                  <a:lnTo>
                    <a:pt x="66" y="171"/>
                  </a:lnTo>
                  <a:lnTo>
                    <a:pt x="58" y="172"/>
                  </a:lnTo>
                  <a:lnTo>
                    <a:pt x="43" y="170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29"/>
                  </a:lnTo>
                  <a:lnTo>
                    <a:pt x="0" y="115"/>
                  </a:lnTo>
                  <a:lnTo>
                    <a:pt x="3" y="99"/>
                  </a:lnTo>
                  <a:lnTo>
                    <a:pt x="8" y="86"/>
                  </a:lnTo>
                  <a:lnTo>
                    <a:pt x="17" y="74"/>
                  </a:lnTo>
                  <a:lnTo>
                    <a:pt x="29" y="65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7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id="{1261638E-7162-364B-93D0-6E878131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3116263"/>
              <a:ext cx="114300" cy="22225"/>
            </a:xfrm>
            <a:custGeom>
              <a:avLst/>
              <a:gdLst>
                <a:gd name="T0" fmla="*/ 593 w 864"/>
                <a:gd name="T1" fmla="*/ 1 h 173"/>
                <a:gd name="T2" fmla="*/ 706 w 864"/>
                <a:gd name="T3" fmla="*/ 12 h 173"/>
                <a:gd name="T4" fmla="*/ 820 w 864"/>
                <a:gd name="T5" fmla="*/ 32 h 173"/>
                <a:gd name="T6" fmla="*/ 846 w 864"/>
                <a:gd name="T7" fmla="*/ 46 h 173"/>
                <a:gd name="T8" fmla="*/ 862 w 864"/>
                <a:gd name="T9" fmla="*/ 71 h 173"/>
                <a:gd name="T10" fmla="*/ 863 w 864"/>
                <a:gd name="T11" fmla="*/ 101 h 173"/>
                <a:gd name="T12" fmla="*/ 848 w 864"/>
                <a:gd name="T13" fmla="*/ 127 h 173"/>
                <a:gd name="T14" fmla="*/ 824 w 864"/>
                <a:gd name="T15" fmla="*/ 143 h 173"/>
                <a:gd name="T16" fmla="*/ 793 w 864"/>
                <a:gd name="T17" fmla="*/ 144 h 173"/>
                <a:gd name="T18" fmla="*/ 688 w 864"/>
                <a:gd name="T19" fmla="*/ 125 h 173"/>
                <a:gd name="T20" fmla="*/ 582 w 864"/>
                <a:gd name="T21" fmla="*/ 117 h 173"/>
                <a:gd name="T22" fmla="*/ 478 w 864"/>
                <a:gd name="T23" fmla="*/ 116 h 173"/>
                <a:gd name="T24" fmla="*/ 381 w 864"/>
                <a:gd name="T25" fmla="*/ 121 h 173"/>
                <a:gd name="T26" fmla="*/ 290 w 864"/>
                <a:gd name="T27" fmla="*/ 131 h 173"/>
                <a:gd name="T28" fmla="*/ 212 w 864"/>
                <a:gd name="T29" fmla="*/ 142 h 173"/>
                <a:gd name="T30" fmla="*/ 147 w 864"/>
                <a:gd name="T31" fmla="*/ 154 h 173"/>
                <a:gd name="T32" fmla="*/ 102 w 864"/>
                <a:gd name="T33" fmla="*/ 163 h 173"/>
                <a:gd name="T34" fmla="*/ 77 w 864"/>
                <a:gd name="T35" fmla="*/ 169 h 173"/>
                <a:gd name="T36" fmla="*/ 66 w 864"/>
                <a:gd name="T37" fmla="*/ 172 h 173"/>
                <a:gd name="T38" fmla="*/ 43 w 864"/>
                <a:gd name="T39" fmla="*/ 171 h 173"/>
                <a:gd name="T40" fmla="*/ 18 w 864"/>
                <a:gd name="T41" fmla="*/ 156 h 173"/>
                <a:gd name="T42" fmla="*/ 3 w 864"/>
                <a:gd name="T43" fmla="*/ 130 h 173"/>
                <a:gd name="T44" fmla="*/ 3 w 864"/>
                <a:gd name="T45" fmla="*/ 100 h 173"/>
                <a:gd name="T46" fmla="*/ 17 w 864"/>
                <a:gd name="T47" fmla="*/ 75 h 173"/>
                <a:gd name="T48" fmla="*/ 43 w 864"/>
                <a:gd name="T49" fmla="*/ 59 h 173"/>
                <a:gd name="T50" fmla="*/ 61 w 864"/>
                <a:gd name="T51" fmla="*/ 55 h 173"/>
                <a:gd name="T52" fmla="*/ 101 w 864"/>
                <a:gd name="T53" fmla="*/ 45 h 173"/>
                <a:gd name="T54" fmla="*/ 161 w 864"/>
                <a:gd name="T55" fmla="*/ 34 h 173"/>
                <a:gd name="T56" fmla="*/ 238 w 864"/>
                <a:gd name="T57" fmla="*/ 21 h 173"/>
                <a:gd name="T58" fmla="*/ 328 w 864"/>
                <a:gd name="T59" fmla="*/ 10 h 173"/>
                <a:gd name="T60" fmla="*/ 429 w 864"/>
                <a:gd name="T61" fmla="*/ 2 h 173"/>
                <a:gd name="T62" fmla="*/ 537 w 864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173">
                  <a:moveTo>
                    <a:pt x="537" y="0"/>
                  </a:moveTo>
                  <a:lnTo>
                    <a:pt x="593" y="1"/>
                  </a:lnTo>
                  <a:lnTo>
                    <a:pt x="649" y="5"/>
                  </a:lnTo>
                  <a:lnTo>
                    <a:pt x="706" y="12"/>
                  </a:lnTo>
                  <a:lnTo>
                    <a:pt x="763" y="20"/>
                  </a:lnTo>
                  <a:lnTo>
                    <a:pt x="820" y="32"/>
                  </a:lnTo>
                  <a:lnTo>
                    <a:pt x="834" y="37"/>
                  </a:lnTo>
                  <a:lnTo>
                    <a:pt x="846" y="46"/>
                  </a:lnTo>
                  <a:lnTo>
                    <a:pt x="855" y="58"/>
                  </a:lnTo>
                  <a:lnTo>
                    <a:pt x="862" y="71"/>
                  </a:lnTo>
                  <a:lnTo>
                    <a:pt x="864" y="85"/>
                  </a:lnTo>
                  <a:lnTo>
                    <a:pt x="863" y="101"/>
                  </a:lnTo>
                  <a:lnTo>
                    <a:pt x="857" y="116"/>
                  </a:lnTo>
                  <a:lnTo>
                    <a:pt x="848" y="127"/>
                  </a:lnTo>
                  <a:lnTo>
                    <a:pt x="836" y="137"/>
                  </a:lnTo>
                  <a:lnTo>
                    <a:pt x="824" y="143"/>
                  </a:lnTo>
                  <a:lnTo>
                    <a:pt x="809" y="145"/>
                  </a:lnTo>
                  <a:lnTo>
                    <a:pt x="793" y="144"/>
                  </a:lnTo>
                  <a:lnTo>
                    <a:pt x="741" y="134"/>
                  </a:lnTo>
                  <a:lnTo>
                    <a:pt x="688" y="125"/>
                  </a:lnTo>
                  <a:lnTo>
                    <a:pt x="636" y="120"/>
                  </a:lnTo>
                  <a:lnTo>
                    <a:pt x="582" y="117"/>
                  </a:lnTo>
                  <a:lnTo>
                    <a:pt x="530" y="116"/>
                  </a:lnTo>
                  <a:lnTo>
                    <a:pt x="478" y="116"/>
                  </a:lnTo>
                  <a:lnTo>
                    <a:pt x="429" y="118"/>
                  </a:lnTo>
                  <a:lnTo>
                    <a:pt x="381" y="121"/>
                  </a:lnTo>
                  <a:lnTo>
                    <a:pt x="334" y="125"/>
                  </a:lnTo>
                  <a:lnTo>
                    <a:pt x="290" y="131"/>
                  </a:lnTo>
                  <a:lnTo>
                    <a:pt x="249" y="136"/>
                  </a:lnTo>
                  <a:lnTo>
                    <a:pt x="212" y="142"/>
                  </a:lnTo>
                  <a:lnTo>
                    <a:pt x="178" y="148"/>
                  </a:lnTo>
                  <a:lnTo>
                    <a:pt x="147" y="154"/>
                  </a:lnTo>
                  <a:lnTo>
                    <a:pt x="122" y="159"/>
                  </a:lnTo>
                  <a:lnTo>
                    <a:pt x="102" y="163"/>
                  </a:lnTo>
                  <a:lnTo>
                    <a:pt x="87" y="167"/>
                  </a:lnTo>
                  <a:lnTo>
                    <a:pt x="77" y="169"/>
                  </a:lnTo>
                  <a:lnTo>
                    <a:pt x="73" y="171"/>
                  </a:lnTo>
                  <a:lnTo>
                    <a:pt x="66" y="172"/>
                  </a:lnTo>
                  <a:lnTo>
                    <a:pt x="58" y="173"/>
                  </a:lnTo>
                  <a:lnTo>
                    <a:pt x="43" y="171"/>
                  </a:lnTo>
                  <a:lnTo>
                    <a:pt x="30" y="165"/>
                  </a:lnTo>
                  <a:lnTo>
                    <a:pt x="18" y="156"/>
                  </a:lnTo>
                  <a:lnTo>
                    <a:pt x="9" y="144"/>
                  </a:lnTo>
                  <a:lnTo>
                    <a:pt x="3" y="130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8" y="86"/>
                  </a:lnTo>
                  <a:lnTo>
                    <a:pt x="17" y="75"/>
                  </a:lnTo>
                  <a:lnTo>
                    <a:pt x="29" y="65"/>
                  </a:lnTo>
                  <a:lnTo>
                    <a:pt x="43" y="59"/>
                  </a:lnTo>
                  <a:lnTo>
                    <a:pt x="49" y="58"/>
                  </a:lnTo>
                  <a:lnTo>
                    <a:pt x="61" y="55"/>
                  </a:lnTo>
                  <a:lnTo>
                    <a:pt x="78" y="51"/>
                  </a:lnTo>
                  <a:lnTo>
                    <a:pt x="101" y="45"/>
                  </a:lnTo>
                  <a:lnTo>
                    <a:pt x="130" y="40"/>
                  </a:lnTo>
                  <a:lnTo>
                    <a:pt x="161" y="34"/>
                  </a:lnTo>
                  <a:lnTo>
                    <a:pt x="198" y="28"/>
                  </a:lnTo>
                  <a:lnTo>
                    <a:pt x="238" y="21"/>
                  </a:lnTo>
                  <a:lnTo>
                    <a:pt x="282" y="15"/>
                  </a:lnTo>
                  <a:lnTo>
                    <a:pt x="328" y="10"/>
                  </a:lnTo>
                  <a:lnTo>
                    <a:pt x="377" y="5"/>
                  </a:lnTo>
                  <a:lnTo>
                    <a:pt x="429" y="2"/>
                  </a:lnTo>
                  <a:lnTo>
                    <a:pt x="482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grpSp>
        <p:nvGrpSpPr>
          <p:cNvPr id="73" name="Group 79">
            <a:extLst>
              <a:ext uri="{FF2B5EF4-FFF2-40B4-BE49-F238E27FC236}">
                <a16:creationId xmlns:a16="http://schemas.microsoft.com/office/drawing/2014/main" id="{48B06AF8-D62D-C342-B655-B6FB3A7FE414}"/>
              </a:ext>
            </a:extLst>
          </p:cNvPr>
          <p:cNvGrpSpPr/>
          <p:nvPr/>
        </p:nvGrpSpPr>
        <p:grpSpPr>
          <a:xfrm>
            <a:off x="19391640" y="8110012"/>
            <a:ext cx="1240285" cy="1151392"/>
            <a:chOff x="7272338" y="2854326"/>
            <a:chExt cx="465137" cy="431800"/>
          </a:xfrm>
          <a:solidFill>
            <a:schemeClr val="bg1"/>
          </a:solidFill>
        </p:grpSpPr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D2DC35D3-B599-984C-82E7-7A3449E6B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3240088"/>
              <a:ext cx="23812" cy="46038"/>
            </a:xfrm>
            <a:custGeom>
              <a:avLst/>
              <a:gdLst>
                <a:gd name="T0" fmla="*/ 115 w 175"/>
                <a:gd name="T1" fmla="*/ 0 h 350"/>
                <a:gd name="T2" fmla="*/ 131 w 175"/>
                <a:gd name="T3" fmla="*/ 1 h 350"/>
                <a:gd name="T4" fmla="*/ 146 w 175"/>
                <a:gd name="T5" fmla="*/ 8 h 350"/>
                <a:gd name="T6" fmla="*/ 157 w 175"/>
                <a:gd name="T7" fmla="*/ 16 h 350"/>
                <a:gd name="T8" fmla="*/ 167 w 175"/>
                <a:gd name="T9" fmla="*/ 28 h 350"/>
                <a:gd name="T10" fmla="*/ 173 w 175"/>
                <a:gd name="T11" fmla="*/ 42 h 350"/>
                <a:gd name="T12" fmla="*/ 175 w 175"/>
                <a:gd name="T13" fmla="*/ 57 h 350"/>
                <a:gd name="T14" fmla="*/ 173 w 175"/>
                <a:gd name="T15" fmla="*/ 73 h 350"/>
                <a:gd name="T16" fmla="*/ 115 w 175"/>
                <a:gd name="T17" fmla="*/ 307 h 350"/>
                <a:gd name="T18" fmla="*/ 109 w 175"/>
                <a:gd name="T19" fmla="*/ 322 h 350"/>
                <a:gd name="T20" fmla="*/ 100 w 175"/>
                <a:gd name="T21" fmla="*/ 333 h 350"/>
                <a:gd name="T22" fmla="*/ 87 w 175"/>
                <a:gd name="T23" fmla="*/ 343 h 350"/>
                <a:gd name="T24" fmla="*/ 73 w 175"/>
                <a:gd name="T25" fmla="*/ 348 h 350"/>
                <a:gd name="T26" fmla="*/ 58 w 175"/>
                <a:gd name="T27" fmla="*/ 350 h 350"/>
                <a:gd name="T28" fmla="*/ 51 w 175"/>
                <a:gd name="T29" fmla="*/ 350 h 350"/>
                <a:gd name="T30" fmla="*/ 44 w 175"/>
                <a:gd name="T31" fmla="*/ 349 h 350"/>
                <a:gd name="T32" fmla="*/ 29 w 175"/>
                <a:gd name="T33" fmla="*/ 343 h 350"/>
                <a:gd name="T34" fmla="*/ 17 w 175"/>
                <a:gd name="T35" fmla="*/ 335 h 350"/>
                <a:gd name="T36" fmla="*/ 8 w 175"/>
                <a:gd name="T37" fmla="*/ 323 h 350"/>
                <a:gd name="T38" fmla="*/ 2 w 175"/>
                <a:gd name="T39" fmla="*/ 309 h 350"/>
                <a:gd name="T40" fmla="*/ 0 w 175"/>
                <a:gd name="T41" fmla="*/ 294 h 350"/>
                <a:gd name="T42" fmla="*/ 2 w 175"/>
                <a:gd name="T43" fmla="*/ 278 h 350"/>
                <a:gd name="T44" fmla="*/ 59 w 175"/>
                <a:gd name="T45" fmla="*/ 44 h 350"/>
                <a:gd name="T46" fmla="*/ 66 w 175"/>
                <a:gd name="T47" fmla="*/ 30 h 350"/>
                <a:gd name="T48" fmla="*/ 74 w 175"/>
                <a:gd name="T49" fmla="*/ 17 h 350"/>
                <a:gd name="T50" fmla="*/ 86 w 175"/>
                <a:gd name="T51" fmla="*/ 8 h 350"/>
                <a:gd name="T52" fmla="*/ 100 w 175"/>
                <a:gd name="T53" fmla="*/ 3 h 350"/>
                <a:gd name="T54" fmla="*/ 115 w 175"/>
                <a:gd name="T5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5" h="350">
                  <a:moveTo>
                    <a:pt x="115" y="0"/>
                  </a:moveTo>
                  <a:lnTo>
                    <a:pt x="131" y="1"/>
                  </a:lnTo>
                  <a:lnTo>
                    <a:pt x="146" y="8"/>
                  </a:lnTo>
                  <a:lnTo>
                    <a:pt x="157" y="16"/>
                  </a:lnTo>
                  <a:lnTo>
                    <a:pt x="167" y="28"/>
                  </a:lnTo>
                  <a:lnTo>
                    <a:pt x="173" y="42"/>
                  </a:lnTo>
                  <a:lnTo>
                    <a:pt x="175" y="57"/>
                  </a:lnTo>
                  <a:lnTo>
                    <a:pt x="173" y="73"/>
                  </a:lnTo>
                  <a:lnTo>
                    <a:pt x="115" y="307"/>
                  </a:lnTo>
                  <a:lnTo>
                    <a:pt x="109" y="322"/>
                  </a:lnTo>
                  <a:lnTo>
                    <a:pt x="100" y="333"/>
                  </a:lnTo>
                  <a:lnTo>
                    <a:pt x="87" y="343"/>
                  </a:lnTo>
                  <a:lnTo>
                    <a:pt x="73" y="348"/>
                  </a:lnTo>
                  <a:lnTo>
                    <a:pt x="58" y="350"/>
                  </a:lnTo>
                  <a:lnTo>
                    <a:pt x="51" y="350"/>
                  </a:lnTo>
                  <a:lnTo>
                    <a:pt x="44" y="349"/>
                  </a:lnTo>
                  <a:lnTo>
                    <a:pt x="29" y="343"/>
                  </a:lnTo>
                  <a:lnTo>
                    <a:pt x="17" y="335"/>
                  </a:lnTo>
                  <a:lnTo>
                    <a:pt x="8" y="323"/>
                  </a:lnTo>
                  <a:lnTo>
                    <a:pt x="2" y="309"/>
                  </a:lnTo>
                  <a:lnTo>
                    <a:pt x="0" y="294"/>
                  </a:lnTo>
                  <a:lnTo>
                    <a:pt x="2" y="278"/>
                  </a:lnTo>
                  <a:lnTo>
                    <a:pt x="59" y="44"/>
                  </a:lnTo>
                  <a:lnTo>
                    <a:pt x="66" y="30"/>
                  </a:lnTo>
                  <a:lnTo>
                    <a:pt x="74" y="17"/>
                  </a:lnTo>
                  <a:lnTo>
                    <a:pt x="86" y="8"/>
                  </a:lnTo>
                  <a:lnTo>
                    <a:pt x="100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2A3409E6-2CD3-B848-BFE0-4D167DF54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2970213"/>
              <a:ext cx="325437" cy="115888"/>
            </a:xfrm>
            <a:custGeom>
              <a:avLst/>
              <a:gdLst>
                <a:gd name="T0" fmla="*/ 59 w 2459"/>
                <a:gd name="T1" fmla="*/ 0 h 877"/>
                <a:gd name="T2" fmla="*/ 77 w 2459"/>
                <a:gd name="T3" fmla="*/ 2 h 877"/>
                <a:gd name="T4" fmla="*/ 93 w 2459"/>
                <a:gd name="T5" fmla="*/ 11 h 877"/>
                <a:gd name="T6" fmla="*/ 106 w 2459"/>
                <a:gd name="T7" fmla="*/ 24 h 877"/>
                <a:gd name="T8" fmla="*/ 114 w 2459"/>
                <a:gd name="T9" fmla="*/ 40 h 877"/>
                <a:gd name="T10" fmla="*/ 117 w 2459"/>
                <a:gd name="T11" fmla="*/ 58 h 877"/>
                <a:gd name="T12" fmla="*/ 117 w 2459"/>
                <a:gd name="T13" fmla="*/ 78 h 877"/>
                <a:gd name="T14" fmla="*/ 1756 w 2459"/>
                <a:gd name="T15" fmla="*/ 755 h 877"/>
                <a:gd name="T16" fmla="*/ 2379 w 2459"/>
                <a:gd name="T17" fmla="*/ 498 h 877"/>
                <a:gd name="T18" fmla="*/ 2394 w 2459"/>
                <a:gd name="T19" fmla="*/ 494 h 877"/>
                <a:gd name="T20" fmla="*/ 2409 w 2459"/>
                <a:gd name="T21" fmla="*/ 494 h 877"/>
                <a:gd name="T22" fmla="*/ 2424 w 2459"/>
                <a:gd name="T23" fmla="*/ 498 h 877"/>
                <a:gd name="T24" fmla="*/ 2436 w 2459"/>
                <a:gd name="T25" fmla="*/ 506 h 877"/>
                <a:gd name="T26" fmla="*/ 2447 w 2459"/>
                <a:gd name="T27" fmla="*/ 516 h 877"/>
                <a:gd name="T28" fmla="*/ 2456 w 2459"/>
                <a:gd name="T29" fmla="*/ 530 h 877"/>
                <a:gd name="T30" fmla="*/ 2459 w 2459"/>
                <a:gd name="T31" fmla="*/ 545 h 877"/>
                <a:gd name="T32" fmla="*/ 2459 w 2459"/>
                <a:gd name="T33" fmla="*/ 560 h 877"/>
                <a:gd name="T34" fmla="*/ 2456 w 2459"/>
                <a:gd name="T35" fmla="*/ 575 h 877"/>
                <a:gd name="T36" fmla="*/ 2448 w 2459"/>
                <a:gd name="T37" fmla="*/ 588 h 877"/>
                <a:gd name="T38" fmla="*/ 2437 w 2459"/>
                <a:gd name="T39" fmla="*/ 598 h 877"/>
                <a:gd name="T40" fmla="*/ 2424 w 2459"/>
                <a:gd name="T41" fmla="*/ 606 h 877"/>
                <a:gd name="T42" fmla="*/ 1779 w 2459"/>
                <a:gd name="T43" fmla="*/ 873 h 877"/>
                <a:gd name="T44" fmla="*/ 1768 w 2459"/>
                <a:gd name="T45" fmla="*/ 876 h 877"/>
                <a:gd name="T46" fmla="*/ 1756 w 2459"/>
                <a:gd name="T47" fmla="*/ 877 h 877"/>
                <a:gd name="T48" fmla="*/ 1746 w 2459"/>
                <a:gd name="T49" fmla="*/ 876 h 877"/>
                <a:gd name="T50" fmla="*/ 1734 w 2459"/>
                <a:gd name="T51" fmla="*/ 873 h 877"/>
                <a:gd name="T52" fmla="*/ 36 w 2459"/>
                <a:gd name="T53" fmla="*/ 170 h 877"/>
                <a:gd name="T54" fmla="*/ 21 w 2459"/>
                <a:gd name="T55" fmla="*/ 162 h 877"/>
                <a:gd name="T56" fmla="*/ 10 w 2459"/>
                <a:gd name="T57" fmla="*/ 149 h 877"/>
                <a:gd name="T58" fmla="*/ 2 w 2459"/>
                <a:gd name="T59" fmla="*/ 134 h 877"/>
                <a:gd name="T60" fmla="*/ 0 w 2459"/>
                <a:gd name="T61" fmla="*/ 116 h 877"/>
                <a:gd name="T62" fmla="*/ 0 w 2459"/>
                <a:gd name="T63" fmla="*/ 58 h 877"/>
                <a:gd name="T64" fmla="*/ 3 w 2459"/>
                <a:gd name="T65" fmla="*/ 40 h 877"/>
                <a:gd name="T66" fmla="*/ 12 w 2459"/>
                <a:gd name="T67" fmla="*/ 24 h 877"/>
                <a:gd name="T68" fmla="*/ 25 w 2459"/>
                <a:gd name="T69" fmla="*/ 11 h 877"/>
                <a:gd name="T70" fmla="*/ 40 w 2459"/>
                <a:gd name="T71" fmla="*/ 2 h 877"/>
                <a:gd name="T72" fmla="*/ 59 w 2459"/>
                <a:gd name="T73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9" h="877">
                  <a:moveTo>
                    <a:pt x="59" y="0"/>
                  </a:moveTo>
                  <a:lnTo>
                    <a:pt x="77" y="2"/>
                  </a:lnTo>
                  <a:lnTo>
                    <a:pt x="93" y="11"/>
                  </a:lnTo>
                  <a:lnTo>
                    <a:pt x="106" y="24"/>
                  </a:lnTo>
                  <a:lnTo>
                    <a:pt x="114" y="40"/>
                  </a:lnTo>
                  <a:lnTo>
                    <a:pt x="117" y="58"/>
                  </a:lnTo>
                  <a:lnTo>
                    <a:pt x="117" y="78"/>
                  </a:lnTo>
                  <a:lnTo>
                    <a:pt x="1756" y="755"/>
                  </a:lnTo>
                  <a:lnTo>
                    <a:pt x="2379" y="498"/>
                  </a:lnTo>
                  <a:lnTo>
                    <a:pt x="2394" y="494"/>
                  </a:lnTo>
                  <a:lnTo>
                    <a:pt x="2409" y="494"/>
                  </a:lnTo>
                  <a:lnTo>
                    <a:pt x="2424" y="498"/>
                  </a:lnTo>
                  <a:lnTo>
                    <a:pt x="2436" y="506"/>
                  </a:lnTo>
                  <a:lnTo>
                    <a:pt x="2447" y="516"/>
                  </a:lnTo>
                  <a:lnTo>
                    <a:pt x="2456" y="530"/>
                  </a:lnTo>
                  <a:lnTo>
                    <a:pt x="2459" y="545"/>
                  </a:lnTo>
                  <a:lnTo>
                    <a:pt x="2459" y="560"/>
                  </a:lnTo>
                  <a:lnTo>
                    <a:pt x="2456" y="575"/>
                  </a:lnTo>
                  <a:lnTo>
                    <a:pt x="2448" y="588"/>
                  </a:lnTo>
                  <a:lnTo>
                    <a:pt x="2437" y="598"/>
                  </a:lnTo>
                  <a:lnTo>
                    <a:pt x="2424" y="606"/>
                  </a:lnTo>
                  <a:lnTo>
                    <a:pt x="1779" y="873"/>
                  </a:lnTo>
                  <a:lnTo>
                    <a:pt x="1768" y="876"/>
                  </a:lnTo>
                  <a:lnTo>
                    <a:pt x="1756" y="877"/>
                  </a:lnTo>
                  <a:lnTo>
                    <a:pt x="1746" y="876"/>
                  </a:lnTo>
                  <a:lnTo>
                    <a:pt x="1734" y="873"/>
                  </a:lnTo>
                  <a:lnTo>
                    <a:pt x="36" y="170"/>
                  </a:lnTo>
                  <a:lnTo>
                    <a:pt x="21" y="162"/>
                  </a:lnTo>
                  <a:lnTo>
                    <a:pt x="10" y="149"/>
                  </a:lnTo>
                  <a:lnTo>
                    <a:pt x="2" y="134"/>
                  </a:lnTo>
                  <a:lnTo>
                    <a:pt x="0" y="11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0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A46DACBD-35EA-C241-90A4-12404229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3046413"/>
              <a:ext cx="247650" cy="147638"/>
            </a:xfrm>
            <a:custGeom>
              <a:avLst/>
              <a:gdLst>
                <a:gd name="T0" fmla="*/ 78 w 1875"/>
                <a:gd name="T1" fmla="*/ 4 h 1111"/>
                <a:gd name="T2" fmla="*/ 107 w 1875"/>
                <a:gd name="T3" fmla="*/ 24 h 1111"/>
                <a:gd name="T4" fmla="*/ 117 w 1875"/>
                <a:gd name="T5" fmla="*/ 59 h 1111"/>
                <a:gd name="T6" fmla="*/ 123 w 1875"/>
                <a:gd name="T7" fmla="*/ 466 h 1111"/>
                <a:gd name="T8" fmla="*/ 138 w 1875"/>
                <a:gd name="T9" fmla="*/ 495 h 1111"/>
                <a:gd name="T10" fmla="*/ 161 w 1875"/>
                <a:gd name="T11" fmla="*/ 533 h 1111"/>
                <a:gd name="T12" fmla="*/ 194 w 1875"/>
                <a:gd name="T13" fmla="*/ 579 h 1111"/>
                <a:gd name="T14" fmla="*/ 237 w 1875"/>
                <a:gd name="T15" fmla="*/ 631 h 1111"/>
                <a:gd name="T16" fmla="*/ 290 w 1875"/>
                <a:gd name="T17" fmla="*/ 687 h 1111"/>
                <a:gd name="T18" fmla="*/ 355 w 1875"/>
                <a:gd name="T19" fmla="*/ 743 h 1111"/>
                <a:gd name="T20" fmla="*/ 433 w 1875"/>
                <a:gd name="T21" fmla="*/ 798 h 1111"/>
                <a:gd name="T22" fmla="*/ 523 w 1875"/>
                <a:gd name="T23" fmla="*/ 851 h 1111"/>
                <a:gd name="T24" fmla="*/ 628 w 1875"/>
                <a:gd name="T25" fmla="*/ 898 h 1111"/>
                <a:gd name="T26" fmla="*/ 746 w 1875"/>
                <a:gd name="T27" fmla="*/ 938 h 1111"/>
                <a:gd name="T28" fmla="*/ 880 w 1875"/>
                <a:gd name="T29" fmla="*/ 969 h 1111"/>
                <a:gd name="T30" fmla="*/ 1032 w 1875"/>
                <a:gd name="T31" fmla="*/ 988 h 1111"/>
                <a:gd name="T32" fmla="*/ 1113 w 1875"/>
                <a:gd name="T33" fmla="*/ 469 h 1111"/>
                <a:gd name="T34" fmla="*/ 1125 w 1875"/>
                <a:gd name="T35" fmla="*/ 433 h 1111"/>
                <a:gd name="T36" fmla="*/ 1153 w 1875"/>
                <a:gd name="T37" fmla="*/ 412 h 1111"/>
                <a:gd name="T38" fmla="*/ 1191 w 1875"/>
                <a:gd name="T39" fmla="*/ 412 h 1111"/>
                <a:gd name="T40" fmla="*/ 1219 w 1875"/>
                <a:gd name="T41" fmla="*/ 433 h 1111"/>
                <a:gd name="T42" fmla="*/ 1230 w 1875"/>
                <a:gd name="T43" fmla="*/ 469 h 1111"/>
                <a:gd name="T44" fmla="*/ 1307 w 1875"/>
                <a:gd name="T45" fmla="*/ 989 h 1111"/>
                <a:gd name="T46" fmla="*/ 1446 w 1875"/>
                <a:gd name="T47" fmla="*/ 972 h 1111"/>
                <a:gd name="T48" fmla="*/ 1567 w 1875"/>
                <a:gd name="T49" fmla="*/ 946 h 1111"/>
                <a:gd name="T50" fmla="*/ 1670 w 1875"/>
                <a:gd name="T51" fmla="*/ 915 h 1111"/>
                <a:gd name="T52" fmla="*/ 1754 w 1875"/>
                <a:gd name="T53" fmla="*/ 881 h 1111"/>
                <a:gd name="T54" fmla="*/ 1804 w 1875"/>
                <a:gd name="T55" fmla="*/ 860 h 1111"/>
                <a:gd name="T56" fmla="*/ 1834 w 1875"/>
                <a:gd name="T57" fmla="*/ 862 h 1111"/>
                <a:gd name="T58" fmla="*/ 1860 w 1875"/>
                <a:gd name="T59" fmla="*/ 878 h 1111"/>
                <a:gd name="T60" fmla="*/ 1874 w 1875"/>
                <a:gd name="T61" fmla="*/ 907 h 1111"/>
                <a:gd name="T62" fmla="*/ 1872 w 1875"/>
                <a:gd name="T63" fmla="*/ 937 h 1111"/>
                <a:gd name="T64" fmla="*/ 1855 w 1875"/>
                <a:gd name="T65" fmla="*/ 961 h 1111"/>
                <a:gd name="T66" fmla="*/ 1804 w 1875"/>
                <a:gd name="T67" fmla="*/ 988 h 1111"/>
                <a:gd name="T68" fmla="*/ 1715 w 1875"/>
                <a:gd name="T69" fmla="*/ 1024 h 1111"/>
                <a:gd name="T70" fmla="*/ 1606 w 1875"/>
                <a:gd name="T71" fmla="*/ 1057 h 1111"/>
                <a:gd name="T72" fmla="*/ 1480 w 1875"/>
                <a:gd name="T73" fmla="*/ 1085 h 1111"/>
                <a:gd name="T74" fmla="*/ 1336 w 1875"/>
                <a:gd name="T75" fmla="*/ 1104 h 1111"/>
                <a:gd name="T76" fmla="*/ 1171 w 1875"/>
                <a:gd name="T77" fmla="*/ 1111 h 1111"/>
                <a:gd name="T78" fmla="*/ 999 w 1875"/>
                <a:gd name="T79" fmla="*/ 1104 h 1111"/>
                <a:gd name="T80" fmla="*/ 843 w 1875"/>
                <a:gd name="T81" fmla="*/ 1083 h 1111"/>
                <a:gd name="T82" fmla="*/ 702 w 1875"/>
                <a:gd name="T83" fmla="*/ 1050 h 1111"/>
                <a:gd name="T84" fmla="*/ 578 w 1875"/>
                <a:gd name="T85" fmla="*/ 1006 h 1111"/>
                <a:gd name="T86" fmla="*/ 468 w 1875"/>
                <a:gd name="T87" fmla="*/ 956 h 1111"/>
                <a:gd name="T88" fmla="*/ 372 w 1875"/>
                <a:gd name="T89" fmla="*/ 900 h 1111"/>
                <a:gd name="T90" fmla="*/ 289 w 1875"/>
                <a:gd name="T91" fmla="*/ 840 h 1111"/>
                <a:gd name="T92" fmla="*/ 218 w 1875"/>
                <a:gd name="T93" fmla="*/ 779 h 1111"/>
                <a:gd name="T94" fmla="*/ 159 w 1875"/>
                <a:gd name="T95" fmla="*/ 720 h 1111"/>
                <a:gd name="T96" fmla="*/ 110 w 1875"/>
                <a:gd name="T97" fmla="*/ 662 h 1111"/>
                <a:gd name="T98" fmla="*/ 72 w 1875"/>
                <a:gd name="T99" fmla="*/ 610 h 1111"/>
                <a:gd name="T100" fmla="*/ 43 w 1875"/>
                <a:gd name="T101" fmla="*/ 564 h 1111"/>
                <a:gd name="T102" fmla="*/ 22 w 1875"/>
                <a:gd name="T103" fmla="*/ 528 h 1111"/>
                <a:gd name="T104" fmla="*/ 10 w 1875"/>
                <a:gd name="T105" fmla="*/ 503 h 1111"/>
                <a:gd name="T106" fmla="*/ 4 w 1875"/>
                <a:gd name="T107" fmla="*/ 490 h 1111"/>
                <a:gd name="T108" fmla="*/ 0 w 1875"/>
                <a:gd name="T109" fmla="*/ 469 h 1111"/>
                <a:gd name="T110" fmla="*/ 3 w 1875"/>
                <a:gd name="T111" fmla="*/ 41 h 1111"/>
                <a:gd name="T112" fmla="*/ 25 w 1875"/>
                <a:gd name="T113" fmla="*/ 12 h 1111"/>
                <a:gd name="T114" fmla="*/ 59 w 1875"/>
                <a:gd name="T115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75" h="1111">
                  <a:moveTo>
                    <a:pt x="59" y="0"/>
                  </a:moveTo>
                  <a:lnTo>
                    <a:pt x="78" y="4"/>
                  </a:lnTo>
                  <a:lnTo>
                    <a:pt x="94" y="12"/>
                  </a:lnTo>
                  <a:lnTo>
                    <a:pt x="107" y="24"/>
                  </a:lnTo>
                  <a:lnTo>
                    <a:pt x="115" y="41"/>
                  </a:lnTo>
                  <a:lnTo>
                    <a:pt x="117" y="59"/>
                  </a:lnTo>
                  <a:lnTo>
                    <a:pt x="117" y="456"/>
                  </a:lnTo>
                  <a:lnTo>
                    <a:pt x="123" y="466"/>
                  </a:lnTo>
                  <a:lnTo>
                    <a:pt x="129" y="479"/>
                  </a:lnTo>
                  <a:lnTo>
                    <a:pt x="138" y="495"/>
                  </a:lnTo>
                  <a:lnTo>
                    <a:pt x="148" y="513"/>
                  </a:lnTo>
                  <a:lnTo>
                    <a:pt x="161" y="533"/>
                  </a:lnTo>
                  <a:lnTo>
                    <a:pt x="177" y="556"/>
                  </a:lnTo>
                  <a:lnTo>
                    <a:pt x="194" y="579"/>
                  </a:lnTo>
                  <a:lnTo>
                    <a:pt x="214" y="605"/>
                  </a:lnTo>
                  <a:lnTo>
                    <a:pt x="237" y="631"/>
                  </a:lnTo>
                  <a:lnTo>
                    <a:pt x="262" y="659"/>
                  </a:lnTo>
                  <a:lnTo>
                    <a:pt x="290" y="687"/>
                  </a:lnTo>
                  <a:lnTo>
                    <a:pt x="322" y="714"/>
                  </a:lnTo>
                  <a:lnTo>
                    <a:pt x="355" y="743"/>
                  </a:lnTo>
                  <a:lnTo>
                    <a:pt x="392" y="771"/>
                  </a:lnTo>
                  <a:lnTo>
                    <a:pt x="433" y="798"/>
                  </a:lnTo>
                  <a:lnTo>
                    <a:pt x="477" y="825"/>
                  </a:lnTo>
                  <a:lnTo>
                    <a:pt x="523" y="851"/>
                  </a:lnTo>
                  <a:lnTo>
                    <a:pt x="574" y="875"/>
                  </a:lnTo>
                  <a:lnTo>
                    <a:pt x="628" y="898"/>
                  </a:lnTo>
                  <a:lnTo>
                    <a:pt x="685" y="919"/>
                  </a:lnTo>
                  <a:lnTo>
                    <a:pt x="746" y="938"/>
                  </a:lnTo>
                  <a:lnTo>
                    <a:pt x="811" y="955"/>
                  </a:lnTo>
                  <a:lnTo>
                    <a:pt x="880" y="969"/>
                  </a:lnTo>
                  <a:lnTo>
                    <a:pt x="954" y="979"/>
                  </a:lnTo>
                  <a:lnTo>
                    <a:pt x="1032" y="988"/>
                  </a:lnTo>
                  <a:lnTo>
                    <a:pt x="1113" y="992"/>
                  </a:lnTo>
                  <a:lnTo>
                    <a:pt x="1113" y="469"/>
                  </a:lnTo>
                  <a:lnTo>
                    <a:pt x="1116" y="449"/>
                  </a:lnTo>
                  <a:lnTo>
                    <a:pt x="1125" y="433"/>
                  </a:lnTo>
                  <a:lnTo>
                    <a:pt x="1137" y="421"/>
                  </a:lnTo>
                  <a:lnTo>
                    <a:pt x="1153" y="412"/>
                  </a:lnTo>
                  <a:lnTo>
                    <a:pt x="1171" y="410"/>
                  </a:lnTo>
                  <a:lnTo>
                    <a:pt x="1191" y="412"/>
                  </a:lnTo>
                  <a:lnTo>
                    <a:pt x="1207" y="421"/>
                  </a:lnTo>
                  <a:lnTo>
                    <a:pt x="1219" y="433"/>
                  </a:lnTo>
                  <a:lnTo>
                    <a:pt x="1228" y="449"/>
                  </a:lnTo>
                  <a:lnTo>
                    <a:pt x="1230" y="469"/>
                  </a:lnTo>
                  <a:lnTo>
                    <a:pt x="1230" y="992"/>
                  </a:lnTo>
                  <a:lnTo>
                    <a:pt x="1307" y="989"/>
                  </a:lnTo>
                  <a:lnTo>
                    <a:pt x="1379" y="981"/>
                  </a:lnTo>
                  <a:lnTo>
                    <a:pt x="1446" y="972"/>
                  </a:lnTo>
                  <a:lnTo>
                    <a:pt x="1509" y="960"/>
                  </a:lnTo>
                  <a:lnTo>
                    <a:pt x="1567" y="946"/>
                  </a:lnTo>
                  <a:lnTo>
                    <a:pt x="1621" y="931"/>
                  </a:lnTo>
                  <a:lnTo>
                    <a:pt x="1670" y="915"/>
                  </a:lnTo>
                  <a:lnTo>
                    <a:pt x="1714" y="898"/>
                  </a:lnTo>
                  <a:lnTo>
                    <a:pt x="1754" y="881"/>
                  </a:lnTo>
                  <a:lnTo>
                    <a:pt x="1790" y="865"/>
                  </a:lnTo>
                  <a:lnTo>
                    <a:pt x="1804" y="860"/>
                  </a:lnTo>
                  <a:lnTo>
                    <a:pt x="1820" y="859"/>
                  </a:lnTo>
                  <a:lnTo>
                    <a:pt x="1834" y="862"/>
                  </a:lnTo>
                  <a:lnTo>
                    <a:pt x="1848" y="869"/>
                  </a:lnTo>
                  <a:lnTo>
                    <a:pt x="1860" y="878"/>
                  </a:lnTo>
                  <a:lnTo>
                    <a:pt x="1868" y="892"/>
                  </a:lnTo>
                  <a:lnTo>
                    <a:pt x="1874" y="907"/>
                  </a:lnTo>
                  <a:lnTo>
                    <a:pt x="1875" y="922"/>
                  </a:lnTo>
                  <a:lnTo>
                    <a:pt x="1872" y="937"/>
                  </a:lnTo>
                  <a:lnTo>
                    <a:pt x="1865" y="950"/>
                  </a:lnTo>
                  <a:lnTo>
                    <a:pt x="1855" y="961"/>
                  </a:lnTo>
                  <a:lnTo>
                    <a:pt x="1842" y="970"/>
                  </a:lnTo>
                  <a:lnTo>
                    <a:pt x="1804" y="988"/>
                  </a:lnTo>
                  <a:lnTo>
                    <a:pt x="1762" y="1006"/>
                  </a:lnTo>
                  <a:lnTo>
                    <a:pt x="1715" y="1024"/>
                  </a:lnTo>
                  <a:lnTo>
                    <a:pt x="1663" y="1041"/>
                  </a:lnTo>
                  <a:lnTo>
                    <a:pt x="1606" y="1057"/>
                  </a:lnTo>
                  <a:lnTo>
                    <a:pt x="1545" y="1072"/>
                  </a:lnTo>
                  <a:lnTo>
                    <a:pt x="1480" y="1085"/>
                  </a:lnTo>
                  <a:lnTo>
                    <a:pt x="1410" y="1096"/>
                  </a:lnTo>
                  <a:lnTo>
                    <a:pt x="1336" y="1104"/>
                  </a:lnTo>
                  <a:lnTo>
                    <a:pt x="1256" y="1109"/>
                  </a:lnTo>
                  <a:lnTo>
                    <a:pt x="1171" y="1111"/>
                  </a:lnTo>
                  <a:lnTo>
                    <a:pt x="1083" y="1109"/>
                  </a:lnTo>
                  <a:lnTo>
                    <a:pt x="999" y="1104"/>
                  </a:lnTo>
                  <a:lnTo>
                    <a:pt x="919" y="1094"/>
                  </a:lnTo>
                  <a:lnTo>
                    <a:pt x="843" y="1083"/>
                  </a:lnTo>
                  <a:lnTo>
                    <a:pt x="771" y="1067"/>
                  </a:lnTo>
                  <a:lnTo>
                    <a:pt x="702" y="1050"/>
                  </a:lnTo>
                  <a:lnTo>
                    <a:pt x="639" y="1028"/>
                  </a:lnTo>
                  <a:lnTo>
                    <a:pt x="578" y="1006"/>
                  </a:lnTo>
                  <a:lnTo>
                    <a:pt x="521" y="981"/>
                  </a:lnTo>
                  <a:lnTo>
                    <a:pt x="468" y="956"/>
                  </a:lnTo>
                  <a:lnTo>
                    <a:pt x="418" y="928"/>
                  </a:lnTo>
                  <a:lnTo>
                    <a:pt x="372" y="900"/>
                  </a:lnTo>
                  <a:lnTo>
                    <a:pt x="328" y="871"/>
                  </a:lnTo>
                  <a:lnTo>
                    <a:pt x="289" y="840"/>
                  </a:lnTo>
                  <a:lnTo>
                    <a:pt x="252" y="810"/>
                  </a:lnTo>
                  <a:lnTo>
                    <a:pt x="218" y="779"/>
                  </a:lnTo>
                  <a:lnTo>
                    <a:pt x="187" y="749"/>
                  </a:lnTo>
                  <a:lnTo>
                    <a:pt x="159" y="720"/>
                  </a:lnTo>
                  <a:lnTo>
                    <a:pt x="133" y="690"/>
                  </a:lnTo>
                  <a:lnTo>
                    <a:pt x="110" y="662"/>
                  </a:lnTo>
                  <a:lnTo>
                    <a:pt x="90" y="636"/>
                  </a:lnTo>
                  <a:lnTo>
                    <a:pt x="72" y="610"/>
                  </a:lnTo>
                  <a:lnTo>
                    <a:pt x="57" y="586"/>
                  </a:lnTo>
                  <a:lnTo>
                    <a:pt x="43" y="564"/>
                  </a:lnTo>
                  <a:lnTo>
                    <a:pt x="32" y="545"/>
                  </a:lnTo>
                  <a:lnTo>
                    <a:pt x="22" y="528"/>
                  </a:lnTo>
                  <a:lnTo>
                    <a:pt x="15" y="513"/>
                  </a:lnTo>
                  <a:lnTo>
                    <a:pt x="10" y="503"/>
                  </a:lnTo>
                  <a:lnTo>
                    <a:pt x="7" y="494"/>
                  </a:lnTo>
                  <a:lnTo>
                    <a:pt x="4" y="490"/>
                  </a:lnTo>
                  <a:lnTo>
                    <a:pt x="1" y="479"/>
                  </a:lnTo>
                  <a:lnTo>
                    <a:pt x="0" y="469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4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30E4DDA9-5DB8-0443-A61D-20CF733B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3248026"/>
              <a:ext cx="15875" cy="38100"/>
            </a:xfrm>
            <a:custGeom>
              <a:avLst/>
              <a:gdLst>
                <a:gd name="T0" fmla="*/ 59 w 117"/>
                <a:gd name="T1" fmla="*/ 0 h 291"/>
                <a:gd name="T2" fmla="*/ 77 w 117"/>
                <a:gd name="T3" fmla="*/ 2 h 291"/>
                <a:gd name="T4" fmla="*/ 93 w 117"/>
                <a:gd name="T5" fmla="*/ 11 h 291"/>
                <a:gd name="T6" fmla="*/ 106 w 117"/>
                <a:gd name="T7" fmla="*/ 23 h 291"/>
                <a:gd name="T8" fmla="*/ 114 w 117"/>
                <a:gd name="T9" fmla="*/ 39 h 291"/>
                <a:gd name="T10" fmla="*/ 117 w 117"/>
                <a:gd name="T11" fmla="*/ 58 h 291"/>
                <a:gd name="T12" fmla="*/ 117 w 117"/>
                <a:gd name="T13" fmla="*/ 233 h 291"/>
                <a:gd name="T14" fmla="*/ 114 w 117"/>
                <a:gd name="T15" fmla="*/ 252 h 291"/>
                <a:gd name="T16" fmla="*/ 106 w 117"/>
                <a:gd name="T17" fmla="*/ 268 h 291"/>
                <a:gd name="T18" fmla="*/ 93 w 117"/>
                <a:gd name="T19" fmla="*/ 281 h 291"/>
                <a:gd name="T20" fmla="*/ 77 w 117"/>
                <a:gd name="T21" fmla="*/ 289 h 291"/>
                <a:gd name="T22" fmla="*/ 59 w 117"/>
                <a:gd name="T23" fmla="*/ 291 h 291"/>
                <a:gd name="T24" fmla="*/ 39 w 117"/>
                <a:gd name="T25" fmla="*/ 289 h 291"/>
                <a:gd name="T26" fmla="*/ 23 w 117"/>
                <a:gd name="T27" fmla="*/ 281 h 291"/>
                <a:gd name="T28" fmla="*/ 11 w 117"/>
                <a:gd name="T29" fmla="*/ 268 h 291"/>
                <a:gd name="T30" fmla="*/ 2 w 117"/>
                <a:gd name="T31" fmla="*/ 252 h 291"/>
                <a:gd name="T32" fmla="*/ 0 w 117"/>
                <a:gd name="T33" fmla="*/ 233 h 291"/>
                <a:gd name="T34" fmla="*/ 0 w 117"/>
                <a:gd name="T35" fmla="*/ 58 h 291"/>
                <a:gd name="T36" fmla="*/ 2 w 117"/>
                <a:gd name="T37" fmla="*/ 39 h 291"/>
                <a:gd name="T38" fmla="*/ 11 w 117"/>
                <a:gd name="T39" fmla="*/ 23 h 291"/>
                <a:gd name="T40" fmla="*/ 23 w 117"/>
                <a:gd name="T41" fmla="*/ 11 h 291"/>
                <a:gd name="T42" fmla="*/ 39 w 117"/>
                <a:gd name="T43" fmla="*/ 2 h 291"/>
                <a:gd name="T44" fmla="*/ 59 w 117"/>
                <a:gd name="T4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291">
                  <a:moveTo>
                    <a:pt x="59" y="0"/>
                  </a:moveTo>
                  <a:lnTo>
                    <a:pt x="77" y="2"/>
                  </a:lnTo>
                  <a:lnTo>
                    <a:pt x="93" y="11"/>
                  </a:lnTo>
                  <a:lnTo>
                    <a:pt x="106" y="23"/>
                  </a:lnTo>
                  <a:lnTo>
                    <a:pt x="114" y="39"/>
                  </a:lnTo>
                  <a:lnTo>
                    <a:pt x="117" y="58"/>
                  </a:lnTo>
                  <a:lnTo>
                    <a:pt x="117" y="233"/>
                  </a:lnTo>
                  <a:lnTo>
                    <a:pt x="114" y="252"/>
                  </a:lnTo>
                  <a:lnTo>
                    <a:pt x="106" y="268"/>
                  </a:lnTo>
                  <a:lnTo>
                    <a:pt x="93" y="281"/>
                  </a:lnTo>
                  <a:lnTo>
                    <a:pt x="77" y="289"/>
                  </a:lnTo>
                  <a:lnTo>
                    <a:pt x="59" y="291"/>
                  </a:lnTo>
                  <a:lnTo>
                    <a:pt x="39" y="289"/>
                  </a:lnTo>
                  <a:lnTo>
                    <a:pt x="23" y="281"/>
                  </a:lnTo>
                  <a:lnTo>
                    <a:pt x="11" y="268"/>
                  </a:lnTo>
                  <a:lnTo>
                    <a:pt x="2" y="252"/>
                  </a:lnTo>
                  <a:lnTo>
                    <a:pt x="0" y="233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8" name="Freeform 52">
              <a:extLst>
                <a:ext uri="{FF2B5EF4-FFF2-40B4-BE49-F238E27FC236}">
                  <a16:creationId xmlns:a16="http://schemas.microsoft.com/office/drawing/2014/main" id="{777441F5-5809-9D4B-8DDA-94D19366F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2338" y="2854326"/>
              <a:ext cx="465137" cy="385763"/>
            </a:xfrm>
            <a:custGeom>
              <a:avLst/>
              <a:gdLst>
                <a:gd name="T0" fmla="*/ 2588 w 3514"/>
                <a:gd name="T1" fmla="*/ 2713 h 2923"/>
                <a:gd name="T2" fmla="*/ 2588 w 3514"/>
                <a:gd name="T3" fmla="*/ 2782 h 2923"/>
                <a:gd name="T4" fmla="*/ 2654 w 3514"/>
                <a:gd name="T5" fmla="*/ 2803 h 2923"/>
                <a:gd name="T6" fmla="*/ 2694 w 3514"/>
                <a:gd name="T7" fmla="*/ 2748 h 2923"/>
                <a:gd name="T8" fmla="*/ 2654 w 3514"/>
                <a:gd name="T9" fmla="*/ 2693 h 2923"/>
                <a:gd name="T10" fmla="*/ 1702 w 3514"/>
                <a:gd name="T11" fmla="*/ 709 h 2923"/>
                <a:gd name="T12" fmla="*/ 1642 w 3514"/>
                <a:gd name="T13" fmla="*/ 749 h 2923"/>
                <a:gd name="T14" fmla="*/ 1664 w 3514"/>
                <a:gd name="T15" fmla="*/ 793 h 2923"/>
                <a:gd name="T16" fmla="*/ 1756 w 3514"/>
                <a:gd name="T17" fmla="*/ 819 h 2923"/>
                <a:gd name="T18" fmla="*/ 1850 w 3514"/>
                <a:gd name="T19" fmla="*/ 793 h 2923"/>
                <a:gd name="T20" fmla="*/ 1872 w 3514"/>
                <a:gd name="T21" fmla="*/ 749 h 2923"/>
                <a:gd name="T22" fmla="*/ 1812 w 3514"/>
                <a:gd name="T23" fmla="*/ 709 h 2923"/>
                <a:gd name="T24" fmla="*/ 1764 w 3514"/>
                <a:gd name="T25" fmla="*/ 0 h 2923"/>
                <a:gd name="T26" fmla="*/ 3504 w 3514"/>
                <a:gd name="T27" fmla="*/ 727 h 2923"/>
                <a:gd name="T28" fmla="*/ 3504 w 3514"/>
                <a:gd name="T29" fmla="*/ 792 h 2923"/>
                <a:gd name="T30" fmla="*/ 2694 w 3514"/>
                <a:gd name="T31" fmla="*/ 1243 h 2923"/>
                <a:gd name="T32" fmla="*/ 3407 w 3514"/>
                <a:gd name="T33" fmla="*/ 901 h 2923"/>
                <a:gd name="T34" fmla="*/ 3473 w 3514"/>
                <a:gd name="T35" fmla="*/ 879 h 2923"/>
                <a:gd name="T36" fmla="*/ 3514 w 3514"/>
                <a:gd name="T37" fmla="*/ 935 h 2923"/>
                <a:gd name="T38" fmla="*/ 3493 w 3514"/>
                <a:gd name="T39" fmla="*/ 1039 h 2923"/>
                <a:gd name="T40" fmla="*/ 2719 w 3514"/>
                <a:gd name="T41" fmla="*/ 2067 h 2923"/>
                <a:gd name="T42" fmla="*/ 2788 w 3514"/>
                <a:gd name="T43" fmla="*/ 1965 h 2923"/>
                <a:gd name="T44" fmla="*/ 2810 w 3514"/>
                <a:gd name="T45" fmla="*/ 1520 h 2923"/>
                <a:gd name="T46" fmla="*/ 2851 w 3514"/>
                <a:gd name="T47" fmla="*/ 1465 h 2923"/>
                <a:gd name="T48" fmla="*/ 2917 w 3514"/>
                <a:gd name="T49" fmla="*/ 1486 h 2923"/>
                <a:gd name="T50" fmla="*/ 2924 w 3514"/>
                <a:gd name="T51" fmla="*/ 1949 h 2923"/>
                <a:gd name="T52" fmla="*/ 2904 w 3514"/>
                <a:gd name="T53" fmla="*/ 1994 h 2923"/>
                <a:gd name="T54" fmla="*/ 2842 w 3514"/>
                <a:gd name="T55" fmla="*/ 2098 h 2923"/>
                <a:gd name="T56" fmla="*/ 2731 w 3514"/>
                <a:gd name="T57" fmla="*/ 2221 h 2923"/>
                <a:gd name="T58" fmla="*/ 2747 w 3514"/>
                <a:gd name="T59" fmla="*/ 2613 h 2923"/>
                <a:gd name="T60" fmla="*/ 2808 w 3514"/>
                <a:gd name="T61" fmla="*/ 2716 h 2923"/>
                <a:gd name="T62" fmla="*/ 2787 w 3514"/>
                <a:gd name="T63" fmla="*/ 2836 h 2923"/>
                <a:gd name="T64" fmla="*/ 2696 w 3514"/>
                <a:gd name="T65" fmla="*/ 2912 h 2923"/>
                <a:gd name="T66" fmla="*/ 2574 w 3514"/>
                <a:gd name="T67" fmla="*/ 2912 h 2923"/>
                <a:gd name="T68" fmla="*/ 2483 w 3514"/>
                <a:gd name="T69" fmla="*/ 2836 h 2923"/>
                <a:gd name="T70" fmla="*/ 2462 w 3514"/>
                <a:gd name="T71" fmla="*/ 2716 h 2923"/>
                <a:gd name="T72" fmla="*/ 2524 w 3514"/>
                <a:gd name="T73" fmla="*/ 2613 h 2923"/>
                <a:gd name="T74" fmla="*/ 1909 w 3514"/>
                <a:gd name="T75" fmla="*/ 893 h 2923"/>
                <a:gd name="T76" fmla="*/ 1756 w 3514"/>
                <a:gd name="T77" fmla="*/ 935 h 2923"/>
                <a:gd name="T78" fmla="*/ 1618 w 3514"/>
                <a:gd name="T79" fmla="*/ 902 h 2923"/>
                <a:gd name="T80" fmla="*/ 1535 w 3514"/>
                <a:gd name="T81" fmla="*/ 815 h 2923"/>
                <a:gd name="T82" fmla="*/ 1535 w 3514"/>
                <a:gd name="T83" fmla="*/ 704 h 2923"/>
                <a:gd name="T84" fmla="*/ 1618 w 3514"/>
                <a:gd name="T85" fmla="*/ 618 h 2923"/>
                <a:gd name="T86" fmla="*/ 1756 w 3514"/>
                <a:gd name="T87" fmla="*/ 585 h 2923"/>
                <a:gd name="T88" fmla="*/ 1896 w 3514"/>
                <a:gd name="T89" fmla="*/ 618 h 2923"/>
                <a:gd name="T90" fmla="*/ 1979 w 3514"/>
                <a:gd name="T91" fmla="*/ 704 h 2923"/>
                <a:gd name="T92" fmla="*/ 1986 w 3514"/>
                <a:gd name="T93" fmla="*/ 797 h 2923"/>
                <a:gd name="T94" fmla="*/ 212 w 3514"/>
                <a:gd name="T95" fmla="*/ 760 h 2923"/>
                <a:gd name="T96" fmla="*/ 2379 w 3514"/>
                <a:gd name="T97" fmla="*/ 1150 h 2923"/>
                <a:gd name="T98" fmla="*/ 2425 w 3514"/>
                <a:gd name="T99" fmla="*/ 1186 h 2923"/>
                <a:gd name="T100" fmla="*/ 2417 w 3514"/>
                <a:gd name="T101" fmla="*/ 1243 h 2923"/>
                <a:gd name="T102" fmla="*/ 1768 w 3514"/>
                <a:gd name="T103" fmla="*/ 1519 h 2923"/>
                <a:gd name="T104" fmla="*/ 36 w 3514"/>
                <a:gd name="T105" fmla="*/ 813 h 2923"/>
                <a:gd name="T106" fmla="*/ 0 w 3514"/>
                <a:gd name="T107" fmla="*/ 760 h 2923"/>
                <a:gd name="T108" fmla="*/ 36 w 3514"/>
                <a:gd name="T109" fmla="*/ 706 h 2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4" h="2923">
                  <a:moveTo>
                    <a:pt x="2636" y="2689"/>
                  </a:moveTo>
                  <a:lnTo>
                    <a:pt x="2616" y="2693"/>
                  </a:lnTo>
                  <a:lnTo>
                    <a:pt x="2600" y="2700"/>
                  </a:lnTo>
                  <a:lnTo>
                    <a:pt x="2588" y="2713"/>
                  </a:lnTo>
                  <a:lnTo>
                    <a:pt x="2579" y="2729"/>
                  </a:lnTo>
                  <a:lnTo>
                    <a:pt x="2577" y="2748"/>
                  </a:lnTo>
                  <a:lnTo>
                    <a:pt x="2579" y="2766"/>
                  </a:lnTo>
                  <a:lnTo>
                    <a:pt x="2588" y="2782"/>
                  </a:lnTo>
                  <a:lnTo>
                    <a:pt x="2600" y="2795"/>
                  </a:lnTo>
                  <a:lnTo>
                    <a:pt x="2616" y="2803"/>
                  </a:lnTo>
                  <a:lnTo>
                    <a:pt x="2636" y="2806"/>
                  </a:lnTo>
                  <a:lnTo>
                    <a:pt x="2654" y="2803"/>
                  </a:lnTo>
                  <a:lnTo>
                    <a:pt x="2670" y="2795"/>
                  </a:lnTo>
                  <a:lnTo>
                    <a:pt x="2683" y="2782"/>
                  </a:lnTo>
                  <a:lnTo>
                    <a:pt x="2691" y="2766"/>
                  </a:lnTo>
                  <a:lnTo>
                    <a:pt x="2694" y="2748"/>
                  </a:lnTo>
                  <a:lnTo>
                    <a:pt x="2691" y="2729"/>
                  </a:lnTo>
                  <a:lnTo>
                    <a:pt x="2683" y="2713"/>
                  </a:lnTo>
                  <a:lnTo>
                    <a:pt x="2670" y="2700"/>
                  </a:lnTo>
                  <a:lnTo>
                    <a:pt x="2654" y="2693"/>
                  </a:lnTo>
                  <a:lnTo>
                    <a:pt x="2636" y="2689"/>
                  </a:lnTo>
                  <a:close/>
                  <a:moveTo>
                    <a:pt x="1756" y="702"/>
                  </a:moveTo>
                  <a:lnTo>
                    <a:pt x="1728" y="704"/>
                  </a:lnTo>
                  <a:lnTo>
                    <a:pt x="1702" y="709"/>
                  </a:lnTo>
                  <a:lnTo>
                    <a:pt x="1681" y="717"/>
                  </a:lnTo>
                  <a:lnTo>
                    <a:pt x="1664" y="727"/>
                  </a:lnTo>
                  <a:lnTo>
                    <a:pt x="1651" y="738"/>
                  </a:lnTo>
                  <a:lnTo>
                    <a:pt x="1642" y="749"/>
                  </a:lnTo>
                  <a:lnTo>
                    <a:pt x="1639" y="760"/>
                  </a:lnTo>
                  <a:lnTo>
                    <a:pt x="1642" y="771"/>
                  </a:lnTo>
                  <a:lnTo>
                    <a:pt x="1651" y="781"/>
                  </a:lnTo>
                  <a:lnTo>
                    <a:pt x="1664" y="793"/>
                  </a:lnTo>
                  <a:lnTo>
                    <a:pt x="1681" y="803"/>
                  </a:lnTo>
                  <a:lnTo>
                    <a:pt x="1702" y="811"/>
                  </a:lnTo>
                  <a:lnTo>
                    <a:pt x="1728" y="817"/>
                  </a:lnTo>
                  <a:lnTo>
                    <a:pt x="1756" y="819"/>
                  </a:lnTo>
                  <a:lnTo>
                    <a:pt x="1786" y="817"/>
                  </a:lnTo>
                  <a:lnTo>
                    <a:pt x="1812" y="811"/>
                  </a:lnTo>
                  <a:lnTo>
                    <a:pt x="1833" y="803"/>
                  </a:lnTo>
                  <a:lnTo>
                    <a:pt x="1850" y="793"/>
                  </a:lnTo>
                  <a:lnTo>
                    <a:pt x="1863" y="781"/>
                  </a:lnTo>
                  <a:lnTo>
                    <a:pt x="1872" y="771"/>
                  </a:lnTo>
                  <a:lnTo>
                    <a:pt x="1874" y="760"/>
                  </a:lnTo>
                  <a:lnTo>
                    <a:pt x="1872" y="749"/>
                  </a:lnTo>
                  <a:lnTo>
                    <a:pt x="1863" y="738"/>
                  </a:lnTo>
                  <a:lnTo>
                    <a:pt x="1850" y="727"/>
                  </a:lnTo>
                  <a:lnTo>
                    <a:pt x="1833" y="717"/>
                  </a:lnTo>
                  <a:lnTo>
                    <a:pt x="1812" y="709"/>
                  </a:lnTo>
                  <a:lnTo>
                    <a:pt x="1786" y="704"/>
                  </a:lnTo>
                  <a:lnTo>
                    <a:pt x="1756" y="702"/>
                  </a:lnTo>
                  <a:close/>
                  <a:moveTo>
                    <a:pt x="1749" y="0"/>
                  </a:moveTo>
                  <a:lnTo>
                    <a:pt x="1764" y="0"/>
                  </a:lnTo>
                  <a:lnTo>
                    <a:pt x="1779" y="4"/>
                  </a:lnTo>
                  <a:lnTo>
                    <a:pt x="3478" y="706"/>
                  </a:lnTo>
                  <a:lnTo>
                    <a:pt x="3493" y="714"/>
                  </a:lnTo>
                  <a:lnTo>
                    <a:pt x="3504" y="727"/>
                  </a:lnTo>
                  <a:lnTo>
                    <a:pt x="3511" y="743"/>
                  </a:lnTo>
                  <a:lnTo>
                    <a:pt x="3514" y="760"/>
                  </a:lnTo>
                  <a:lnTo>
                    <a:pt x="3511" y="777"/>
                  </a:lnTo>
                  <a:lnTo>
                    <a:pt x="3504" y="792"/>
                  </a:lnTo>
                  <a:lnTo>
                    <a:pt x="3493" y="805"/>
                  </a:lnTo>
                  <a:lnTo>
                    <a:pt x="3478" y="813"/>
                  </a:lnTo>
                  <a:lnTo>
                    <a:pt x="2694" y="1138"/>
                  </a:lnTo>
                  <a:lnTo>
                    <a:pt x="2694" y="1243"/>
                  </a:lnTo>
                  <a:lnTo>
                    <a:pt x="3397" y="955"/>
                  </a:lnTo>
                  <a:lnTo>
                    <a:pt x="3397" y="935"/>
                  </a:lnTo>
                  <a:lnTo>
                    <a:pt x="3400" y="917"/>
                  </a:lnTo>
                  <a:lnTo>
                    <a:pt x="3407" y="901"/>
                  </a:lnTo>
                  <a:lnTo>
                    <a:pt x="3420" y="888"/>
                  </a:lnTo>
                  <a:lnTo>
                    <a:pt x="3436" y="879"/>
                  </a:lnTo>
                  <a:lnTo>
                    <a:pt x="3455" y="877"/>
                  </a:lnTo>
                  <a:lnTo>
                    <a:pt x="3473" y="879"/>
                  </a:lnTo>
                  <a:lnTo>
                    <a:pt x="3489" y="888"/>
                  </a:lnTo>
                  <a:lnTo>
                    <a:pt x="3502" y="901"/>
                  </a:lnTo>
                  <a:lnTo>
                    <a:pt x="3511" y="917"/>
                  </a:lnTo>
                  <a:lnTo>
                    <a:pt x="3514" y="935"/>
                  </a:lnTo>
                  <a:lnTo>
                    <a:pt x="3514" y="993"/>
                  </a:lnTo>
                  <a:lnTo>
                    <a:pt x="3511" y="1011"/>
                  </a:lnTo>
                  <a:lnTo>
                    <a:pt x="3504" y="1026"/>
                  </a:lnTo>
                  <a:lnTo>
                    <a:pt x="3493" y="1039"/>
                  </a:lnTo>
                  <a:lnTo>
                    <a:pt x="3478" y="1047"/>
                  </a:lnTo>
                  <a:lnTo>
                    <a:pt x="2694" y="1370"/>
                  </a:lnTo>
                  <a:lnTo>
                    <a:pt x="2694" y="2094"/>
                  </a:lnTo>
                  <a:lnTo>
                    <a:pt x="2719" y="2067"/>
                  </a:lnTo>
                  <a:lnTo>
                    <a:pt x="2741" y="2039"/>
                  </a:lnTo>
                  <a:lnTo>
                    <a:pt x="2759" y="2013"/>
                  </a:lnTo>
                  <a:lnTo>
                    <a:pt x="2775" y="1988"/>
                  </a:lnTo>
                  <a:lnTo>
                    <a:pt x="2788" y="1965"/>
                  </a:lnTo>
                  <a:lnTo>
                    <a:pt x="2799" y="1946"/>
                  </a:lnTo>
                  <a:lnTo>
                    <a:pt x="2806" y="1930"/>
                  </a:lnTo>
                  <a:lnTo>
                    <a:pt x="2810" y="1918"/>
                  </a:lnTo>
                  <a:lnTo>
                    <a:pt x="2810" y="1520"/>
                  </a:lnTo>
                  <a:lnTo>
                    <a:pt x="2814" y="1502"/>
                  </a:lnTo>
                  <a:lnTo>
                    <a:pt x="2822" y="1486"/>
                  </a:lnTo>
                  <a:lnTo>
                    <a:pt x="2835" y="1473"/>
                  </a:lnTo>
                  <a:lnTo>
                    <a:pt x="2851" y="1465"/>
                  </a:lnTo>
                  <a:lnTo>
                    <a:pt x="2869" y="1461"/>
                  </a:lnTo>
                  <a:lnTo>
                    <a:pt x="2888" y="1465"/>
                  </a:lnTo>
                  <a:lnTo>
                    <a:pt x="2904" y="1473"/>
                  </a:lnTo>
                  <a:lnTo>
                    <a:pt x="2917" y="1486"/>
                  </a:lnTo>
                  <a:lnTo>
                    <a:pt x="2926" y="1502"/>
                  </a:lnTo>
                  <a:lnTo>
                    <a:pt x="2928" y="1520"/>
                  </a:lnTo>
                  <a:lnTo>
                    <a:pt x="2928" y="1930"/>
                  </a:lnTo>
                  <a:lnTo>
                    <a:pt x="2924" y="1949"/>
                  </a:lnTo>
                  <a:lnTo>
                    <a:pt x="2923" y="1953"/>
                  </a:lnTo>
                  <a:lnTo>
                    <a:pt x="2919" y="1963"/>
                  </a:lnTo>
                  <a:lnTo>
                    <a:pt x="2913" y="1976"/>
                  </a:lnTo>
                  <a:lnTo>
                    <a:pt x="2904" y="1994"/>
                  </a:lnTo>
                  <a:lnTo>
                    <a:pt x="2894" y="2017"/>
                  </a:lnTo>
                  <a:lnTo>
                    <a:pt x="2880" y="2041"/>
                  </a:lnTo>
                  <a:lnTo>
                    <a:pt x="2863" y="2069"/>
                  </a:lnTo>
                  <a:lnTo>
                    <a:pt x="2842" y="2098"/>
                  </a:lnTo>
                  <a:lnTo>
                    <a:pt x="2820" y="2129"/>
                  </a:lnTo>
                  <a:lnTo>
                    <a:pt x="2793" y="2159"/>
                  </a:lnTo>
                  <a:lnTo>
                    <a:pt x="2764" y="2190"/>
                  </a:lnTo>
                  <a:lnTo>
                    <a:pt x="2731" y="2221"/>
                  </a:lnTo>
                  <a:lnTo>
                    <a:pt x="2694" y="2251"/>
                  </a:lnTo>
                  <a:lnTo>
                    <a:pt x="2694" y="2583"/>
                  </a:lnTo>
                  <a:lnTo>
                    <a:pt x="2722" y="2596"/>
                  </a:lnTo>
                  <a:lnTo>
                    <a:pt x="2747" y="2613"/>
                  </a:lnTo>
                  <a:lnTo>
                    <a:pt x="2769" y="2634"/>
                  </a:lnTo>
                  <a:lnTo>
                    <a:pt x="2786" y="2658"/>
                  </a:lnTo>
                  <a:lnTo>
                    <a:pt x="2800" y="2686"/>
                  </a:lnTo>
                  <a:lnTo>
                    <a:pt x="2808" y="2716"/>
                  </a:lnTo>
                  <a:lnTo>
                    <a:pt x="2810" y="2748"/>
                  </a:lnTo>
                  <a:lnTo>
                    <a:pt x="2808" y="2779"/>
                  </a:lnTo>
                  <a:lnTo>
                    <a:pt x="2800" y="2808"/>
                  </a:lnTo>
                  <a:lnTo>
                    <a:pt x="2787" y="2836"/>
                  </a:lnTo>
                  <a:lnTo>
                    <a:pt x="2770" y="2861"/>
                  </a:lnTo>
                  <a:lnTo>
                    <a:pt x="2749" y="2882"/>
                  </a:lnTo>
                  <a:lnTo>
                    <a:pt x="2724" y="2899"/>
                  </a:lnTo>
                  <a:lnTo>
                    <a:pt x="2696" y="2912"/>
                  </a:lnTo>
                  <a:lnTo>
                    <a:pt x="2667" y="2920"/>
                  </a:lnTo>
                  <a:lnTo>
                    <a:pt x="2636" y="2923"/>
                  </a:lnTo>
                  <a:lnTo>
                    <a:pt x="2604" y="2920"/>
                  </a:lnTo>
                  <a:lnTo>
                    <a:pt x="2574" y="2912"/>
                  </a:lnTo>
                  <a:lnTo>
                    <a:pt x="2546" y="2899"/>
                  </a:lnTo>
                  <a:lnTo>
                    <a:pt x="2522" y="2882"/>
                  </a:lnTo>
                  <a:lnTo>
                    <a:pt x="2501" y="2861"/>
                  </a:lnTo>
                  <a:lnTo>
                    <a:pt x="2483" y="2836"/>
                  </a:lnTo>
                  <a:lnTo>
                    <a:pt x="2470" y="2808"/>
                  </a:lnTo>
                  <a:lnTo>
                    <a:pt x="2462" y="2779"/>
                  </a:lnTo>
                  <a:lnTo>
                    <a:pt x="2460" y="2748"/>
                  </a:lnTo>
                  <a:lnTo>
                    <a:pt x="2462" y="2716"/>
                  </a:lnTo>
                  <a:lnTo>
                    <a:pt x="2470" y="2686"/>
                  </a:lnTo>
                  <a:lnTo>
                    <a:pt x="2484" y="2658"/>
                  </a:lnTo>
                  <a:lnTo>
                    <a:pt x="2502" y="2634"/>
                  </a:lnTo>
                  <a:lnTo>
                    <a:pt x="2524" y="2613"/>
                  </a:lnTo>
                  <a:lnTo>
                    <a:pt x="2548" y="2596"/>
                  </a:lnTo>
                  <a:lnTo>
                    <a:pt x="2577" y="2583"/>
                  </a:lnTo>
                  <a:lnTo>
                    <a:pt x="2577" y="1142"/>
                  </a:lnTo>
                  <a:lnTo>
                    <a:pt x="1909" y="893"/>
                  </a:lnTo>
                  <a:lnTo>
                    <a:pt x="1876" y="911"/>
                  </a:lnTo>
                  <a:lnTo>
                    <a:pt x="1840" y="924"/>
                  </a:lnTo>
                  <a:lnTo>
                    <a:pt x="1799" y="933"/>
                  </a:lnTo>
                  <a:lnTo>
                    <a:pt x="1756" y="935"/>
                  </a:lnTo>
                  <a:lnTo>
                    <a:pt x="1718" y="933"/>
                  </a:lnTo>
                  <a:lnTo>
                    <a:pt x="1682" y="926"/>
                  </a:lnTo>
                  <a:lnTo>
                    <a:pt x="1649" y="915"/>
                  </a:lnTo>
                  <a:lnTo>
                    <a:pt x="1618" y="902"/>
                  </a:lnTo>
                  <a:lnTo>
                    <a:pt x="1590" y="885"/>
                  </a:lnTo>
                  <a:lnTo>
                    <a:pt x="1567" y="864"/>
                  </a:lnTo>
                  <a:lnTo>
                    <a:pt x="1549" y="841"/>
                  </a:lnTo>
                  <a:lnTo>
                    <a:pt x="1535" y="815"/>
                  </a:lnTo>
                  <a:lnTo>
                    <a:pt x="1525" y="789"/>
                  </a:lnTo>
                  <a:lnTo>
                    <a:pt x="1523" y="760"/>
                  </a:lnTo>
                  <a:lnTo>
                    <a:pt x="1525" y="731"/>
                  </a:lnTo>
                  <a:lnTo>
                    <a:pt x="1535" y="704"/>
                  </a:lnTo>
                  <a:lnTo>
                    <a:pt x="1549" y="678"/>
                  </a:lnTo>
                  <a:lnTo>
                    <a:pt x="1567" y="656"/>
                  </a:lnTo>
                  <a:lnTo>
                    <a:pt x="1590" y="636"/>
                  </a:lnTo>
                  <a:lnTo>
                    <a:pt x="1618" y="618"/>
                  </a:lnTo>
                  <a:lnTo>
                    <a:pt x="1649" y="604"/>
                  </a:lnTo>
                  <a:lnTo>
                    <a:pt x="1682" y="593"/>
                  </a:lnTo>
                  <a:lnTo>
                    <a:pt x="1718" y="587"/>
                  </a:lnTo>
                  <a:lnTo>
                    <a:pt x="1756" y="585"/>
                  </a:lnTo>
                  <a:lnTo>
                    <a:pt x="1795" y="587"/>
                  </a:lnTo>
                  <a:lnTo>
                    <a:pt x="1832" y="593"/>
                  </a:lnTo>
                  <a:lnTo>
                    <a:pt x="1865" y="604"/>
                  </a:lnTo>
                  <a:lnTo>
                    <a:pt x="1896" y="618"/>
                  </a:lnTo>
                  <a:lnTo>
                    <a:pt x="1923" y="636"/>
                  </a:lnTo>
                  <a:lnTo>
                    <a:pt x="1946" y="656"/>
                  </a:lnTo>
                  <a:lnTo>
                    <a:pt x="1965" y="678"/>
                  </a:lnTo>
                  <a:lnTo>
                    <a:pt x="1979" y="704"/>
                  </a:lnTo>
                  <a:lnTo>
                    <a:pt x="1988" y="731"/>
                  </a:lnTo>
                  <a:lnTo>
                    <a:pt x="1991" y="760"/>
                  </a:lnTo>
                  <a:lnTo>
                    <a:pt x="1990" y="779"/>
                  </a:lnTo>
                  <a:lnTo>
                    <a:pt x="1986" y="797"/>
                  </a:lnTo>
                  <a:lnTo>
                    <a:pt x="2629" y="1038"/>
                  </a:lnTo>
                  <a:lnTo>
                    <a:pt x="3302" y="760"/>
                  </a:lnTo>
                  <a:lnTo>
                    <a:pt x="1756" y="122"/>
                  </a:lnTo>
                  <a:lnTo>
                    <a:pt x="212" y="760"/>
                  </a:lnTo>
                  <a:lnTo>
                    <a:pt x="1756" y="1399"/>
                  </a:lnTo>
                  <a:lnTo>
                    <a:pt x="2349" y="1154"/>
                  </a:lnTo>
                  <a:lnTo>
                    <a:pt x="2364" y="1150"/>
                  </a:lnTo>
                  <a:lnTo>
                    <a:pt x="2379" y="1150"/>
                  </a:lnTo>
                  <a:lnTo>
                    <a:pt x="2394" y="1154"/>
                  </a:lnTo>
                  <a:lnTo>
                    <a:pt x="2407" y="1161"/>
                  </a:lnTo>
                  <a:lnTo>
                    <a:pt x="2417" y="1172"/>
                  </a:lnTo>
                  <a:lnTo>
                    <a:pt x="2425" y="1186"/>
                  </a:lnTo>
                  <a:lnTo>
                    <a:pt x="2429" y="1201"/>
                  </a:lnTo>
                  <a:lnTo>
                    <a:pt x="2429" y="1216"/>
                  </a:lnTo>
                  <a:lnTo>
                    <a:pt x="2425" y="1230"/>
                  </a:lnTo>
                  <a:lnTo>
                    <a:pt x="2417" y="1243"/>
                  </a:lnTo>
                  <a:lnTo>
                    <a:pt x="2407" y="1254"/>
                  </a:lnTo>
                  <a:lnTo>
                    <a:pt x="2394" y="1261"/>
                  </a:lnTo>
                  <a:lnTo>
                    <a:pt x="1779" y="1516"/>
                  </a:lnTo>
                  <a:lnTo>
                    <a:pt x="1768" y="1519"/>
                  </a:lnTo>
                  <a:lnTo>
                    <a:pt x="1756" y="1520"/>
                  </a:lnTo>
                  <a:lnTo>
                    <a:pt x="1746" y="1519"/>
                  </a:lnTo>
                  <a:lnTo>
                    <a:pt x="1734" y="1516"/>
                  </a:lnTo>
                  <a:lnTo>
                    <a:pt x="36" y="813"/>
                  </a:lnTo>
                  <a:lnTo>
                    <a:pt x="21" y="805"/>
                  </a:lnTo>
                  <a:lnTo>
                    <a:pt x="10" y="792"/>
                  </a:lnTo>
                  <a:lnTo>
                    <a:pt x="2" y="777"/>
                  </a:lnTo>
                  <a:lnTo>
                    <a:pt x="0" y="760"/>
                  </a:lnTo>
                  <a:lnTo>
                    <a:pt x="2" y="743"/>
                  </a:lnTo>
                  <a:lnTo>
                    <a:pt x="10" y="727"/>
                  </a:lnTo>
                  <a:lnTo>
                    <a:pt x="21" y="714"/>
                  </a:lnTo>
                  <a:lnTo>
                    <a:pt x="36" y="706"/>
                  </a:lnTo>
                  <a:lnTo>
                    <a:pt x="1734" y="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F2D16927-1C7D-3D42-9112-A0B1704A3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3240088"/>
              <a:ext cx="23812" cy="46038"/>
            </a:xfrm>
            <a:custGeom>
              <a:avLst/>
              <a:gdLst>
                <a:gd name="T0" fmla="*/ 61 w 176"/>
                <a:gd name="T1" fmla="*/ 0 h 350"/>
                <a:gd name="T2" fmla="*/ 76 w 176"/>
                <a:gd name="T3" fmla="*/ 3 h 350"/>
                <a:gd name="T4" fmla="*/ 89 w 176"/>
                <a:gd name="T5" fmla="*/ 8 h 350"/>
                <a:gd name="T6" fmla="*/ 101 w 176"/>
                <a:gd name="T7" fmla="*/ 17 h 350"/>
                <a:gd name="T8" fmla="*/ 110 w 176"/>
                <a:gd name="T9" fmla="*/ 30 h 350"/>
                <a:gd name="T10" fmla="*/ 116 w 176"/>
                <a:gd name="T11" fmla="*/ 44 h 350"/>
                <a:gd name="T12" fmla="*/ 175 w 176"/>
                <a:gd name="T13" fmla="*/ 278 h 350"/>
                <a:gd name="T14" fmla="*/ 176 w 176"/>
                <a:gd name="T15" fmla="*/ 294 h 350"/>
                <a:gd name="T16" fmla="*/ 174 w 176"/>
                <a:gd name="T17" fmla="*/ 309 h 350"/>
                <a:gd name="T18" fmla="*/ 167 w 176"/>
                <a:gd name="T19" fmla="*/ 323 h 350"/>
                <a:gd name="T20" fmla="*/ 159 w 176"/>
                <a:gd name="T21" fmla="*/ 335 h 350"/>
                <a:gd name="T22" fmla="*/ 146 w 176"/>
                <a:gd name="T23" fmla="*/ 343 h 350"/>
                <a:gd name="T24" fmla="*/ 132 w 176"/>
                <a:gd name="T25" fmla="*/ 349 h 350"/>
                <a:gd name="T26" fmla="*/ 125 w 176"/>
                <a:gd name="T27" fmla="*/ 350 h 350"/>
                <a:gd name="T28" fmla="*/ 117 w 176"/>
                <a:gd name="T29" fmla="*/ 350 h 350"/>
                <a:gd name="T30" fmla="*/ 102 w 176"/>
                <a:gd name="T31" fmla="*/ 348 h 350"/>
                <a:gd name="T32" fmla="*/ 88 w 176"/>
                <a:gd name="T33" fmla="*/ 343 h 350"/>
                <a:gd name="T34" fmla="*/ 76 w 176"/>
                <a:gd name="T35" fmla="*/ 333 h 350"/>
                <a:gd name="T36" fmla="*/ 67 w 176"/>
                <a:gd name="T37" fmla="*/ 322 h 350"/>
                <a:gd name="T38" fmla="*/ 61 w 176"/>
                <a:gd name="T39" fmla="*/ 307 h 350"/>
                <a:gd name="T40" fmla="*/ 2 w 176"/>
                <a:gd name="T41" fmla="*/ 73 h 350"/>
                <a:gd name="T42" fmla="*/ 0 w 176"/>
                <a:gd name="T43" fmla="*/ 57 h 350"/>
                <a:gd name="T44" fmla="*/ 3 w 176"/>
                <a:gd name="T45" fmla="*/ 42 h 350"/>
                <a:gd name="T46" fmla="*/ 8 w 176"/>
                <a:gd name="T47" fmla="*/ 28 h 350"/>
                <a:gd name="T48" fmla="*/ 18 w 176"/>
                <a:gd name="T49" fmla="*/ 16 h 350"/>
                <a:gd name="T50" fmla="*/ 30 w 176"/>
                <a:gd name="T51" fmla="*/ 8 h 350"/>
                <a:gd name="T52" fmla="*/ 45 w 176"/>
                <a:gd name="T53" fmla="*/ 1 h 350"/>
                <a:gd name="T54" fmla="*/ 61 w 176"/>
                <a:gd name="T5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" h="350">
                  <a:moveTo>
                    <a:pt x="61" y="0"/>
                  </a:moveTo>
                  <a:lnTo>
                    <a:pt x="76" y="3"/>
                  </a:lnTo>
                  <a:lnTo>
                    <a:pt x="89" y="8"/>
                  </a:lnTo>
                  <a:lnTo>
                    <a:pt x="101" y="17"/>
                  </a:lnTo>
                  <a:lnTo>
                    <a:pt x="110" y="30"/>
                  </a:lnTo>
                  <a:lnTo>
                    <a:pt x="116" y="44"/>
                  </a:lnTo>
                  <a:lnTo>
                    <a:pt x="175" y="278"/>
                  </a:lnTo>
                  <a:lnTo>
                    <a:pt x="176" y="294"/>
                  </a:lnTo>
                  <a:lnTo>
                    <a:pt x="174" y="309"/>
                  </a:lnTo>
                  <a:lnTo>
                    <a:pt x="167" y="323"/>
                  </a:lnTo>
                  <a:lnTo>
                    <a:pt x="159" y="335"/>
                  </a:lnTo>
                  <a:lnTo>
                    <a:pt x="146" y="343"/>
                  </a:lnTo>
                  <a:lnTo>
                    <a:pt x="132" y="349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02" y="348"/>
                  </a:lnTo>
                  <a:lnTo>
                    <a:pt x="88" y="343"/>
                  </a:lnTo>
                  <a:lnTo>
                    <a:pt x="76" y="333"/>
                  </a:lnTo>
                  <a:lnTo>
                    <a:pt x="67" y="322"/>
                  </a:lnTo>
                  <a:lnTo>
                    <a:pt x="61" y="307"/>
                  </a:lnTo>
                  <a:lnTo>
                    <a:pt x="2" y="73"/>
                  </a:lnTo>
                  <a:lnTo>
                    <a:pt x="0" y="57"/>
                  </a:lnTo>
                  <a:lnTo>
                    <a:pt x="3" y="42"/>
                  </a:lnTo>
                  <a:lnTo>
                    <a:pt x="8" y="28"/>
                  </a:lnTo>
                  <a:lnTo>
                    <a:pt x="18" y="16"/>
                  </a:lnTo>
                  <a:lnTo>
                    <a:pt x="30" y="8"/>
                  </a:lnTo>
                  <a:lnTo>
                    <a:pt x="45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  <p:sp>
        <p:nvSpPr>
          <p:cNvPr id="80" name="TextBox 80">
            <a:extLst>
              <a:ext uri="{FF2B5EF4-FFF2-40B4-BE49-F238E27FC236}">
                <a16:creationId xmlns:a16="http://schemas.microsoft.com/office/drawing/2014/main" id="{34BB0809-0A9C-7C48-BA16-4BDE43B970F3}"/>
              </a:ext>
            </a:extLst>
          </p:cNvPr>
          <p:cNvSpPr txBox="1"/>
          <p:nvPr/>
        </p:nvSpPr>
        <p:spPr>
          <a:xfrm>
            <a:off x="2418994" y="9593737"/>
            <a:ext cx="3900114" cy="204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bg1"/>
                </a:solidFill>
              </a:rPr>
              <a:t>Sed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ut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perspiciatis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unde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omnis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iste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natus</a:t>
            </a:r>
            <a:r>
              <a:rPr lang="en-US" sz="2933" dirty="0">
                <a:solidFill>
                  <a:schemeClr val="bg1"/>
                </a:solidFill>
              </a:rPr>
              <a:t> error sit</a:t>
            </a:r>
          </a:p>
        </p:txBody>
      </p:sp>
      <p:sp>
        <p:nvSpPr>
          <p:cNvPr id="81" name="TextBox 81">
            <a:extLst>
              <a:ext uri="{FF2B5EF4-FFF2-40B4-BE49-F238E27FC236}">
                <a16:creationId xmlns:a16="http://schemas.microsoft.com/office/drawing/2014/main" id="{AD3734E7-C099-B447-86DA-0514E6B0063B}"/>
              </a:ext>
            </a:extLst>
          </p:cNvPr>
          <p:cNvSpPr txBox="1"/>
          <p:nvPr/>
        </p:nvSpPr>
        <p:spPr>
          <a:xfrm>
            <a:off x="7633764" y="9593737"/>
            <a:ext cx="3900114" cy="204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bg1"/>
                </a:solidFill>
              </a:rPr>
              <a:t>Sed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ut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perspiciatis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unde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omnis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iste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natus</a:t>
            </a:r>
            <a:r>
              <a:rPr lang="en-US" sz="2933" dirty="0">
                <a:solidFill>
                  <a:schemeClr val="bg1"/>
                </a:solidFill>
              </a:rPr>
              <a:t> error sit</a:t>
            </a:r>
          </a:p>
        </p:txBody>
      </p:sp>
      <p:sp>
        <p:nvSpPr>
          <p:cNvPr id="82" name="TextBox 82">
            <a:extLst>
              <a:ext uri="{FF2B5EF4-FFF2-40B4-BE49-F238E27FC236}">
                <a16:creationId xmlns:a16="http://schemas.microsoft.com/office/drawing/2014/main" id="{ABE44F91-87FF-AA42-888F-60E688E5882D}"/>
              </a:ext>
            </a:extLst>
          </p:cNvPr>
          <p:cNvSpPr txBox="1"/>
          <p:nvPr/>
        </p:nvSpPr>
        <p:spPr>
          <a:xfrm>
            <a:off x="12848534" y="9593737"/>
            <a:ext cx="3900114" cy="204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bg1"/>
                </a:solidFill>
              </a:rPr>
              <a:t>Sed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ut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perspiciatis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unde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omnis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iste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natus</a:t>
            </a:r>
            <a:r>
              <a:rPr lang="en-US" sz="2933" dirty="0">
                <a:solidFill>
                  <a:schemeClr val="bg1"/>
                </a:solidFill>
              </a:rPr>
              <a:t> error sit</a:t>
            </a:r>
          </a:p>
        </p:txBody>
      </p:sp>
      <p:sp>
        <p:nvSpPr>
          <p:cNvPr id="83" name="TextBox 83">
            <a:extLst>
              <a:ext uri="{FF2B5EF4-FFF2-40B4-BE49-F238E27FC236}">
                <a16:creationId xmlns:a16="http://schemas.microsoft.com/office/drawing/2014/main" id="{E52BDBCB-95DF-4644-8F37-76E6FB46EFA0}"/>
              </a:ext>
            </a:extLst>
          </p:cNvPr>
          <p:cNvSpPr txBox="1"/>
          <p:nvPr/>
        </p:nvSpPr>
        <p:spPr>
          <a:xfrm>
            <a:off x="18063301" y="9593737"/>
            <a:ext cx="3900114" cy="204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bg1"/>
                </a:solidFill>
              </a:rPr>
              <a:t>Sed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ut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perspiciatis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unde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omnis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iste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natus</a:t>
            </a:r>
            <a:r>
              <a:rPr lang="en-US" sz="2933" dirty="0">
                <a:solidFill>
                  <a:schemeClr val="bg1"/>
                </a:solidFill>
              </a:rPr>
              <a:t> error sit</a:t>
            </a:r>
          </a:p>
        </p:txBody>
      </p:sp>
      <p:sp>
        <p:nvSpPr>
          <p:cNvPr id="84" name="Rectangle 4">
            <a:extLst>
              <a:ext uri="{FF2B5EF4-FFF2-40B4-BE49-F238E27FC236}">
                <a16:creationId xmlns:a16="http://schemas.microsoft.com/office/drawing/2014/main" id="{BA489F47-D8B0-A74E-BCBC-8070734B3B3F}"/>
              </a:ext>
            </a:extLst>
          </p:cNvPr>
          <p:cNvSpPr/>
          <p:nvPr/>
        </p:nvSpPr>
        <p:spPr>
          <a:xfrm>
            <a:off x="2045105" y="3172311"/>
            <a:ext cx="20292204" cy="25442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id-ID" sz="3000" dirty="0">
                <a:solidFill>
                  <a:schemeClr val="tx1">
                    <a:lumMod val="50000"/>
                    <a:lumOff val="50000"/>
                  </a:schemeClr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Lorem ipsum dolor </a:t>
            </a:r>
            <a:r>
              <a:rPr lang="id-ID" sz="3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amet, lacus nulla ac netus nibh aliquet, porttitor ligula justo libero vivamus porttitor dolor, conubia </a:t>
            </a:r>
            <a:r>
              <a:rPr lang="id-ID" sz="3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mollit</a:t>
            </a:r>
            <a:r>
              <a:rPr lang="id-ID" sz="3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Lorem ipsum dolor sit amet, consectetur adipiscing elit. Integer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 ligula ut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faucibus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</a:p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  <a:sym typeface="Lato Regular" panose="020F0502020204030203" pitchFamily="34" charset="0"/>
            </a:endParaRPr>
          </a:p>
          <a:p>
            <a:pPr algn="ctr"/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adipiscing elit.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dolor.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  <a:sym typeface="Lato Regular" panose="020F0502020204030203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id-ID" sz="30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0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80" grpId="0"/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1BF41472-2D44-D34D-AECE-C4EBDF1594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b="273"/>
          <a:stretch>
            <a:fillRect/>
          </a:stretch>
        </p:blipFill>
        <p:spPr>
          <a:xfrm>
            <a:off x="0" y="0"/>
            <a:ext cx="24382413" cy="13716000"/>
          </a:xfrm>
        </p:spPr>
      </p:pic>
      <p:sp>
        <p:nvSpPr>
          <p:cNvPr id="32" name="Rectangle 31"/>
          <p:cNvSpPr/>
          <p:nvPr/>
        </p:nvSpPr>
        <p:spPr>
          <a:xfrm>
            <a:off x="4" y="447"/>
            <a:ext cx="8852109" cy="13715107"/>
          </a:xfrm>
          <a:prstGeom prst="rect">
            <a:avLst/>
          </a:prstGeom>
          <a:solidFill>
            <a:schemeClr val="accent2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702F890-42F2-114B-A97D-41D496C5AC85}"/>
              </a:ext>
            </a:extLst>
          </p:cNvPr>
          <p:cNvSpPr txBox="1"/>
          <p:nvPr/>
        </p:nvSpPr>
        <p:spPr>
          <a:xfrm>
            <a:off x="1310640" y="3159274"/>
            <a:ext cx="612648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Lorem ipsum dolor sit amet, consectetur adipiscing elit. </a:t>
            </a:r>
          </a:p>
          <a:p>
            <a:pPr algn="ctr"/>
            <a:endParaRPr lang="en-US" sz="5000" dirty="0">
              <a:solidFill>
                <a:schemeClr val="bg1"/>
              </a:solidFill>
              <a:ea typeface="MS PGothic" panose="020B0600070205080204" pitchFamily="34" charset="-128"/>
              <a:sym typeface="Lato Regular" panose="020F0502020204030203" pitchFamily="34" charset="0"/>
            </a:endParaRPr>
          </a:p>
          <a:p>
            <a:pPr algn="ctr"/>
            <a:r>
              <a:rPr lang="en-US" sz="5000" dirty="0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Integer </a:t>
            </a:r>
            <a:r>
              <a:rPr lang="en-US" sz="5000" dirty="0" err="1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mollis</a:t>
            </a:r>
            <a:r>
              <a:rPr lang="en-US" sz="5000" dirty="0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sz="5000" dirty="0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 ligula ut </a:t>
            </a:r>
            <a:r>
              <a:rPr lang="en-US" sz="5000" dirty="0" err="1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faucibus</a:t>
            </a:r>
            <a:r>
              <a:rPr lang="en-US" sz="5000" dirty="0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</a:p>
          <a:p>
            <a:pPr algn="ctr"/>
            <a:endParaRPr lang="en-US" sz="5000" dirty="0">
              <a:solidFill>
                <a:schemeClr val="bg1"/>
              </a:solidFill>
              <a:ea typeface="MS PGothic" panose="020B0600070205080204" pitchFamily="34" charset="-128"/>
              <a:sym typeface="Lato Regular" panose="020F0502020204030203" pitchFamily="34" charset="0"/>
            </a:endParaRPr>
          </a:p>
          <a:p>
            <a:pPr algn="ctr"/>
            <a:r>
              <a:rPr lang="en-US" sz="5000" dirty="0">
                <a:solidFill>
                  <a:schemeClr val="bg1"/>
                </a:solidFill>
                <a:ea typeface="MS PGothic" panose="020B0600070205080204" pitchFamily="34" charset="-128"/>
                <a:sym typeface="Lato Regular" panose="020F0502020204030203" pitchFamily="34" charset="0"/>
              </a:rPr>
              <a:t>//by</a:t>
            </a:r>
          </a:p>
          <a:p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63FA125-8DD0-AB40-97A0-39EEBA80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99" y="10459462"/>
            <a:ext cx="2549117" cy="2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bilde 14">
            <a:extLst>
              <a:ext uri="{FF2B5EF4-FFF2-40B4-BE49-F238E27FC236}">
                <a16:creationId xmlns:a16="http://schemas.microsoft.com/office/drawing/2014/main" id="{9B9ACA26-0BC5-CE4B-9B35-8C8A2C402A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8730"/>
          <a:stretch>
            <a:fillRect/>
          </a:stretch>
        </p:blipFill>
        <p:spPr/>
      </p:pic>
      <p:pic>
        <p:nvPicPr>
          <p:cNvPr id="21" name="Plassholder for bilde 20">
            <a:extLst>
              <a:ext uri="{FF2B5EF4-FFF2-40B4-BE49-F238E27FC236}">
                <a16:creationId xmlns:a16="http://schemas.microsoft.com/office/drawing/2014/main" id="{376D031D-CB57-524C-AA2E-96C8AC161A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b="3820"/>
          <a:stretch>
            <a:fillRect/>
          </a:stretch>
        </p:blipFill>
        <p:spPr/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25A7FFE-D192-D44F-9178-5F6E48B33309}"/>
              </a:ext>
            </a:extLst>
          </p:cNvPr>
          <p:cNvSpPr/>
          <p:nvPr/>
        </p:nvSpPr>
        <p:spPr bwMode="auto">
          <a:xfrm>
            <a:off x="9346591" y="0"/>
            <a:ext cx="6654367" cy="13715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43824" tIns="121912" rIns="243824" bIns="12191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799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CC1798C-17C4-AF4B-9059-099D30492223}"/>
              </a:ext>
            </a:extLst>
          </p:cNvPr>
          <p:cNvSpPr txBox="1"/>
          <p:nvPr/>
        </p:nvSpPr>
        <p:spPr>
          <a:xfrm>
            <a:off x="9908368" y="5065074"/>
            <a:ext cx="553081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solidFill>
                  <a:schemeClr val="bg1"/>
                </a:solidFill>
                <a:latin typeface="+mj-lt"/>
              </a:rPr>
              <a:t>YOUR HEADING</a:t>
            </a:r>
          </a:p>
          <a:p>
            <a:pPr algn="ctr"/>
            <a:r>
              <a:rPr lang="en-US" sz="5333" b="1" dirty="0">
                <a:solidFill>
                  <a:schemeClr val="bg1"/>
                </a:solidFill>
                <a:latin typeface="+mj-lt"/>
              </a:rPr>
              <a:t>HERE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A8D0B64-F933-D84B-89FE-1FEE6E4C86C6}"/>
              </a:ext>
            </a:extLst>
          </p:cNvPr>
          <p:cNvSpPr txBox="1"/>
          <p:nvPr/>
        </p:nvSpPr>
        <p:spPr>
          <a:xfrm>
            <a:off x="9908368" y="7315814"/>
            <a:ext cx="55308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Sed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quia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consequuntur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magni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dolores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eos</a:t>
            </a:r>
            <a:r>
              <a:rPr lang="en-US" sz="4000" dirty="0">
                <a:solidFill>
                  <a:schemeClr val="bg1"/>
                </a:solidFill>
              </a:rPr>
              <a:t> qui </a:t>
            </a:r>
            <a:r>
              <a:rPr lang="en-US" sz="4000" dirty="0" err="1">
                <a:solidFill>
                  <a:schemeClr val="bg1"/>
                </a:solidFill>
              </a:rPr>
              <a:t>ratione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voluptatem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sequi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nesciunt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dirty="0" err="1">
                <a:solidFill>
                  <a:schemeClr val="bg1"/>
                </a:solidFill>
              </a:rPr>
              <a:t>Neque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porro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quisquam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est</a:t>
            </a:r>
            <a:r>
              <a:rPr lang="en-US" sz="4000" dirty="0">
                <a:solidFill>
                  <a:schemeClr val="bg1"/>
                </a:solidFill>
              </a:rPr>
              <a:t>, qu.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Dolorem</a:t>
            </a:r>
            <a:r>
              <a:rPr lang="en-US" sz="3500" dirty="0">
                <a:solidFill>
                  <a:schemeClr val="bg1"/>
                </a:solidFill>
              </a:rPr>
              <a:t> ipsum </a:t>
            </a:r>
            <a:r>
              <a:rPr lang="en-US" sz="3500" dirty="0" err="1">
                <a:solidFill>
                  <a:schemeClr val="bg1"/>
                </a:solidFill>
              </a:rPr>
              <a:t>quia</a:t>
            </a:r>
            <a:r>
              <a:rPr lang="en-US" sz="3500" dirty="0">
                <a:solidFill>
                  <a:schemeClr val="bg1"/>
                </a:solidFill>
              </a:rPr>
              <a:t> dolor.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280D2B55-8F5E-BB4D-A7CB-F615FC291B4E}"/>
              </a:ext>
            </a:extLst>
          </p:cNvPr>
          <p:cNvGrpSpPr/>
          <p:nvPr/>
        </p:nvGrpSpPr>
        <p:grpSpPr>
          <a:xfrm>
            <a:off x="12149157" y="2103949"/>
            <a:ext cx="1049235" cy="1584443"/>
            <a:chOff x="4595813" y="1055688"/>
            <a:chExt cx="314326" cy="474663"/>
          </a:xfrm>
          <a:solidFill>
            <a:schemeClr val="bg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CBAFD41-BAB9-6248-9B0C-AC39127E1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268413"/>
              <a:ext cx="128588" cy="244475"/>
            </a:xfrm>
            <a:custGeom>
              <a:avLst/>
              <a:gdLst>
                <a:gd name="T0" fmla="*/ 185 w 884"/>
                <a:gd name="T1" fmla="*/ 0 h 1696"/>
                <a:gd name="T2" fmla="*/ 205 w 884"/>
                <a:gd name="T3" fmla="*/ 5 h 1696"/>
                <a:gd name="T4" fmla="*/ 226 w 884"/>
                <a:gd name="T5" fmla="*/ 10 h 1696"/>
                <a:gd name="T6" fmla="*/ 243 w 884"/>
                <a:gd name="T7" fmla="*/ 15 h 1696"/>
                <a:gd name="T8" fmla="*/ 259 w 884"/>
                <a:gd name="T9" fmla="*/ 20 h 1696"/>
                <a:gd name="T10" fmla="*/ 270 w 884"/>
                <a:gd name="T11" fmla="*/ 23 h 1696"/>
                <a:gd name="T12" fmla="*/ 277 w 884"/>
                <a:gd name="T13" fmla="*/ 25 h 1696"/>
                <a:gd name="T14" fmla="*/ 341 w 884"/>
                <a:gd name="T15" fmla="*/ 47 h 1696"/>
                <a:gd name="T16" fmla="*/ 403 w 884"/>
                <a:gd name="T17" fmla="*/ 74 h 1696"/>
                <a:gd name="T18" fmla="*/ 462 w 884"/>
                <a:gd name="T19" fmla="*/ 105 h 1696"/>
                <a:gd name="T20" fmla="*/ 518 w 884"/>
                <a:gd name="T21" fmla="*/ 141 h 1696"/>
                <a:gd name="T22" fmla="*/ 572 w 884"/>
                <a:gd name="T23" fmla="*/ 181 h 1696"/>
                <a:gd name="T24" fmla="*/ 621 w 884"/>
                <a:gd name="T25" fmla="*/ 226 h 1696"/>
                <a:gd name="T26" fmla="*/ 668 w 884"/>
                <a:gd name="T27" fmla="*/ 272 h 1696"/>
                <a:gd name="T28" fmla="*/ 711 w 884"/>
                <a:gd name="T29" fmla="*/ 324 h 1696"/>
                <a:gd name="T30" fmla="*/ 749 w 884"/>
                <a:gd name="T31" fmla="*/ 378 h 1696"/>
                <a:gd name="T32" fmla="*/ 783 w 884"/>
                <a:gd name="T33" fmla="*/ 437 h 1696"/>
                <a:gd name="T34" fmla="*/ 813 w 884"/>
                <a:gd name="T35" fmla="*/ 497 h 1696"/>
                <a:gd name="T36" fmla="*/ 838 w 884"/>
                <a:gd name="T37" fmla="*/ 560 h 1696"/>
                <a:gd name="T38" fmla="*/ 857 w 884"/>
                <a:gd name="T39" fmla="*/ 626 h 1696"/>
                <a:gd name="T40" fmla="*/ 872 w 884"/>
                <a:gd name="T41" fmla="*/ 694 h 1696"/>
                <a:gd name="T42" fmla="*/ 881 w 884"/>
                <a:gd name="T43" fmla="*/ 762 h 1696"/>
                <a:gd name="T44" fmla="*/ 884 w 884"/>
                <a:gd name="T45" fmla="*/ 834 h 1696"/>
                <a:gd name="T46" fmla="*/ 884 w 884"/>
                <a:gd name="T47" fmla="*/ 1517 h 1696"/>
                <a:gd name="T48" fmla="*/ 881 w 884"/>
                <a:gd name="T49" fmla="*/ 1518 h 1696"/>
                <a:gd name="T50" fmla="*/ 875 w 884"/>
                <a:gd name="T51" fmla="*/ 1521 h 1696"/>
                <a:gd name="T52" fmla="*/ 866 w 884"/>
                <a:gd name="T53" fmla="*/ 1526 h 1696"/>
                <a:gd name="T54" fmla="*/ 856 w 884"/>
                <a:gd name="T55" fmla="*/ 1531 h 1696"/>
                <a:gd name="T56" fmla="*/ 845 w 884"/>
                <a:gd name="T57" fmla="*/ 1535 h 1696"/>
                <a:gd name="T58" fmla="*/ 836 w 884"/>
                <a:gd name="T59" fmla="*/ 1539 h 1696"/>
                <a:gd name="T60" fmla="*/ 827 w 884"/>
                <a:gd name="T61" fmla="*/ 1542 h 1696"/>
                <a:gd name="T62" fmla="*/ 742 w 884"/>
                <a:gd name="T63" fmla="*/ 1571 h 1696"/>
                <a:gd name="T64" fmla="*/ 660 w 884"/>
                <a:gd name="T65" fmla="*/ 1596 h 1696"/>
                <a:gd name="T66" fmla="*/ 581 w 884"/>
                <a:gd name="T67" fmla="*/ 1618 h 1696"/>
                <a:gd name="T68" fmla="*/ 504 w 884"/>
                <a:gd name="T69" fmla="*/ 1636 h 1696"/>
                <a:gd name="T70" fmla="*/ 430 w 884"/>
                <a:gd name="T71" fmla="*/ 1651 h 1696"/>
                <a:gd name="T72" fmla="*/ 357 w 884"/>
                <a:gd name="T73" fmla="*/ 1665 h 1696"/>
                <a:gd name="T74" fmla="*/ 286 w 884"/>
                <a:gd name="T75" fmla="*/ 1676 h 1696"/>
                <a:gd name="T76" fmla="*/ 216 w 884"/>
                <a:gd name="T77" fmla="*/ 1687 h 1696"/>
                <a:gd name="T78" fmla="*/ 146 w 884"/>
                <a:gd name="T79" fmla="*/ 1696 h 1696"/>
                <a:gd name="T80" fmla="*/ 0 w 884"/>
                <a:gd name="T81" fmla="*/ 346 h 1696"/>
                <a:gd name="T82" fmla="*/ 185 w 884"/>
                <a:gd name="T83" fmla="*/ 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4" h="1696">
                  <a:moveTo>
                    <a:pt x="185" y="0"/>
                  </a:moveTo>
                  <a:lnTo>
                    <a:pt x="205" y="5"/>
                  </a:lnTo>
                  <a:lnTo>
                    <a:pt x="226" y="10"/>
                  </a:lnTo>
                  <a:lnTo>
                    <a:pt x="243" y="15"/>
                  </a:lnTo>
                  <a:lnTo>
                    <a:pt x="259" y="20"/>
                  </a:lnTo>
                  <a:lnTo>
                    <a:pt x="270" y="23"/>
                  </a:lnTo>
                  <a:lnTo>
                    <a:pt x="277" y="25"/>
                  </a:lnTo>
                  <a:lnTo>
                    <a:pt x="341" y="47"/>
                  </a:lnTo>
                  <a:lnTo>
                    <a:pt x="403" y="74"/>
                  </a:lnTo>
                  <a:lnTo>
                    <a:pt x="462" y="105"/>
                  </a:lnTo>
                  <a:lnTo>
                    <a:pt x="518" y="141"/>
                  </a:lnTo>
                  <a:lnTo>
                    <a:pt x="572" y="181"/>
                  </a:lnTo>
                  <a:lnTo>
                    <a:pt x="621" y="226"/>
                  </a:lnTo>
                  <a:lnTo>
                    <a:pt x="668" y="272"/>
                  </a:lnTo>
                  <a:lnTo>
                    <a:pt x="711" y="324"/>
                  </a:lnTo>
                  <a:lnTo>
                    <a:pt x="749" y="378"/>
                  </a:lnTo>
                  <a:lnTo>
                    <a:pt x="783" y="437"/>
                  </a:lnTo>
                  <a:lnTo>
                    <a:pt x="813" y="497"/>
                  </a:lnTo>
                  <a:lnTo>
                    <a:pt x="838" y="560"/>
                  </a:lnTo>
                  <a:lnTo>
                    <a:pt x="857" y="626"/>
                  </a:lnTo>
                  <a:lnTo>
                    <a:pt x="872" y="694"/>
                  </a:lnTo>
                  <a:lnTo>
                    <a:pt x="881" y="762"/>
                  </a:lnTo>
                  <a:lnTo>
                    <a:pt x="884" y="834"/>
                  </a:lnTo>
                  <a:lnTo>
                    <a:pt x="884" y="1517"/>
                  </a:lnTo>
                  <a:lnTo>
                    <a:pt x="881" y="1518"/>
                  </a:lnTo>
                  <a:lnTo>
                    <a:pt x="875" y="1521"/>
                  </a:lnTo>
                  <a:lnTo>
                    <a:pt x="866" y="1526"/>
                  </a:lnTo>
                  <a:lnTo>
                    <a:pt x="856" y="1531"/>
                  </a:lnTo>
                  <a:lnTo>
                    <a:pt x="845" y="1535"/>
                  </a:lnTo>
                  <a:lnTo>
                    <a:pt x="836" y="1539"/>
                  </a:lnTo>
                  <a:lnTo>
                    <a:pt x="827" y="1542"/>
                  </a:lnTo>
                  <a:lnTo>
                    <a:pt x="742" y="1571"/>
                  </a:lnTo>
                  <a:lnTo>
                    <a:pt x="660" y="1596"/>
                  </a:lnTo>
                  <a:lnTo>
                    <a:pt x="581" y="1618"/>
                  </a:lnTo>
                  <a:lnTo>
                    <a:pt x="504" y="1636"/>
                  </a:lnTo>
                  <a:lnTo>
                    <a:pt x="430" y="1651"/>
                  </a:lnTo>
                  <a:lnTo>
                    <a:pt x="357" y="1665"/>
                  </a:lnTo>
                  <a:lnTo>
                    <a:pt x="286" y="1676"/>
                  </a:lnTo>
                  <a:lnTo>
                    <a:pt x="216" y="1687"/>
                  </a:lnTo>
                  <a:lnTo>
                    <a:pt x="146" y="1696"/>
                  </a:lnTo>
                  <a:lnTo>
                    <a:pt x="0" y="346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A7AFFA4-BE1A-094F-8104-91B92FBD2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1268413"/>
              <a:ext cx="127000" cy="244475"/>
            </a:xfrm>
            <a:custGeom>
              <a:avLst/>
              <a:gdLst>
                <a:gd name="T0" fmla="*/ 696 w 879"/>
                <a:gd name="T1" fmla="*/ 0 h 1697"/>
                <a:gd name="T2" fmla="*/ 879 w 879"/>
                <a:gd name="T3" fmla="*/ 347 h 1697"/>
                <a:gd name="T4" fmla="*/ 734 w 879"/>
                <a:gd name="T5" fmla="*/ 1697 h 1697"/>
                <a:gd name="T6" fmla="*/ 628 w 879"/>
                <a:gd name="T7" fmla="*/ 1682 h 1697"/>
                <a:gd name="T8" fmla="*/ 519 w 879"/>
                <a:gd name="T9" fmla="*/ 1662 h 1697"/>
                <a:gd name="T10" fmla="*/ 408 w 879"/>
                <a:gd name="T11" fmla="*/ 1638 h 1697"/>
                <a:gd name="T12" fmla="*/ 292 w 879"/>
                <a:gd name="T13" fmla="*/ 1611 h 1697"/>
                <a:gd name="T14" fmla="*/ 174 w 879"/>
                <a:gd name="T15" fmla="*/ 1579 h 1697"/>
                <a:gd name="T16" fmla="*/ 52 w 879"/>
                <a:gd name="T17" fmla="*/ 1542 h 1697"/>
                <a:gd name="T18" fmla="*/ 0 w 879"/>
                <a:gd name="T19" fmla="*/ 1528 h 1697"/>
                <a:gd name="T20" fmla="*/ 4 w 879"/>
                <a:gd name="T21" fmla="*/ 834 h 1697"/>
                <a:gd name="T22" fmla="*/ 7 w 879"/>
                <a:gd name="T23" fmla="*/ 762 h 1697"/>
                <a:gd name="T24" fmla="*/ 15 w 879"/>
                <a:gd name="T25" fmla="*/ 694 h 1697"/>
                <a:gd name="T26" fmla="*/ 30 w 879"/>
                <a:gd name="T27" fmla="*/ 626 h 1697"/>
                <a:gd name="T28" fmla="*/ 50 w 879"/>
                <a:gd name="T29" fmla="*/ 560 h 1697"/>
                <a:gd name="T30" fmla="*/ 75 w 879"/>
                <a:gd name="T31" fmla="*/ 497 h 1697"/>
                <a:gd name="T32" fmla="*/ 105 w 879"/>
                <a:gd name="T33" fmla="*/ 437 h 1697"/>
                <a:gd name="T34" fmla="*/ 139 w 879"/>
                <a:gd name="T35" fmla="*/ 379 h 1697"/>
                <a:gd name="T36" fmla="*/ 177 w 879"/>
                <a:gd name="T37" fmla="*/ 324 h 1697"/>
                <a:gd name="T38" fmla="*/ 220 w 879"/>
                <a:gd name="T39" fmla="*/ 273 h 1697"/>
                <a:gd name="T40" fmla="*/ 267 w 879"/>
                <a:gd name="T41" fmla="*/ 226 h 1697"/>
                <a:gd name="T42" fmla="*/ 316 w 879"/>
                <a:gd name="T43" fmla="*/ 181 h 1697"/>
                <a:gd name="T44" fmla="*/ 370 w 879"/>
                <a:gd name="T45" fmla="*/ 141 h 1697"/>
                <a:gd name="T46" fmla="*/ 426 w 879"/>
                <a:gd name="T47" fmla="*/ 105 h 1697"/>
                <a:gd name="T48" fmla="*/ 485 w 879"/>
                <a:gd name="T49" fmla="*/ 74 h 1697"/>
                <a:gd name="T50" fmla="*/ 547 w 879"/>
                <a:gd name="T51" fmla="*/ 47 h 1697"/>
                <a:gd name="T52" fmla="*/ 611 w 879"/>
                <a:gd name="T53" fmla="*/ 25 h 1697"/>
                <a:gd name="T54" fmla="*/ 619 w 879"/>
                <a:gd name="T55" fmla="*/ 23 h 1697"/>
                <a:gd name="T56" fmla="*/ 632 w 879"/>
                <a:gd name="T57" fmla="*/ 19 h 1697"/>
                <a:gd name="T58" fmla="*/ 650 w 879"/>
                <a:gd name="T59" fmla="*/ 12 h 1697"/>
                <a:gd name="T60" fmla="*/ 671 w 879"/>
                <a:gd name="T61" fmla="*/ 6 h 1697"/>
                <a:gd name="T62" fmla="*/ 696 w 879"/>
                <a:gd name="T63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1697">
                  <a:moveTo>
                    <a:pt x="696" y="0"/>
                  </a:moveTo>
                  <a:lnTo>
                    <a:pt x="879" y="347"/>
                  </a:lnTo>
                  <a:lnTo>
                    <a:pt x="734" y="1697"/>
                  </a:lnTo>
                  <a:lnTo>
                    <a:pt x="628" y="1682"/>
                  </a:lnTo>
                  <a:lnTo>
                    <a:pt x="519" y="1662"/>
                  </a:lnTo>
                  <a:lnTo>
                    <a:pt x="408" y="1638"/>
                  </a:lnTo>
                  <a:lnTo>
                    <a:pt x="292" y="1611"/>
                  </a:lnTo>
                  <a:lnTo>
                    <a:pt x="174" y="1579"/>
                  </a:lnTo>
                  <a:lnTo>
                    <a:pt x="52" y="1542"/>
                  </a:lnTo>
                  <a:lnTo>
                    <a:pt x="0" y="1528"/>
                  </a:lnTo>
                  <a:lnTo>
                    <a:pt x="4" y="834"/>
                  </a:lnTo>
                  <a:lnTo>
                    <a:pt x="7" y="762"/>
                  </a:lnTo>
                  <a:lnTo>
                    <a:pt x="15" y="694"/>
                  </a:lnTo>
                  <a:lnTo>
                    <a:pt x="30" y="626"/>
                  </a:lnTo>
                  <a:lnTo>
                    <a:pt x="50" y="560"/>
                  </a:lnTo>
                  <a:lnTo>
                    <a:pt x="75" y="497"/>
                  </a:lnTo>
                  <a:lnTo>
                    <a:pt x="105" y="437"/>
                  </a:lnTo>
                  <a:lnTo>
                    <a:pt x="139" y="379"/>
                  </a:lnTo>
                  <a:lnTo>
                    <a:pt x="177" y="324"/>
                  </a:lnTo>
                  <a:lnTo>
                    <a:pt x="220" y="273"/>
                  </a:lnTo>
                  <a:lnTo>
                    <a:pt x="267" y="226"/>
                  </a:lnTo>
                  <a:lnTo>
                    <a:pt x="316" y="181"/>
                  </a:lnTo>
                  <a:lnTo>
                    <a:pt x="370" y="141"/>
                  </a:lnTo>
                  <a:lnTo>
                    <a:pt x="426" y="105"/>
                  </a:lnTo>
                  <a:lnTo>
                    <a:pt x="485" y="74"/>
                  </a:lnTo>
                  <a:lnTo>
                    <a:pt x="547" y="47"/>
                  </a:lnTo>
                  <a:lnTo>
                    <a:pt x="611" y="25"/>
                  </a:lnTo>
                  <a:lnTo>
                    <a:pt x="619" y="23"/>
                  </a:lnTo>
                  <a:lnTo>
                    <a:pt x="632" y="19"/>
                  </a:lnTo>
                  <a:lnTo>
                    <a:pt x="650" y="12"/>
                  </a:lnTo>
                  <a:lnTo>
                    <a:pt x="671" y="6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D09D3D8-782F-0C44-BBAF-91B68453E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938" y="1265238"/>
              <a:ext cx="92075" cy="265113"/>
            </a:xfrm>
            <a:custGeom>
              <a:avLst/>
              <a:gdLst>
                <a:gd name="T0" fmla="*/ 542 w 635"/>
                <a:gd name="T1" fmla="*/ 54 h 1839"/>
                <a:gd name="T2" fmla="*/ 94 w 635"/>
                <a:gd name="T3" fmla="*/ 55 h 1839"/>
                <a:gd name="T4" fmla="*/ 250 w 635"/>
                <a:gd name="T5" fmla="*/ 342 h 1839"/>
                <a:gd name="T6" fmla="*/ 149 w 635"/>
                <a:gd name="T7" fmla="*/ 1500 h 1839"/>
                <a:gd name="T8" fmla="*/ 318 w 635"/>
                <a:gd name="T9" fmla="*/ 1722 h 1839"/>
                <a:gd name="T10" fmla="*/ 488 w 635"/>
                <a:gd name="T11" fmla="*/ 1503 h 1839"/>
                <a:gd name="T12" fmla="*/ 388 w 635"/>
                <a:gd name="T13" fmla="*/ 341 h 1839"/>
                <a:gd name="T14" fmla="*/ 542 w 635"/>
                <a:gd name="T15" fmla="*/ 54 h 1839"/>
                <a:gd name="T16" fmla="*/ 95 w 635"/>
                <a:gd name="T17" fmla="*/ 0 h 1839"/>
                <a:gd name="T18" fmla="*/ 105 w 635"/>
                <a:gd name="T19" fmla="*/ 0 h 1839"/>
                <a:gd name="T20" fmla="*/ 530 w 635"/>
                <a:gd name="T21" fmla="*/ 0 h 1839"/>
                <a:gd name="T22" fmla="*/ 541 w 635"/>
                <a:gd name="T23" fmla="*/ 0 h 1839"/>
                <a:gd name="T24" fmla="*/ 556 w 635"/>
                <a:gd name="T25" fmla="*/ 0 h 1839"/>
                <a:gd name="T26" fmla="*/ 575 w 635"/>
                <a:gd name="T27" fmla="*/ 1 h 1839"/>
                <a:gd name="T28" fmla="*/ 596 w 635"/>
                <a:gd name="T29" fmla="*/ 2 h 1839"/>
                <a:gd name="T30" fmla="*/ 616 w 635"/>
                <a:gd name="T31" fmla="*/ 5 h 1839"/>
                <a:gd name="T32" fmla="*/ 635 w 635"/>
                <a:gd name="T33" fmla="*/ 9 h 1839"/>
                <a:gd name="T34" fmla="*/ 449 w 635"/>
                <a:gd name="T35" fmla="*/ 357 h 1839"/>
                <a:gd name="T36" fmla="*/ 570 w 635"/>
                <a:gd name="T37" fmla="*/ 1531 h 1839"/>
                <a:gd name="T38" fmla="*/ 318 w 635"/>
                <a:gd name="T39" fmla="*/ 1839 h 1839"/>
                <a:gd name="T40" fmla="*/ 65 w 635"/>
                <a:gd name="T41" fmla="*/ 1531 h 1839"/>
                <a:gd name="T42" fmla="*/ 186 w 635"/>
                <a:gd name="T43" fmla="*/ 357 h 1839"/>
                <a:gd name="T44" fmla="*/ 0 w 635"/>
                <a:gd name="T45" fmla="*/ 9 h 1839"/>
                <a:gd name="T46" fmla="*/ 19 w 635"/>
                <a:gd name="T47" fmla="*/ 5 h 1839"/>
                <a:gd name="T48" fmla="*/ 40 w 635"/>
                <a:gd name="T49" fmla="*/ 2 h 1839"/>
                <a:gd name="T50" fmla="*/ 60 w 635"/>
                <a:gd name="T51" fmla="*/ 1 h 1839"/>
                <a:gd name="T52" fmla="*/ 79 w 635"/>
                <a:gd name="T53" fmla="*/ 0 h 1839"/>
                <a:gd name="T54" fmla="*/ 95 w 635"/>
                <a:gd name="T55" fmla="*/ 0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5" h="1839">
                  <a:moveTo>
                    <a:pt x="542" y="54"/>
                  </a:moveTo>
                  <a:lnTo>
                    <a:pt x="94" y="55"/>
                  </a:lnTo>
                  <a:lnTo>
                    <a:pt x="250" y="342"/>
                  </a:lnTo>
                  <a:lnTo>
                    <a:pt x="149" y="1500"/>
                  </a:lnTo>
                  <a:lnTo>
                    <a:pt x="318" y="1722"/>
                  </a:lnTo>
                  <a:lnTo>
                    <a:pt x="488" y="1503"/>
                  </a:lnTo>
                  <a:lnTo>
                    <a:pt x="388" y="341"/>
                  </a:lnTo>
                  <a:lnTo>
                    <a:pt x="542" y="54"/>
                  </a:lnTo>
                  <a:close/>
                  <a:moveTo>
                    <a:pt x="95" y="0"/>
                  </a:moveTo>
                  <a:lnTo>
                    <a:pt x="105" y="0"/>
                  </a:lnTo>
                  <a:lnTo>
                    <a:pt x="530" y="0"/>
                  </a:lnTo>
                  <a:lnTo>
                    <a:pt x="541" y="0"/>
                  </a:lnTo>
                  <a:lnTo>
                    <a:pt x="556" y="0"/>
                  </a:lnTo>
                  <a:lnTo>
                    <a:pt x="575" y="1"/>
                  </a:lnTo>
                  <a:lnTo>
                    <a:pt x="596" y="2"/>
                  </a:lnTo>
                  <a:lnTo>
                    <a:pt x="616" y="5"/>
                  </a:lnTo>
                  <a:lnTo>
                    <a:pt x="635" y="9"/>
                  </a:lnTo>
                  <a:lnTo>
                    <a:pt x="449" y="357"/>
                  </a:lnTo>
                  <a:lnTo>
                    <a:pt x="570" y="1531"/>
                  </a:lnTo>
                  <a:lnTo>
                    <a:pt x="318" y="1839"/>
                  </a:lnTo>
                  <a:lnTo>
                    <a:pt x="65" y="1531"/>
                  </a:lnTo>
                  <a:lnTo>
                    <a:pt x="186" y="357"/>
                  </a:lnTo>
                  <a:lnTo>
                    <a:pt x="0" y="9"/>
                  </a:lnTo>
                  <a:lnTo>
                    <a:pt x="19" y="5"/>
                  </a:lnTo>
                  <a:lnTo>
                    <a:pt x="40" y="2"/>
                  </a:lnTo>
                  <a:lnTo>
                    <a:pt x="60" y="1"/>
                  </a:lnTo>
                  <a:lnTo>
                    <a:pt x="79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6858D6F-FA52-5148-A9B6-543EE5BFE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1055688"/>
              <a:ext cx="268288" cy="84138"/>
            </a:xfrm>
            <a:custGeom>
              <a:avLst/>
              <a:gdLst>
                <a:gd name="T0" fmla="*/ 0 w 1866"/>
                <a:gd name="T1" fmla="*/ 0 h 583"/>
                <a:gd name="T2" fmla="*/ 1866 w 1866"/>
                <a:gd name="T3" fmla="*/ 0 h 583"/>
                <a:gd name="T4" fmla="*/ 1866 w 1866"/>
                <a:gd name="T5" fmla="*/ 115 h 583"/>
                <a:gd name="T6" fmla="*/ 1467 w 1866"/>
                <a:gd name="T7" fmla="*/ 115 h 583"/>
                <a:gd name="T8" fmla="*/ 1553 w 1866"/>
                <a:gd name="T9" fmla="*/ 491 h 583"/>
                <a:gd name="T10" fmla="*/ 941 w 1866"/>
                <a:gd name="T11" fmla="*/ 583 h 583"/>
                <a:gd name="T12" fmla="*/ 328 w 1866"/>
                <a:gd name="T13" fmla="*/ 491 h 583"/>
                <a:gd name="T14" fmla="*/ 413 w 1866"/>
                <a:gd name="T15" fmla="*/ 115 h 583"/>
                <a:gd name="T16" fmla="*/ 0 w 1866"/>
                <a:gd name="T17" fmla="*/ 115 h 583"/>
                <a:gd name="T18" fmla="*/ 0 w 1866"/>
                <a:gd name="T1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6" h="583">
                  <a:moveTo>
                    <a:pt x="0" y="0"/>
                  </a:moveTo>
                  <a:lnTo>
                    <a:pt x="1866" y="0"/>
                  </a:lnTo>
                  <a:lnTo>
                    <a:pt x="1866" y="115"/>
                  </a:lnTo>
                  <a:lnTo>
                    <a:pt x="1467" y="115"/>
                  </a:lnTo>
                  <a:lnTo>
                    <a:pt x="1553" y="491"/>
                  </a:lnTo>
                  <a:lnTo>
                    <a:pt x="941" y="583"/>
                  </a:lnTo>
                  <a:lnTo>
                    <a:pt x="328" y="491"/>
                  </a:lnTo>
                  <a:lnTo>
                    <a:pt x="413" y="115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CBCC9DC-6DC7-B240-86FB-D9B31246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1139825"/>
              <a:ext cx="180975" cy="111125"/>
            </a:xfrm>
            <a:custGeom>
              <a:avLst/>
              <a:gdLst>
                <a:gd name="T0" fmla="*/ 10 w 1251"/>
                <a:gd name="T1" fmla="*/ 0 h 762"/>
                <a:gd name="T2" fmla="*/ 628 w 1251"/>
                <a:gd name="T3" fmla="*/ 91 h 762"/>
                <a:gd name="T4" fmla="*/ 1240 w 1251"/>
                <a:gd name="T5" fmla="*/ 1 h 762"/>
                <a:gd name="T6" fmla="*/ 1247 w 1251"/>
                <a:gd name="T7" fmla="*/ 58 h 762"/>
                <a:gd name="T8" fmla="*/ 1251 w 1251"/>
                <a:gd name="T9" fmla="*/ 116 h 762"/>
                <a:gd name="T10" fmla="*/ 1246 w 1251"/>
                <a:gd name="T11" fmla="*/ 182 h 762"/>
                <a:gd name="T12" fmla="*/ 1237 w 1251"/>
                <a:gd name="T13" fmla="*/ 246 h 762"/>
                <a:gd name="T14" fmla="*/ 1222 w 1251"/>
                <a:gd name="T15" fmla="*/ 307 h 762"/>
                <a:gd name="T16" fmla="*/ 1201 w 1251"/>
                <a:gd name="T17" fmla="*/ 368 h 762"/>
                <a:gd name="T18" fmla="*/ 1174 w 1251"/>
                <a:gd name="T19" fmla="*/ 424 h 762"/>
                <a:gd name="T20" fmla="*/ 1143 w 1251"/>
                <a:gd name="T21" fmla="*/ 477 h 762"/>
                <a:gd name="T22" fmla="*/ 1107 w 1251"/>
                <a:gd name="T23" fmla="*/ 527 h 762"/>
                <a:gd name="T24" fmla="*/ 1067 w 1251"/>
                <a:gd name="T25" fmla="*/ 573 h 762"/>
                <a:gd name="T26" fmla="*/ 1022 w 1251"/>
                <a:gd name="T27" fmla="*/ 614 h 762"/>
                <a:gd name="T28" fmla="*/ 975 w 1251"/>
                <a:gd name="T29" fmla="*/ 652 h 762"/>
                <a:gd name="T30" fmla="*/ 923 w 1251"/>
                <a:gd name="T31" fmla="*/ 684 h 762"/>
                <a:gd name="T32" fmla="*/ 868 w 1251"/>
                <a:gd name="T33" fmla="*/ 711 h 762"/>
                <a:gd name="T34" fmla="*/ 811 w 1251"/>
                <a:gd name="T35" fmla="*/ 733 h 762"/>
                <a:gd name="T36" fmla="*/ 751 w 1251"/>
                <a:gd name="T37" fmla="*/ 748 h 762"/>
                <a:gd name="T38" fmla="*/ 688 w 1251"/>
                <a:gd name="T39" fmla="*/ 759 h 762"/>
                <a:gd name="T40" fmla="*/ 624 w 1251"/>
                <a:gd name="T41" fmla="*/ 762 h 762"/>
                <a:gd name="T42" fmla="*/ 565 w 1251"/>
                <a:gd name="T43" fmla="*/ 759 h 762"/>
                <a:gd name="T44" fmla="*/ 506 w 1251"/>
                <a:gd name="T45" fmla="*/ 751 h 762"/>
                <a:gd name="T46" fmla="*/ 449 w 1251"/>
                <a:gd name="T47" fmla="*/ 736 h 762"/>
                <a:gd name="T48" fmla="*/ 395 w 1251"/>
                <a:gd name="T49" fmla="*/ 717 h 762"/>
                <a:gd name="T50" fmla="*/ 342 w 1251"/>
                <a:gd name="T51" fmla="*/ 692 h 762"/>
                <a:gd name="T52" fmla="*/ 293 w 1251"/>
                <a:gd name="T53" fmla="*/ 663 h 762"/>
                <a:gd name="T54" fmla="*/ 246 w 1251"/>
                <a:gd name="T55" fmla="*/ 630 h 762"/>
                <a:gd name="T56" fmla="*/ 203 w 1251"/>
                <a:gd name="T57" fmla="*/ 592 h 762"/>
                <a:gd name="T58" fmla="*/ 163 w 1251"/>
                <a:gd name="T59" fmla="*/ 552 h 762"/>
                <a:gd name="T60" fmla="*/ 127 w 1251"/>
                <a:gd name="T61" fmla="*/ 507 h 762"/>
                <a:gd name="T62" fmla="*/ 95 w 1251"/>
                <a:gd name="T63" fmla="*/ 458 h 762"/>
                <a:gd name="T64" fmla="*/ 67 w 1251"/>
                <a:gd name="T65" fmla="*/ 407 h 762"/>
                <a:gd name="T66" fmla="*/ 44 w 1251"/>
                <a:gd name="T67" fmla="*/ 353 h 762"/>
                <a:gd name="T68" fmla="*/ 25 w 1251"/>
                <a:gd name="T69" fmla="*/ 297 h 762"/>
                <a:gd name="T70" fmla="*/ 11 w 1251"/>
                <a:gd name="T71" fmla="*/ 239 h 762"/>
                <a:gd name="T72" fmla="*/ 2 w 1251"/>
                <a:gd name="T73" fmla="*/ 177 h 762"/>
                <a:gd name="T74" fmla="*/ 0 w 1251"/>
                <a:gd name="T75" fmla="*/ 116 h 762"/>
                <a:gd name="T76" fmla="*/ 2 w 1251"/>
                <a:gd name="T77" fmla="*/ 57 h 762"/>
                <a:gd name="T78" fmla="*/ 10 w 1251"/>
                <a:gd name="T7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1" h="762">
                  <a:moveTo>
                    <a:pt x="10" y="0"/>
                  </a:moveTo>
                  <a:lnTo>
                    <a:pt x="628" y="91"/>
                  </a:lnTo>
                  <a:lnTo>
                    <a:pt x="1240" y="1"/>
                  </a:lnTo>
                  <a:lnTo>
                    <a:pt x="1247" y="58"/>
                  </a:lnTo>
                  <a:lnTo>
                    <a:pt x="1251" y="116"/>
                  </a:lnTo>
                  <a:lnTo>
                    <a:pt x="1246" y="182"/>
                  </a:lnTo>
                  <a:lnTo>
                    <a:pt x="1237" y="246"/>
                  </a:lnTo>
                  <a:lnTo>
                    <a:pt x="1222" y="307"/>
                  </a:lnTo>
                  <a:lnTo>
                    <a:pt x="1201" y="368"/>
                  </a:lnTo>
                  <a:lnTo>
                    <a:pt x="1174" y="424"/>
                  </a:lnTo>
                  <a:lnTo>
                    <a:pt x="1143" y="477"/>
                  </a:lnTo>
                  <a:lnTo>
                    <a:pt x="1107" y="527"/>
                  </a:lnTo>
                  <a:lnTo>
                    <a:pt x="1067" y="573"/>
                  </a:lnTo>
                  <a:lnTo>
                    <a:pt x="1022" y="614"/>
                  </a:lnTo>
                  <a:lnTo>
                    <a:pt x="975" y="652"/>
                  </a:lnTo>
                  <a:lnTo>
                    <a:pt x="923" y="684"/>
                  </a:lnTo>
                  <a:lnTo>
                    <a:pt x="868" y="711"/>
                  </a:lnTo>
                  <a:lnTo>
                    <a:pt x="811" y="733"/>
                  </a:lnTo>
                  <a:lnTo>
                    <a:pt x="751" y="748"/>
                  </a:lnTo>
                  <a:lnTo>
                    <a:pt x="688" y="759"/>
                  </a:lnTo>
                  <a:lnTo>
                    <a:pt x="624" y="762"/>
                  </a:lnTo>
                  <a:lnTo>
                    <a:pt x="565" y="759"/>
                  </a:lnTo>
                  <a:lnTo>
                    <a:pt x="506" y="751"/>
                  </a:lnTo>
                  <a:lnTo>
                    <a:pt x="449" y="736"/>
                  </a:lnTo>
                  <a:lnTo>
                    <a:pt x="395" y="717"/>
                  </a:lnTo>
                  <a:lnTo>
                    <a:pt x="342" y="692"/>
                  </a:lnTo>
                  <a:lnTo>
                    <a:pt x="293" y="663"/>
                  </a:lnTo>
                  <a:lnTo>
                    <a:pt x="246" y="630"/>
                  </a:lnTo>
                  <a:lnTo>
                    <a:pt x="203" y="592"/>
                  </a:lnTo>
                  <a:lnTo>
                    <a:pt x="163" y="552"/>
                  </a:lnTo>
                  <a:lnTo>
                    <a:pt x="127" y="507"/>
                  </a:lnTo>
                  <a:lnTo>
                    <a:pt x="95" y="458"/>
                  </a:lnTo>
                  <a:lnTo>
                    <a:pt x="67" y="407"/>
                  </a:lnTo>
                  <a:lnTo>
                    <a:pt x="44" y="353"/>
                  </a:lnTo>
                  <a:lnTo>
                    <a:pt x="25" y="297"/>
                  </a:lnTo>
                  <a:lnTo>
                    <a:pt x="11" y="239"/>
                  </a:lnTo>
                  <a:lnTo>
                    <a:pt x="2" y="177"/>
                  </a:lnTo>
                  <a:lnTo>
                    <a:pt x="0" y="116"/>
                  </a:lnTo>
                  <a:lnTo>
                    <a:pt x="2" y="5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endParaRPr lang="en-US" sz="12799"/>
            </a:p>
          </p:txBody>
        </p:sp>
      </p:grpSp>
    </p:spTree>
    <p:extLst>
      <p:ext uri="{BB962C8B-B14F-4D97-AF65-F5344CB8AC3E}">
        <p14:creationId xmlns:p14="http://schemas.microsoft.com/office/powerpoint/2010/main" val="150371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314114" y="8270157"/>
            <a:ext cx="0" cy="50796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20787" y="7582717"/>
            <a:ext cx="2389786" cy="741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2" name="Rectangle 31"/>
          <p:cNvSpPr/>
          <p:nvPr/>
        </p:nvSpPr>
        <p:spPr>
          <a:xfrm>
            <a:off x="3610573" y="7582717"/>
            <a:ext cx="3704153" cy="741631"/>
          </a:xfrm>
          <a:prstGeom prst="rect">
            <a:avLst/>
          </a:prstGeom>
          <a:solidFill>
            <a:srgbClr val="55A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3" name="Rectangle 32"/>
          <p:cNvSpPr/>
          <p:nvPr/>
        </p:nvSpPr>
        <p:spPr>
          <a:xfrm>
            <a:off x="7314724" y="7582717"/>
            <a:ext cx="5769763" cy="7416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4" name="Rectangle 33"/>
          <p:cNvSpPr/>
          <p:nvPr/>
        </p:nvSpPr>
        <p:spPr>
          <a:xfrm>
            <a:off x="13084487" y="7582717"/>
            <a:ext cx="6455185" cy="741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5" name="Rectangle 34"/>
          <p:cNvSpPr/>
          <p:nvPr/>
        </p:nvSpPr>
        <p:spPr>
          <a:xfrm>
            <a:off x="19539672" y="7582717"/>
            <a:ext cx="3704153" cy="741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610570" y="7074750"/>
            <a:ext cx="0" cy="5079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ardrop 36"/>
          <p:cNvSpPr/>
          <p:nvPr/>
        </p:nvSpPr>
        <p:spPr>
          <a:xfrm rot="8100000">
            <a:off x="3323217" y="6465687"/>
            <a:ext cx="574701" cy="574701"/>
          </a:xfrm>
          <a:prstGeom prst="teardrop">
            <a:avLst/>
          </a:prstGeom>
          <a:solidFill>
            <a:srgbClr val="55A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9" name="Teardrop 38"/>
          <p:cNvSpPr/>
          <p:nvPr/>
        </p:nvSpPr>
        <p:spPr>
          <a:xfrm rot="18900000">
            <a:off x="7026766" y="8866677"/>
            <a:ext cx="574701" cy="574701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3084489" y="7088293"/>
            <a:ext cx="0" cy="5079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ardrop 41"/>
          <p:cNvSpPr/>
          <p:nvPr/>
        </p:nvSpPr>
        <p:spPr>
          <a:xfrm rot="8100000">
            <a:off x="12797136" y="6479230"/>
            <a:ext cx="574701" cy="574701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19539674" y="8270156"/>
            <a:ext cx="0" cy="5079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ardrop 43"/>
          <p:cNvSpPr/>
          <p:nvPr/>
        </p:nvSpPr>
        <p:spPr>
          <a:xfrm rot="18900000">
            <a:off x="19252326" y="8866676"/>
            <a:ext cx="574701" cy="574701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45" name="TextBox 44"/>
          <p:cNvSpPr txBox="1"/>
          <p:nvPr/>
        </p:nvSpPr>
        <p:spPr>
          <a:xfrm>
            <a:off x="4882944" y="4787873"/>
            <a:ext cx="633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Dato</a:t>
            </a:r>
          </a:p>
          <a:p>
            <a:pPr algn="ctr"/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 </a:t>
            </a:r>
            <a:b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et adipisicing elit.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013D5BE-6B95-A349-8587-63CAA74555EB}"/>
              </a:ext>
            </a:extLst>
          </p:cNvPr>
          <p:cNvSpPr txBox="1"/>
          <p:nvPr/>
        </p:nvSpPr>
        <p:spPr>
          <a:xfrm>
            <a:off x="0" y="1866712"/>
            <a:ext cx="2438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heading here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2DD2E311-6011-694B-B895-0FDC0AAAE37E}"/>
              </a:ext>
            </a:extLst>
          </p:cNvPr>
          <p:cNvSpPr txBox="1"/>
          <p:nvPr/>
        </p:nvSpPr>
        <p:spPr>
          <a:xfrm>
            <a:off x="0" y="3266828"/>
            <a:ext cx="24382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600" dirty="0">
                <a:solidFill>
                  <a:schemeClr val="accent2"/>
                </a:solidFill>
              </a:rPr>
              <a:t>Your subtitle here</a:t>
            </a: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78CA2043-2565-104A-9E87-1DE614792E2D}"/>
              </a:ext>
            </a:extLst>
          </p:cNvPr>
          <p:cNvSpPr txBox="1"/>
          <p:nvPr/>
        </p:nvSpPr>
        <p:spPr>
          <a:xfrm>
            <a:off x="14697504" y="4787873"/>
            <a:ext cx="633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Dato</a:t>
            </a:r>
          </a:p>
          <a:p>
            <a:pPr algn="ctr"/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 </a:t>
            </a:r>
            <a:b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et adipisicing elit.</a:t>
            </a:r>
          </a:p>
        </p:txBody>
      </p:sp>
      <p:sp>
        <p:nvSpPr>
          <p:cNvPr id="25" name="TextBox 44">
            <a:extLst>
              <a:ext uri="{FF2B5EF4-FFF2-40B4-BE49-F238E27FC236}">
                <a16:creationId xmlns:a16="http://schemas.microsoft.com/office/drawing/2014/main" id="{F12C85EC-16F9-B243-8B22-0C3E8523EFD9}"/>
              </a:ext>
            </a:extLst>
          </p:cNvPr>
          <p:cNvSpPr txBox="1"/>
          <p:nvPr/>
        </p:nvSpPr>
        <p:spPr>
          <a:xfrm>
            <a:off x="2139744" y="9204340"/>
            <a:ext cx="633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Dato</a:t>
            </a:r>
          </a:p>
          <a:p>
            <a:pPr algn="ctr"/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 </a:t>
            </a:r>
            <a:b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et adipisicing elit.</a:t>
            </a:r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E6A94E7D-1670-7743-A0F3-F23ED0EBD6E5}"/>
              </a:ext>
            </a:extLst>
          </p:cNvPr>
          <p:cNvSpPr txBox="1"/>
          <p:nvPr/>
        </p:nvSpPr>
        <p:spPr>
          <a:xfrm>
            <a:off x="12488489" y="9204340"/>
            <a:ext cx="633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Dato</a:t>
            </a:r>
          </a:p>
          <a:p>
            <a:pPr algn="ctr"/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 </a:t>
            </a:r>
            <a:b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et adipisicing elit.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0E9114FE-3874-2145-920B-947EC268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1748" y="11143332"/>
            <a:ext cx="2052871" cy="20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01801" y="8655265"/>
            <a:ext cx="11175959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Lacinia</a:t>
            </a:r>
            <a:r>
              <a:rPr lang="id-ID" sz="30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lectus nonummy, accumsan mauris in sed justo magnis, dictum justo lorem ac quis. A venenatis, velit integer vivamus facilisi feugiat a per Lacinia lectus nonummy, accumsan mauris in sed justo magnis, dictum justo lorem ac quis. A venenatis, velit integer vivamus facilisi feugiat a per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50690" y="6708405"/>
            <a:ext cx="12132910" cy="140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lacus </a:t>
            </a:r>
            <a:r>
              <a:rPr lang="id-ID" sz="3000" b="1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ac netus nibh aliquet, </a:t>
            </a:r>
            <a:r>
              <a:rPr lang="id-ID" sz="3000" b="1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porttitor</a:t>
            </a: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justo libero vivamus porttitor dolor, </a:t>
            </a:r>
            <a:r>
              <a:rPr lang="id-ID" sz="3000" b="1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conubia</a:t>
            </a:r>
            <a:r>
              <a:rPr lang="id-ID" sz="3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d-ID" sz="3000" b="1" spc="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912A9D8-048E-A149-BC1E-FC32034CCFF9}"/>
              </a:ext>
            </a:extLst>
          </p:cNvPr>
          <p:cNvSpPr/>
          <p:nvPr/>
        </p:nvSpPr>
        <p:spPr>
          <a:xfrm>
            <a:off x="2590800" y="2105309"/>
            <a:ext cx="10860925" cy="4056834"/>
          </a:xfrm>
          <a:prstGeom prst="rect">
            <a:avLst/>
          </a:prstGeom>
          <a:solidFill>
            <a:srgbClr val="FFFFFF"/>
          </a:solidFill>
        </p:spPr>
        <p:txBody>
          <a:bodyPr wrap="square" lIns="324000" tIns="180000" rIns="216000" bIns="180000">
            <a:spAutoFit/>
          </a:bodyPr>
          <a:lstStyle/>
          <a:p>
            <a:r>
              <a:rPr lang="id-ID" sz="8000" b="1" dirty="0"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000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80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LACUS ER ET</a:t>
            </a:r>
          </a:p>
          <a:p>
            <a:r>
              <a:rPr lang="id-ID" sz="8000" b="1" dirty="0">
                <a:ea typeface="Lato" panose="020F0502020204030203" pitchFamily="34" charset="0"/>
                <a:cs typeface="Lato" panose="020F0502020204030203" pitchFamily="34" charset="0"/>
              </a:rPr>
              <a:t>AC NIBH ALIQUET</a:t>
            </a:r>
            <a:endParaRPr lang="id-ID" sz="8000" b="1" dirty="0"/>
          </a:p>
        </p:txBody>
      </p:sp>
    </p:spTree>
    <p:extLst>
      <p:ext uri="{BB962C8B-B14F-4D97-AF65-F5344CB8AC3E}">
        <p14:creationId xmlns:p14="http://schemas.microsoft.com/office/powerpoint/2010/main" val="244701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000000"/>
      </a:dk1>
      <a:lt1>
        <a:srgbClr val="FFFFFF"/>
      </a:lt1>
      <a:dk2>
        <a:srgbClr val="335B74"/>
      </a:dk2>
      <a:lt2>
        <a:srgbClr val="00A3EC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{255D0D0F-BD6E-874E-9D88-FBD4BDA224E7}tf10001061</Template>
  <TotalTime>3181</TotalTime>
  <Words>875</Words>
  <Application>Microsoft Macintosh PowerPoint</Application>
  <PresentationFormat>Egendefinert</PresentationFormat>
  <Paragraphs>135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16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Gill Sans</vt:lpstr>
      <vt:lpstr>Lato</vt:lpstr>
      <vt:lpstr>Lato Black</vt:lpstr>
      <vt:lpstr>Lato Light</vt:lpstr>
      <vt:lpstr>Lato Regular</vt:lpstr>
      <vt:lpstr>Neris Thin</vt:lpstr>
      <vt:lpstr>Olga</vt:lpstr>
      <vt:lpstr>Open Sans</vt:lpstr>
      <vt:lpstr>Open Sans Light</vt:lpstr>
      <vt:lpstr>Roboto Light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</dc:creator>
  <cp:lastModifiedBy>Cecilie Rubach</cp:lastModifiedBy>
  <cp:revision>233</cp:revision>
  <dcterms:created xsi:type="dcterms:W3CDTF">2016-08-18T08:09:22Z</dcterms:created>
  <dcterms:modified xsi:type="dcterms:W3CDTF">2018-08-31T08:02:42Z</dcterms:modified>
</cp:coreProperties>
</file>