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1" r:id="rId2"/>
    <p:sldId id="272" r:id="rId3"/>
    <p:sldId id="275" r:id="rId4"/>
    <p:sldId id="276" r:id="rId5"/>
    <p:sldId id="274" r:id="rId6"/>
  </p:sldIdLst>
  <p:sldSz cx="24384000" cy="13716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r Villa" initials="IV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1"/>
    <p:restoredTop sz="94689"/>
  </p:normalViewPr>
  <p:slideViewPr>
    <p:cSldViewPr showGuides="1">
      <p:cViewPr varScale="1">
        <p:scale>
          <a:sx n="54" d="100"/>
          <a:sy n="54" d="100"/>
        </p:scale>
        <p:origin x="936" y="216"/>
      </p:cViewPr>
      <p:guideLst>
        <p:guide orient="horz" pos="4320"/>
        <p:guide pos="76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726CD-1E4B-447A-9E44-0894C5939F8B}" type="datetimeFigureOut">
              <a:rPr lang="nb-NO" smtClean="0"/>
              <a:t>12.10.2018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0A777-6995-428B-A366-617210CC77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800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0A777-6995-428B-A366-617210CC7787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7670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0A777-6995-428B-A366-617210CC7787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8295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0A777-6995-428B-A366-617210CC7787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015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0A777-6995-428B-A366-617210CC7787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3797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0A777-6995-428B-A366-617210CC7787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5609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0966320"/>
      </p:ext>
    </p:extLst>
  </p:cSld>
  <p:clrMapOvr>
    <a:masterClrMapping/>
  </p:clrMapOvr>
  <p:transition spd="slow" advTm="10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D745694D-986A-DA4A-9AE6-7B7B7F7312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512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 advTm="10000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162CB615-C9CB-E148-8B4C-574BBBE160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8784"/>
            <a:ext cx="24384000" cy="13914784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43DB6D82-68E5-5245-82EE-DC73BB1BD685}"/>
              </a:ext>
            </a:extLst>
          </p:cNvPr>
          <p:cNvSpPr txBox="1"/>
          <p:nvPr/>
        </p:nvSpPr>
        <p:spPr>
          <a:xfrm>
            <a:off x="5711280" y="3401616"/>
            <a:ext cx="15697744" cy="8248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>
                <a:solidFill>
                  <a:schemeClr val="bg1"/>
                </a:solidFill>
                <a:latin typeface="CHAWP" panose="02000506050000020004" pitchFamily="2" charset="0"/>
              </a:rPr>
              <a:t>Opening hours</a:t>
            </a:r>
          </a:p>
          <a:p>
            <a:pPr algn="ctr"/>
            <a:r>
              <a:rPr lang="en-GB" sz="12000" dirty="0">
                <a:solidFill>
                  <a:schemeClr val="bg1"/>
                </a:solidFill>
                <a:latin typeface="CHAWP" panose="02000506050000020004" pitchFamily="2" charset="0"/>
              </a:rPr>
              <a:t>07:00 – 16:00</a:t>
            </a:r>
          </a:p>
          <a:p>
            <a:pPr algn="ctr"/>
            <a:endParaRPr lang="en-GB" sz="5000" dirty="0">
              <a:solidFill>
                <a:schemeClr val="bg1"/>
              </a:solidFill>
              <a:latin typeface="CHAWP" panose="02000506050000020004" pitchFamily="2" charset="0"/>
            </a:endParaRPr>
          </a:p>
          <a:p>
            <a:pPr algn="ctr"/>
            <a:r>
              <a:rPr lang="en-GB" sz="12000" dirty="0">
                <a:solidFill>
                  <a:schemeClr val="bg1"/>
                </a:solidFill>
                <a:latin typeface="CHAWP" panose="02000506050000020004" pitchFamily="2" charset="0"/>
              </a:rPr>
              <a:t>LUNCH</a:t>
            </a:r>
          </a:p>
          <a:p>
            <a:pPr algn="ctr"/>
            <a:r>
              <a:rPr lang="en-GB" sz="12000" dirty="0">
                <a:solidFill>
                  <a:schemeClr val="bg1"/>
                </a:solidFill>
                <a:latin typeface="CHAWP" panose="02000506050000020004" pitchFamily="2" charset="0"/>
              </a:rPr>
              <a:t>11:00 – 13:00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115522B1-E4C5-1044-9C31-5A60C3BB66D5}"/>
              </a:ext>
            </a:extLst>
          </p:cNvPr>
          <p:cNvSpPr txBox="1"/>
          <p:nvPr/>
        </p:nvSpPr>
        <p:spPr>
          <a:xfrm>
            <a:off x="7655496" y="953344"/>
            <a:ext cx="105851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</a:rPr>
              <a:t>Free download font here: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</a:rPr>
              <a:t>https://</a:t>
            </a:r>
            <a:r>
              <a:rPr lang="en-GB" sz="4000" dirty="0" err="1">
                <a:solidFill>
                  <a:schemeClr val="bg1"/>
                </a:solidFill>
              </a:rPr>
              <a:t>www.dafont.com</a:t>
            </a:r>
            <a:r>
              <a:rPr lang="en-GB" sz="4000" dirty="0">
                <a:solidFill>
                  <a:schemeClr val="bg1"/>
                </a:solidFill>
              </a:rPr>
              <a:t>/</a:t>
            </a:r>
            <a:r>
              <a:rPr lang="en-GB" sz="4000" dirty="0" err="1">
                <a:solidFill>
                  <a:schemeClr val="bg1"/>
                </a:solidFill>
              </a:rPr>
              <a:t>chawp.font</a:t>
            </a:r>
            <a:endParaRPr lang="en-GB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79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AB11CE52-54B5-0749-946B-9D703E861D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015"/>
            <a:ext cx="24384000" cy="13761913"/>
          </a:xfrm>
          <a:prstGeom prst="rect">
            <a:avLst/>
          </a:prstGeom>
        </p:spPr>
      </p:pic>
      <p:sp>
        <p:nvSpPr>
          <p:cNvPr id="28" name="TekstSylinder 27"/>
          <p:cNvSpPr txBox="1"/>
          <p:nvPr/>
        </p:nvSpPr>
        <p:spPr>
          <a:xfrm>
            <a:off x="2572160" y="2393504"/>
            <a:ext cx="19239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0" dirty="0">
                <a:solidFill>
                  <a:schemeClr val="bg1"/>
                </a:solidFill>
                <a:latin typeface="CHAWP" panose="02000506050000020004" pitchFamily="2" charset="0"/>
              </a:rPr>
              <a:t>WEEK MENU</a:t>
            </a:r>
          </a:p>
        </p:txBody>
      </p:sp>
      <p:graphicFrame>
        <p:nvGraphicFramePr>
          <p:cNvPr id="11" name="Tabel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287698"/>
              </p:ext>
            </p:extLst>
          </p:nvPr>
        </p:nvGraphicFramePr>
        <p:xfrm>
          <a:off x="2572159" y="4863242"/>
          <a:ext cx="19687750" cy="53985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435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02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1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0061">
                <a:tc>
                  <a:txBody>
                    <a:bodyPr/>
                    <a:lstStyle/>
                    <a:p>
                      <a:r>
                        <a:rPr lang="en-GB" sz="4000" b="0" noProof="0">
                          <a:solidFill>
                            <a:schemeClr val="bg1"/>
                          </a:solidFill>
                          <a:latin typeface="CHAWP" panose="02000506050000020004" pitchFamily="2" charset="0"/>
                        </a:rPr>
                        <a:t> Monday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b="0" u="none" kern="1200" baseline="0" noProof="0">
                          <a:solidFill>
                            <a:schemeClr val="bg1"/>
                          </a:solidFill>
                          <a:latin typeface="CHAWP" panose="0200050605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4000" b="0" kern="1200" noProof="0">
                          <a:solidFill>
                            <a:schemeClr val="bg1"/>
                          </a:solidFill>
                          <a:latin typeface="CHAWP" panose="02000506050000020004" pitchFamily="2" charset="0"/>
                          <a:ea typeface="+mn-ea"/>
                          <a:cs typeface="+mn-cs"/>
                        </a:rPr>
                        <a:t>SALomon with TIMIAN, Green BEANS &amp; BOK Choy</a:t>
                      </a:r>
                      <a:endParaRPr lang="en-GB" sz="4000" b="0" noProof="0">
                        <a:solidFill>
                          <a:schemeClr val="bg1"/>
                        </a:solidFill>
                        <a:latin typeface="CHAWP" panose="02000506050000020004" pitchFamily="2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b="0" noProof="0">
                          <a:solidFill>
                            <a:schemeClr val="bg1"/>
                          </a:solidFill>
                          <a:latin typeface="CHAWP" panose="02000506050000020004" pitchFamily="2" charset="0"/>
                        </a:rPr>
                        <a:t> 69,-</a:t>
                      </a: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9502">
                <a:tc>
                  <a:txBody>
                    <a:bodyPr/>
                    <a:lstStyle/>
                    <a:p>
                      <a:r>
                        <a:rPr lang="en-GB" sz="4000" noProof="0">
                          <a:solidFill>
                            <a:schemeClr val="bg1"/>
                          </a:solidFill>
                          <a:latin typeface="CHAWP" panose="02000506050000020004" pitchFamily="2" charset="0"/>
                        </a:rPr>
                        <a:t> Tuesday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u="none" kern="1200" baseline="0" noProof="0">
                          <a:solidFill>
                            <a:schemeClr val="bg1"/>
                          </a:solidFill>
                          <a:latin typeface="CHAWP" panose="02000506050000020004" pitchFamily="2" charset="0"/>
                          <a:ea typeface="+mn-ea"/>
                          <a:cs typeface="+mn-cs"/>
                        </a:rPr>
                        <a:t> TOMATO SOUP WIRH ROAST BEEF, CHEDDAR &amp; PANINI</a:t>
                      </a:r>
                      <a:endParaRPr lang="en-GB" sz="4000" b="0" noProof="0">
                        <a:solidFill>
                          <a:schemeClr val="bg1"/>
                        </a:solidFill>
                        <a:latin typeface="CHAWP" panose="02000506050000020004" pitchFamily="2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noProof="0">
                          <a:solidFill>
                            <a:schemeClr val="bg1"/>
                          </a:solidFill>
                          <a:latin typeface="CHAWP" panose="02000506050000020004" pitchFamily="2" charset="0"/>
                        </a:rPr>
                        <a:t> 80,-</a:t>
                      </a: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9502">
                <a:tc>
                  <a:txBody>
                    <a:bodyPr/>
                    <a:lstStyle/>
                    <a:p>
                      <a:r>
                        <a:rPr lang="en-GB" sz="4000" noProof="0">
                          <a:solidFill>
                            <a:schemeClr val="bg1"/>
                          </a:solidFill>
                          <a:latin typeface="CHAWP" panose="02000506050000020004" pitchFamily="2" charset="0"/>
                        </a:rPr>
                        <a:t> WEDNESDAY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u="none" kern="1200" baseline="0" noProof="0">
                          <a:solidFill>
                            <a:schemeClr val="bg1"/>
                          </a:solidFill>
                          <a:latin typeface="CHAWP" panose="02000506050000020004" pitchFamily="2" charset="0"/>
                          <a:ea typeface="+mn-ea"/>
                          <a:cs typeface="+mn-cs"/>
                        </a:rPr>
                        <a:t> PORK CHOPS WIRH ROASTED BEETS &amp; ORANGES</a:t>
                      </a:r>
                      <a:endParaRPr lang="en-GB" sz="4000" noProof="0">
                        <a:solidFill>
                          <a:schemeClr val="bg1"/>
                        </a:solidFill>
                        <a:latin typeface="CHAWP" panose="02000506050000020004" pitchFamily="2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noProof="0">
                          <a:solidFill>
                            <a:schemeClr val="bg1"/>
                          </a:solidFill>
                          <a:latin typeface="CHAWP" panose="02000506050000020004" pitchFamily="2" charset="0"/>
                        </a:rPr>
                        <a:t> 75,-</a:t>
                      </a: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9502">
                <a:tc>
                  <a:txBody>
                    <a:bodyPr/>
                    <a:lstStyle/>
                    <a:p>
                      <a:r>
                        <a:rPr lang="en-GB" sz="4000" noProof="0">
                          <a:solidFill>
                            <a:schemeClr val="bg1"/>
                          </a:solidFill>
                          <a:latin typeface="CHAWP" panose="02000506050000020004" pitchFamily="2" charset="0"/>
                        </a:rPr>
                        <a:t> THURDAY 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noProof="0">
                          <a:solidFill>
                            <a:schemeClr val="bg1"/>
                          </a:solidFill>
                          <a:latin typeface="CHAWP" panose="02000506050000020004" pitchFamily="2" charset="0"/>
                        </a:rPr>
                        <a:t> Chicken with Potatoes, bacon &amp; cabbage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noProof="0">
                          <a:solidFill>
                            <a:schemeClr val="bg1"/>
                          </a:solidFill>
                          <a:latin typeface="CHAWP" panose="02000506050000020004" pitchFamily="2" charset="0"/>
                        </a:rPr>
                        <a:t> 58,-</a:t>
                      </a: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9502">
                <a:tc>
                  <a:txBody>
                    <a:bodyPr/>
                    <a:lstStyle/>
                    <a:p>
                      <a:r>
                        <a:rPr lang="en-GB" sz="4400" b="0" noProof="0">
                          <a:solidFill>
                            <a:schemeClr val="bg1"/>
                          </a:solidFill>
                          <a:latin typeface="CHAWP" panose="02000506050000020004" pitchFamily="2" charset="0"/>
                        </a:rPr>
                        <a:t> FRIDAY 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4400" b="0" u="none" kern="1200" baseline="0" noProof="0">
                          <a:solidFill>
                            <a:schemeClr val="bg1"/>
                          </a:solidFill>
                          <a:latin typeface="CHAWP" panose="02000506050000020004" pitchFamily="2" charset="0"/>
                          <a:ea typeface="+mn-ea"/>
                          <a:cs typeface="+mn-cs"/>
                        </a:rPr>
                        <a:t> TORTELLINI WITH BUTTERNUT Squash &amp; FONTINA</a:t>
                      </a:r>
                      <a:endParaRPr lang="en-GB" sz="4400" b="0" noProof="0">
                        <a:solidFill>
                          <a:schemeClr val="bg1"/>
                        </a:solidFill>
                        <a:latin typeface="CHAWP" panose="02000506050000020004" pitchFamily="2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4400" b="0" noProof="0">
                          <a:solidFill>
                            <a:schemeClr val="bg1"/>
                          </a:solidFill>
                          <a:latin typeface="CHAWP" panose="02000506050000020004" pitchFamily="2" charset="0"/>
                        </a:rPr>
                        <a:t> 78,-</a:t>
                      </a: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2102555"/>
                  </a:ext>
                </a:extLst>
              </a:tr>
              <a:tr h="939502">
                <a:tc>
                  <a:txBody>
                    <a:bodyPr/>
                    <a:lstStyle/>
                    <a:p>
                      <a:r>
                        <a:rPr lang="en-GB" sz="4400" noProof="0">
                          <a:solidFill>
                            <a:schemeClr val="bg1"/>
                          </a:solidFill>
                          <a:latin typeface="CHAWP" panose="02000506050000020004" pitchFamily="2" charset="0"/>
                        </a:rPr>
                        <a:t> SATURDAY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4400" noProof="0">
                          <a:solidFill>
                            <a:schemeClr val="bg1"/>
                          </a:solidFill>
                          <a:latin typeface="CHAWP" panose="02000506050000020004" pitchFamily="2" charset="0"/>
                        </a:rPr>
                        <a:t> CHICKEN WIRH WILD RICE &amp; Grapes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noProof="0" dirty="0">
                          <a:solidFill>
                            <a:schemeClr val="bg1"/>
                          </a:solidFill>
                          <a:latin typeface="CHAWP" panose="02000506050000020004" pitchFamily="2" charset="0"/>
                        </a:rPr>
                        <a:t> 70,-</a:t>
                      </a: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772131"/>
                  </a:ext>
                </a:extLst>
              </a:tr>
            </a:tbl>
          </a:graphicData>
        </a:graphic>
      </p:graphicFrame>
      <p:pic>
        <p:nvPicPr>
          <p:cNvPr id="9" name="Bilde 8">
            <a:extLst>
              <a:ext uri="{FF2B5EF4-FFF2-40B4-BE49-F238E27FC236}">
                <a16:creationId xmlns:a16="http://schemas.microsoft.com/office/drawing/2014/main" id="{CF3C41F3-4CE6-444E-A225-6456E0DB5E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563" y="3598276"/>
            <a:ext cx="994856" cy="962178"/>
          </a:xfrm>
          <a:prstGeom prst="rect">
            <a:avLst/>
          </a:prstGeom>
          <a:effectLst>
            <a:outerShdw blurRad="63500" sx="110000" sy="110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61480846-E095-9643-9D0D-462F86E3D7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11346">
            <a:off x="4401197" y="12269992"/>
            <a:ext cx="1234967" cy="1194402"/>
          </a:xfrm>
          <a:prstGeom prst="rect">
            <a:avLst/>
          </a:prstGeom>
          <a:effectLst>
            <a:outerShdw blurRad="63500" sx="110000" sy="110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01196FF1-1EF1-6543-B60F-3E5D1AD468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20997">
            <a:off x="23159662" y="4641281"/>
            <a:ext cx="994856" cy="962178"/>
          </a:xfrm>
          <a:prstGeom prst="rect">
            <a:avLst/>
          </a:prstGeom>
          <a:effectLst>
            <a:outerShdw blurRad="63500" sx="110000" sy="110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41C0673A-94C3-5D43-B0E7-D090A3AA28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64337">
            <a:off x="22432752" y="4079365"/>
            <a:ext cx="994856" cy="962178"/>
          </a:xfrm>
          <a:prstGeom prst="rect">
            <a:avLst/>
          </a:prstGeom>
          <a:effectLst>
            <a:outerShdw blurRad="63500" sx="110000" sy="110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CDF6C8D1-EB89-D447-9138-903EF7F9A1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98044">
            <a:off x="4560655" y="2765860"/>
            <a:ext cx="1815397" cy="1755767"/>
          </a:xfrm>
          <a:prstGeom prst="rect">
            <a:avLst/>
          </a:prstGeom>
          <a:effectLst>
            <a:outerShdw blurRad="63500" sx="110000" sy="110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185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E9F5669B-17C8-D149-A2DF-AAF516CF40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120"/>
            <a:ext cx="24411708" cy="13782443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FC649AF8-69AF-8C4F-83A2-15C2EACE6698}"/>
              </a:ext>
            </a:extLst>
          </p:cNvPr>
          <p:cNvSpPr txBox="1"/>
          <p:nvPr/>
        </p:nvSpPr>
        <p:spPr>
          <a:xfrm>
            <a:off x="-1057472" y="2825552"/>
            <a:ext cx="21563420" cy="14640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000" dirty="0">
                <a:solidFill>
                  <a:schemeClr val="bg1"/>
                </a:solidFill>
                <a:latin typeface="CHAWP" panose="02000506050000020004" pitchFamily="2" charset="0"/>
              </a:rPr>
              <a:t>TODAY! </a:t>
            </a:r>
          </a:p>
          <a:p>
            <a:pPr algn="ctr"/>
            <a:endParaRPr lang="nb-NO" sz="4000" dirty="0">
              <a:solidFill>
                <a:schemeClr val="bg1"/>
              </a:solidFill>
              <a:latin typeface="CHAWP" panose="02000506050000020004" pitchFamily="2" charset="0"/>
            </a:endParaRPr>
          </a:p>
          <a:p>
            <a:pPr algn="ctr"/>
            <a:r>
              <a:rPr lang="nb-NO" sz="10000" dirty="0">
                <a:solidFill>
                  <a:schemeClr val="bg1"/>
                </a:solidFill>
                <a:latin typeface="CHAWP" panose="02000506050000020004" pitchFamily="2" charset="0"/>
              </a:rPr>
              <a:t>CHILLI CON </a:t>
            </a:r>
          </a:p>
          <a:p>
            <a:pPr algn="ctr"/>
            <a:r>
              <a:rPr lang="nb-NO" sz="10000" dirty="0">
                <a:solidFill>
                  <a:schemeClr val="bg1"/>
                </a:solidFill>
                <a:latin typeface="CHAWP" panose="02000506050000020004" pitchFamily="2" charset="0"/>
              </a:rPr>
              <a:t>CARNE</a:t>
            </a:r>
          </a:p>
          <a:p>
            <a:pPr algn="ctr"/>
            <a:endParaRPr lang="nb-NO" sz="4000" dirty="0">
              <a:solidFill>
                <a:schemeClr val="bg1"/>
              </a:solidFill>
              <a:latin typeface="CHAWP" panose="02000506050000020004" pitchFamily="2" charset="0"/>
            </a:endParaRPr>
          </a:p>
          <a:p>
            <a:pPr algn="ctr"/>
            <a:r>
              <a:rPr lang="nb-NO" sz="12000" dirty="0">
                <a:solidFill>
                  <a:schemeClr val="bg1"/>
                </a:solidFill>
                <a:latin typeface="CHAWP" panose="02000506050000020004" pitchFamily="2" charset="0"/>
              </a:rPr>
              <a:t>Kr. 129,-</a:t>
            </a:r>
          </a:p>
          <a:p>
            <a:pPr algn="ctr">
              <a:lnSpc>
                <a:spcPct val="150000"/>
              </a:lnSpc>
            </a:pPr>
            <a:endParaRPr lang="nb-NO" sz="9600" dirty="0">
              <a:solidFill>
                <a:schemeClr val="bg1"/>
              </a:solidFill>
              <a:latin typeface="CHAWP" panose="02000506050000020004" pitchFamily="2" charset="0"/>
            </a:endParaRPr>
          </a:p>
          <a:p>
            <a:pPr algn="ctr">
              <a:lnSpc>
                <a:spcPct val="150000"/>
              </a:lnSpc>
            </a:pPr>
            <a:endParaRPr lang="nb-NO" sz="9600" dirty="0">
              <a:solidFill>
                <a:schemeClr val="bg1"/>
              </a:solidFill>
              <a:latin typeface="CHAWP" panose="02000506050000020004" pitchFamily="2" charset="0"/>
            </a:endParaRPr>
          </a:p>
          <a:p>
            <a:pPr algn="ctr">
              <a:lnSpc>
                <a:spcPct val="150000"/>
              </a:lnSpc>
            </a:pPr>
            <a:endParaRPr lang="nb-NO" sz="9600" dirty="0">
              <a:solidFill>
                <a:schemeClr val="bg1"/>
              </a:solidFill>
              <a:latin typeface="CHAWP" panose="02000506050000020004" pitchFamily="2" charset="0"/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E5BAFA7-D239-4741-B2B1-F5881C7059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0392" y="9450288"/>
            <a:ext cx="994856" cy="962178"/>
          </a:xfrm>
          <a:prstGeom prst="rect">
            <a:avLst/>
          </a:prstGeom>
          <a:effectLst>
            <a:outerShdw blurRad="63500" sx="110000" sy="110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6BA884C9-DA51-8946-B4CE-3C0F1B6CC5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11346">
            <a:off x="22901899" y="3584403"/>
            <a:ext cx="1234967" cy="1194402"/>
          </a:xfrm>
          <a:prstGeom prst="rect">
            <a:avLst/>
          </a:prstGeom>
          <a:effectLst>
            <a:outerShdw blurRad="63500" sx="110000" sy="110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DA3380F0-5A0D-E04A-AB4C-169FF791C4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64337">
            <a:off x="21864744" y="3131153"/>
            <a:ext cx="994856" cy="962178"/>
          </a:xfrm>
          <a:prstGeom prst="rect">
            <a:avLst/>
          </a:prstGeom>
          <a:effectLst>
            <a:outerShdw blurRad="63500" sx="110000" sy="110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960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3C48F8A7-A5B9-9A4C-B8F2-CF820C3515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0"/>
            <a:ext cx="24384000" cy="1376680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1C1F6439-7366-E941-BF9A-B727A104097B}"/>
              </a:ext>
            </a:extLst>
          </p:cNvPr>
          <p:cNvSpPr txBox="1"/>
          <p:nvPr/>
        </p:nvSpPr>
        <p:spPr>
          <a:xfrm>
            <a:off x="-3649760" y="2465512"/>
            <a:ext cx="24384000" cy="10726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1000" dirty="0">
                <a:solidFill>
                  <a:schemeClr val="bg1"/>
                </a:solidFill>
                <a:latin typeface="CHAWP" panose="02000506050000020004" pitchFamily="2" charset="0"/>
              </a:rPr>
              <a:t>MONDAYS FISH!</a:t>
            </a:r>
          </a:p>
          <a:p>
            <a:pPr algn="ctr"/>
            <a:r>
              <a:rPr lang="en-GB" sz="9600" dirty="0">
                <a:solidFill>
                  <a:schemeClr val="bg1"/>
                </a:solidFill>
                <a:latin typeface="CHAWP" panose="02000506050000020004" pitchFamily="2" charset="0"/>
              </a:rPr>
              <a:t> </a:t>
            </a:r>
            <a:r>
              <a:rPr lang="en-GB" sz="7000" dirty="0" err="1">
                <a:solidFill>
                  <a:schemeClr val="bg1"/>
                </a:solidFill>
                <a:latin typeface="CHAWP" panose="02000506050000020004" pitchFamily="2" charset="0"/>
              </a:rPr>
              <a:t>SALmon</a:t>
            </a:r>
            <a:r>
              <a:rPr lang="en-GB" sz="7000" dirty="0">
                <a:solidFill>
                  <a:schemeClr val="bg1"/>
                </a:solidFill>
                <a:latin typeface="CHAWP" panose="02000506050000020004" pitchFamily="2" charset="0"/>
              </a:rPr>
              <a:t> </a:t>
            </a:r>
          </a:p>
          <a:p>
            <a:pPr algn="ctr"/>
            <a:r>
              <a:rPr lang="en-GB" sz="7000" dirty="0">
                <a:solidFill>
                  <a:schemeClr val="bg1"/>
                </a:solidFill>
                <a:latin typeface="CHAWP" panose="02000506050000020004" pitchFamily="2" charset="0"/>
              </a:rPr>
              <a:t>with TIMIAN, </a:t>
            </a:r>
          </a:p>
          <a:p>
            <a:pPr algn="ctr"/>
            <a:r>
              <a:rPr lang="en-GB" sz="7000" dirty="0">
                <a:solidFill>
                  <a:schemeClr val="bg1"/>
                </a:solidFill>
                <a:latin typeface="CHAWP" panose="02000506050000020004" pitchFamily="2" charset="0"/>
              </a:rPr>
              <a:t>Green BEANS &amp; </a:t>
            </a:r>
          </a:p>
          <a:p>
            <a:pPr algn="ctr"/>
            <a:r>
              <a:rPr lang="en-GB" sz="7000" dirty="0">
                <a:solidFill>
                  <a:schemeClr val="bg1"/>
                </a:solidFill>
                <a:latin typeface="CHAWP" panose="02000506050000020004" pitchFamily="2" charset="0"/>
              </a:rPr>
              <a:t>BOK Choy</a:t>
            </a:r>
          </a:p>
          <a:p>
            <a:pPr algn="ctr"/>
            <a:endParaRPr lang="en-GB" sz="7000" dirty="0">
              <a:solidFill>
                <a:schemeClr val="bg1"/>
              </a:solidFill>
              <a:latin typeface="CHAWP" panose="02000506050000020004" pitchFamily="2" charset="0"/>
            </a:endParaRPr>
          </a:p>
          <a:p>
            <a:pPr algn="ctr"/>
            <a:r>
              <a:rPr lang="en-GB" sz="7200" b="1" dirty="0">
                <a:solidFill>
                  <a:schemeClr val="bg1"/>
                </a:solidFill>
                <a:latin typeface="CHAWP" panose="02000506050000020004" pitchFamily="2" charset="0"/>
                <a:cs typeface="Calibri" panose="020F0502020204030204" pitchFamily="34" charset="0"/>
              </a:rPr>
              <a:t>Kr. 89,- </a:t>
            </a:r>
          </a:p>
          <a:p>
            <a:pPr algn="ctr"/>
            <a:endParaRPr lang="nb-NO" sz="7000" dirty="0">
              <a:solidFill>
                <a:schemeClr val="bg1"/>
              </a:solidFill>
              <a:latin typeface="CHAWP" panose="02000506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67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DAB5E1DB-F9D6-BB49-BC92-BDA6EEF6F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6680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1C1F6439-7366-E941-BF9A-B727A104097B}"/>
              </a:ext>
            </a:extLst>
          </p:cNvPr>
          <p:cNvSpPr txBox="1"/>
          <p:nvPr/>
        </p:nvSpPr>
        <p:spPr>
          <a:xfrm>
            <a:off x="0" y="3340752"/>
            <a:ext cx="24384000" cy="6807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b-NO" sz="9600" dirty="0">
                <a:solidFill>
                  <a:schemeClr val="bg1"/>
                </a:solidFill>
                <a:latin typeface="CHAWP" panose="02000506050000020004" pitchFamily="2" charset="0"/>
              </a:rPr>
              <a:t>WE ALWAYS HAVE </a:t>
            </a:r>
          </a:p>
          <a:p>
            <a:pPr algn="ctr">
              <a:lnSpc>
                <a:spcPct val="150000"/>
              </a:lnSpc>
            </a:pPr>
            <a:r>
              <a:rPr lang="nb-NO" sz="11000" b="1" dirty="0">
                <a:solidFill>
                  <a:schemeClr val="bg1"/>
                </a:solidFill>
                <a:latin typeface="CHAWP" panose="02000506050000020004" pitchFamily="2" charset="0"/>
              </a:rPr>
              <a:t>FRESH FRUITS</a:t>
            </a:r>
            <a:r>
              <a:rPr lang="nb-NO" sz="9600" dirty="0">
                <a:solidFill>
                  <a:schemeClr val="bg1"/>
                </a:solidFill>
                <a:latin typeface="CHAWP" panose="02000506050000020004" pitchFamily="2" charset="0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nb-NO" sz="9600" dirty="0">
                <a:solidFill>
                  <a:schemeClr val="bg1"/>
                </a:solidFill>
                <a:latin typeface="CHAWP" panose="02000506050000020004" pitchFamily="2" charset="0"/>
              </a:rPr>
              <a:t>ENJOY!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4714CB1D-BB80-3E4C-8D27-5A65F6B5C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4938" y="21984294"/>
            <a:ext cx="2028880" cy="1626325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7AE7482B-21B8-2B4B-ADBE-61F8494809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7338" y="22136694"/>
            <a:ext cx="2028880" cy="1626325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9B498560-702D-3B45-BA4E-5ACACC3332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9738" y="22289094"/>
            <a:ext cx="2028880" cy="162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94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146</Words>
  <Application>Microsoft Macintosh PowerPoint</Application>
  <PresentationFormat>Egendefinert</PresentationFormat>
  <Paragraphs>48</Paragraphs>
  <Slides>5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CHAWP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Madeleine Englund</dc:creator>
  <cp:lastModifiedBy>Cecilie Rubach</cp:lastModifiedBy>
  <cp:revision>105</cp:revision>
  <dcterms:created xsi:type="dcterms:W3CDTF">2015-11-18T10:46:16Z</dcterms:created>
  <dcterms:modified xsi:type="dcterms:W3CDTF">2018-10-12T07:04:15Z</dcterms:modified>
</cp:coreProperties>
</file>