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3"/>
  </p:notesMasterIdLst>
  <p:sldIdLst>
    <p:sldId id="292" r:id="rId2"/>
  </p:sldIdLst>
  <p:sldSz cx="24382413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864"/>
    <p:restoredTop sz="94635"/>
  </p:normalViewPr>
  <p:slideViewPr>
    <p:cSldViewPr snapToGrid="0" snapToObjects="1" showGuides="1">
      <p:cViewPr varScale="1">
        <p:scale>
          <a:sx n="52" d="100"/>
          <a:sy n="52" d="100"/>
        </p:scale>
        <p:origin x="24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B4F36-431D-9B40-A984-942C82EF1030}" type="datetimeFigureOut">
              <a:rPr lang="nb-NO" smtClean="0"/>
              <a:t>15.05.2020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B181C-55FD-BD48-B91A-91AA186A236D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97621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6546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65B89323-296E-8148-9C4F-22A0D8FB5B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3885" b="30950"/>
          <a:stretch/>
        </p:blipFill>
        <p:spPr>
          <a:xfrm>
            <a:off x="0" y="1"/>
            <a:ext cx="24382413" cy="13716000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BF8B79C9-E606-6C44-BCC4-8C2A31F0DA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370" b="4793"/>
          <a:stretch/>
        </p:blipFill>
        <p:spPr>
          <a:xfrm>
            <a:off x="1860218" y="0"/>
            <a:ext cx="20661976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679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chemeClr val="accent1">
                <a:lumMod val="75000"/>
              </a:schemeClr>
            </a:gs>
            <a:gs pos="0">
              <a:srgbClr val="002060"/>
            </a:gs>
            <a:gs pos="100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40113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40000">
        <p159:morph option="byObject"/>
      </p:transition>
    </mc:Choice>
    <mc:Fallback xmlns="">
      <p:transition spd="slow" advClick="0" advTm="40000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2856</TotalTime>
  <Words>0</Words>
  <Application>Microsoft Macintosh PowerPoint</Application>
  <PresentationFormat>Egendefinert</PresentationFormat>
  <Paragraphs>0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Office-tema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Cecilie Rubach</dc:creator>
  <cp:lastModifiedBy>Cecilie Rubach</cp:lastModifiedBy>
  <cp:revision>31</cp:revision>
  <dcterms:created xsi:type="dcterms:W3CDTF">2020-03-13T11:46:13Z</dcterms:created>
  <dcterms:modified xsi:type="dcterms:W3CDTF">2020-05-15T10:18:21Z</dcterms:modified>
</cp:coreProperties>
</file>