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7" r:id="rId5"/>
    <p:sldId id="297" r:id="rId6"/>
    <p:sldId id="298" r:id="rId7"/>
    <p:sldId id="258" r:id="rId8"/>
    <p:sldId id="286" r:id="rId9"/>
    <p:sldId id="287" r:id="rId10"/>
    <p:sldId id="288" r:id="rId11"/>
    <p:sldId id="285" r:id="rId12"/>
    <p:sldId id="260" r:id="rId13"/>
    <p:sldId id="284" r:id="rId14"/>
    <p:sldId id="299" r:id="rId15"/>
    <p:sldId id="261" r:id="rId16"/>
    <p:sldId id="295" r:id="rId17"/>
    <p:sldId id="265" r:id="rId18"/>
    <p:sldId id="266" r:id="rId19"/>
    <p:sldId id="281" r:id="rId20"/>
  </p:sldIdLst>
  <p:sldSz cx="24382413" cy="13716000"/>
  <p:notesSz cx="6858000" cy="9144000"/>
  <p:defaultTextStyle>
    <a:defPPr>
      <a:defRPr lang="id-ID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Nunito" pitchFamily="2" charset="0"/>
        <a:ea typeface="+mn-ea"/>
        <a:cs typeface="+mn-cs"/>
      </a:defRPr>
    </a:lvl1pPr>
    <a:lvl2pPr marL="91430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Nunito" pitchFamily="2" charset="0"/>
        <a:ea typeface="+mn-ea"/>
        <a:cs typeface="+mn-cs"/>
      </a:defRPr>
    </a:lvl2pPr>
    <a:lvl3pPr marL="1828617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Nunito" pitchFamily="2" charset="0"/>
        <a:ea typeface="+mn-ea"/>
        <a:cs typeface="+mn-cs"/>
      </a:defRPr>
    </a:lvl3pPr>
    <a:lvl4pPr marL="274292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Nunito" pitchFamily="2" charset="0"/>
        <a:ea typeface="+mn-ea"/>
        <a:cs typeface="+mn-cs"/>
      </a:defRPr>
    </a:lvl4pPr>
    <a:lvl5pPr marL="3657234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Nunito" pitchFamily="2" charset="0"/>
        <a:ea typeface="+mn-ea"/>
        <a:cs typeface="+mn-cs"/>
      </a:defRPr>
    </a:lvl5pPr>
    <a:lvl6pPr marL="4571543" algn="l" defTabSz="1828617" rtl="0" eaLnBrk="1" latinLnBrk="0" hangingPunct="1">
      <a:defRPr kern="1200">
        <a:solidFill>
          <a:schemeClr val="tx1"/>
        </a:solidFill>
        <a:latin typeface="Nunito" pitchFamily="2" charset="0"/>
        <a:ea typeface="+mn-ea"/>
        <a:cs typeface="+mn-cs"/>
      </a:defRPr>
    </a:lvl6pPr>
    <a:lvl7pPr marL="5485851" algn="l" defTabSz="1828617" rtl="0" eaLnBrk="1" latinLnBrk="0" hangingPunct="1">
      <a:defRPr kern="1200">
        <a:solidFill>
          <a:schemeClr val="tx1"/>
        </a:solidFill>
        <a:latin typeface="Nunito" pitchFamily="2" charset="0"/>
        <a:ea typeface="+mn-ea"/>
        <a:cs typeface="+mn-cs"/>
      </a:defRPr>
    </a:lvl7pPr>
    <a:lvl8pPr marL="6400160" algn="l" defTabSz="1828617" rtl="0" eaLnBrk="1" latinLnBrk="0" hangingPunct="1">
      <a:defRPr kern="1200">
        <a:solidFill>
          <a:schemeClr val="tx1"/>
        </a:solidFill>
        <a:latin typeface="Nunito" pitchFamily="2" charset="0"/>
        <a:ea typeface="+mn-ea"/>
        <a:cs typeface="+mn-cs"/>
      </a:defRPr>
    </a:lvl8pPr>
    <a:lvl9pPr marL="7314468" algn="l" defTabSz="1828617" rtl="0" eaLnBrk="1" latinLnBrk="0" hangingPunct="1">
      <a:defRPr kern="1200">
        <a:solidFill>
          <a:schemeClr val="tx1"/>
        </a:solidFill>
        <a:latin typeface="Nunito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14" userDrawn="1">
          <p15:clr>
            <a:srgbClr val="A4A3A4"/>
          </p15:clr>
        </p15:guide>
        <p15:guide id="2" pos="77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660849-EB2E-BA46-9DDA-6F592DD01EC5}" v="370" dt="2019-11-28T12:10:36.1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90" autoAdjust="0"/>
    <p:restoredTop sz="86395" autoAdjust="0"/>
  </p:normalViewPr>
  <p:slideViewPr>
    <p:cSldViewPr snapToGrid="0" showGuides="1">
      <p:cViewPr varScale="1">
        <p:scale>
          <a:sx n="55" d="100"/>
          <a:sy n="55" d="100"/>
        </p:scale>
        <p:origin x="632" y="200"/>
      </p:cViewPr>
      <p:guideLst>
        <p:guide orient="horz" pos="7314"/>
        <p:guide pos="77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95" d="100"/>
          <a:sy n="95" d="100"/>
        </p:scale>
        <p:origin x="3187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E6846F0-E1C7-45D5-9430-7591721324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E2E098-CC93-4A20-A01F-839A9B1DF9B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89EBBD8-225B-614B-B60B-BBDFC6A05AB8}" type="datetimeFigureOut">
              <a:rPr lang="id-ID"/>
              <a:pPr>
                <a:defRPr/>
              </a:pPr>
              <a:t>28/11/19</a:t>
            </a:fld>
            <a:endParaRPr lang="id-ID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CF347B-C835-4C63-8004-1D094427A0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1A31F1-FC09-4B66-878E-7E5CD07B9F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9B0AE8E-5B7F-E44E-AB0A-56C9060EE493}" type="slidenum">
              <a:rPr lang="id-ID"/>
              <a:pPr>
                <a:defRPr/>
              </a:pPr>
              <a:t>‹#›</a:t>
            </a:fld>
            <a:endParaRPr lang="id-ID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7E617D-1FC8-9142-8A36-F139580D67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BDBC03-2589-5D42-A140-E13A879A457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B5EC4EB-2A3C-7342-AB42-DDCAF0442303}" type="datetimeFigureOut">
              <a:rPr lang="id-ID"/>
              <a:pPr>
                <a:defRPr/>
              </a:pPr>
              <a:t>28/11/19</a:t>
            </a:fld>
            <a:endParaRPr lang="id-ID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45DB73B-D48A-8947-BBC7-4817FFA1B2C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5A77021-DBCB-3243-AA65-4313B0746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d-ID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22EEE2-364C-684A-983D-496A20F108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D036B3-819C-0244-8E45-89CE465EAA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59B8D61-F725-8145-881E-4EB44123F673}" type="slidenum">
              <a:rPr lang="id-ID"/>
              <a:pPr>
                <a:defRPr/>
              </a:pPr>
              <a:t>‹#›</a:t>
            </a:fld>
            <a:endParaRPr lang="id-ID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rtl="0" fontAlgn="base">
      <a:spcBef>
        <a:spcPct val="30000"/>
      </a:spcBef>
      <a:spcAft>
        <a:spcPct val="0"/>
      </a:spcAft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rtl="0" fontAlgn="base">
      <a:spcBef>
        <a:spcPct val="30000"/>
      </a:spcBef>
      <a:spcAft>
        <a:spcPct val="0"/>
      </a:spcAft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rtl="0" fontAlgn="base">
      <a:spcBef>
        <a:spcPct val="30000"/>
      </a:spcBef>
      <a:spcAft>
        <a:spcPct val="0"/>
      </a:spcAft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rtl="0" fontAlgn="base">
      <a:spcBef>
        <a:spcPct val="30000"/>
      </a:spcBef>
      <a:spcAft>
        <a:spcPct val="0"/>
      </a:spcAft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9B8D61-F725-8145-881E-4EB44123F673}" type="slidenum">
              <a:rPr lang="id-ID" smtClean="0"/>
              <a:pPr>
                <a:defRPr/>
              </a:pPr>
              <a:t>1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3232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9B8D61-F725-8145-881E-4EB44123F673}" type="slidenum">
              <a:rPr lang="id-ID" smtClean="0"/>
              <a:pPr>
                <a:defRPr/>
              </a:pPr>
              <a:t>4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02214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9B8D61-F725-8145-881E-4EB44123F673}" type="slidenum">
              <a:rPr lang="id-ID" smtClean="0"/>
              <a:pPr>
                <a:defRPr/>
              </a:pPr>
              <a:t>7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81583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9B8D61-F725-8145-881E-4EB44123F673}" type="slidenum">
              <a:rPr lang="id-ID" smtClean="0"/>
              <a:pPr>
                <a:defRPr/>
              </a:pPr>
              <a:t>9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7227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9B8D61-F725-8145-881E-4EB44123F673}" type="slidenum">
              <a:rPr lang="id-ID" smtClean="0"/>
              <a:pPr>
                <a:defRPr/>
              </a:pPr>
              <a:t>14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3576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0155A-AD41-4BE0-BB0A-7C76E615487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47802" y="2244726"/>
            <a:ext cx="18286810" cy="4775200"/>
          </a:xfrm>
        </p:spPr>
        <p:txBody>
          <a:bodyPr anchor="b"/>
          <a:lstStyle>
            <a:lvl1pPr algn="ctr">
              <a:defRPr sz="11998"/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change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id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70DA31-C98F-485C-AB10-206EB2AE1C0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47802" y="7204076"/>
            <a:ext cx="18286810" cy="3311523"/>
          </a:xfrm>
        </p:spPr>
        <p:txBody>
          <a:bodyPr/>
          <a:lstStyle>
            <a:lvl1pPr marL="0" indent="0" algn="ctr">
              <a:buNone/>
              <a:defRPr sz="4799"/>
            </a:lvl1pPr>
            <a:lvl2pPr marL="914240" indent="0" algn="ctr">
              <a:buNone/>
              <a:defRPr sz="3999"/>
            </a:lvl2pPr>
            <a:lvl3pPr marL="1828480" indent="0" algn="ctr">
              <a:buNone/>
              <a:defRPr sz="3599"/>
            </a:lvl3pPr>
            <a:lvl4pPr marL="2742720" indent="0" algn="ctr">
              <a:buNone/>
              <a:defRPr sz="3199"/>
            </a:lvl4pPr>
            <a:lvl5pPr marL="3656960" indent="0" algn="ctr">
              <a:buNone/>
              <a:defRPr sz="3199"/>
            </a:lvl5pPr>
            <a:lvl6pPr marL="4571200" indent="0" algn="ctr">
              <a:buNone/>
              <a:defRPr sz="3199"/>
            </a:lvl6pPr>
            <a:lvl7pPr marL="5485440" indent="0" algn="ctr">
              <a:buNone/>
              <a:defRPr sz="3199"/>
            </a:lvl7pPr>
            <a:lvl8pPr marL="6399680" indent="0" algn="ctr">
              <a:buNone/>
              <a:defRPr sz="3199"/>
            </a:lvl8pPr>
            <a:lvl9pPr marL="7313920" indent="0" algn="ctr">
              <a:buNone/>
              <a:defRPr sz="3199"/>
            </a:lvl9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change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4448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E9F7E20-4E5A-4D4E-856B-07C216FE2A7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7970" y="3734438"/>
            <a:ext cx="12130250" cy="7604123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nb-NO" noProof="0" dirty="0"/>
              <a:t>Klikk på ikon for å endre bilde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407462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26CFEDB-D91B-46EA-B7B3-643F7B94DA2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950546" y="1589429"/>
            <a:ext cx="4536517" cy="5562652"/>
          </a:xfrm>
          <a:custGeom>
            <a:avLst/>
            <a:gdLst>
              <a:gd name="connsiteX0" fmla="*/ 0 w 2268406"/>
              <a:gd name="connsiteY0" fmla="*/ 0 h 2781326"/>
              <a:gd name="connsiteX1" fmla="*/ 2268406 w 2268406"/>
              <a:gd name="connsiteY1" fmla="*/ 0 h 2781326"/>
              <a:gd name="connsiteX2" fmla="*/ 2268406 w 2268406"/>
              <a:gd name="connsiteY2" fmla="*/ 2468880 h 2781326"/>
              <a:gd name="connsiteX3" fmla="*/ 1458667 w 2268406"/>
              <a:gd name="connsiteY3" fmla="*/ 2468880 h 2781326"/>
              <a:gd name="connsiteX4" fmla="*/ 1134204 w 2268406"/>
              <a:gd name="connsiteY4" fmla="*/ 2781326 h 2781326"/>
              <a:gd name="connsiteX5" fmla="*/ 809740 w 2268406"/>
              <a:gd name="connsiteY5" fmla="*/ 2468880 h 2781326"/>
              <a:gd name="connsiteX6" fmla="*/ 0 w 2268406"/>
              <a:gd name="connsiteY6" fmla="*/ 2468880 h 278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68406" h="2781326">
                <a:moveTo>
                  <a:pt x="0" y="0"/>
                </a:moveTo>
                <a:lnTo>
                  <a:pt x="2268406" y="0"/>
                </a:lnTo>
                <a:lnTo>
                  <a:pt x="2268406" y="2468880"/>
                </a:lnTo>
                <a:lnTo>
                  <a:pt x="1458667" y="2468880"/>
                </a:lnTo>
                <a:lnTo>
                  <a:pt x="1134204" y="2781326"/>
                </a:lnTo>
                <a:lnTo>
                  <a:pt x="809740" y="2468880"/>
                </a:lnTo>
                <a:lnTo>
                  <a:pt x="0" y="2468880"/>
                </a:lnTo>
                <a:close/>
              </a:path>
            </a:pathLst>
          </a:custGeom>
          <a:effectLst/>
        </p:spPr>
        <p:txBody>
          <a:bodyPr rtlCol="0">
            <a:noAutofit/>
          </a:bodyPr>
          <a:lstStyle>
            <a:lvl1pPr marL="0" indent="0">
              <a:buNone/>
              <a:defRPr sz="2300" b="0" i="0">
                <a:ln>
                  <a:noFill/>
                </a:ln>
                <a:solidFill>
                  <a:schemeClr val="tx1"/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pPr lvl="0"/>
            <a:r>
              <a:rPr lang="nb-NO" noProof="0" dirty="0"/>
              <a:t>Klikk på ikon for å endre bilde</a:t>
            </a:r>
            <a:endParaRPr lang="id-ID" noProof="0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0BDD87E-C437-44D0-948F-23DC90BDD82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7281453" y="1589429"/>
            <a:ext cx="4536517" cy="5562652"/>
          </a:xfrm>
          <a:custGeom>
            <a:avLst/>
            <a:gdLst>
              <a:gd name="connsiteX0" fmla="*/ 0 w 2268406"/>
              <a:gd name="connsiteY0" fmla="*/ 0 h 2781326"/>
              <a:gd name="connsiteX1" fmla="*/ 2268406 w 2268406"/>
              <a:gd name="connsiteY1" fmla="*/ 0 h 2781326"/>
              <a:gd name="connsiteX2" fmla="*/ 2268406 w 2268406"/>
              <a:gd name="connsiteY2" fmla="*/ 2468880 h 2781326"/>
              <a:gd name="connsiteX3" fmla="*/ 1458667 w 2268406"/>
              <a:gd name="connsiteY3" fmla="*/ 2468880 h 2781326"/>
              <a:gd name="connsiteX4" fmla="*/ 1134204 w 2268406"/>
              <a:gd name="connsiteY4" fmla="*/ 2781326 h 2781326"/>
              <a:gd name="connsiteX5" fmla="*/ 809740 w 2268406"/>
              <a:gd name="connsiteY5" fmla="*/ 2468880 h 2781326"/>
              <a:gd name="connsiteX6" fmla="*/ 0 w 2268406"/>
              <a:gd name="connsiteY6" fmla="*/ 2468880 h 278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68406" h="2781326">
                <a:moveTo>
                  <a:pt x="0" y="0"/>
                </a:moveTo>
                <a:lnTo>
                  <a:pt x="2268406" y="0"/>
                </a:lnTo>
                <a:lnTo>
                  <a:pt x="2268406" y="2468880"/>
                </a:lnTo>
                <a:lnTo>
                  <a:pt x="1458667" y="2468880"/>
                </a:lnTo>
                <a:lnTo>
                  <a:pt x="1134204" y="2781326"/>
                </a:lnTo>
                <a:lnTo>
                  <a:pt x="809740" y="2468880"/>
                </a:lnTo>
                <a:lnTo>
                  <a:pt x="0" y="2468880"/>
                </a:lnTo>
                <a:close/>
              </a:path>
            </a:pathLst>
          </a:custGeom>
          <a:effectLst/>
        </p:spPr>
        <p:txBody>
          <a:bodyPr rtlCol="0">
            <a:noAutofit/>
          </a:bodyPr>
          <a:lstStyle>
            <a:lvl1pPr marL="0" indent="0">
              <a:buNone/>
              <a:defRPr sz="2300" b="0" i="0">
                <a:ln>
                  <a:noFill/>
                </a:ln>
                <a:solidFill>
                  <a:schemeClr val="tx1"/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pPr lvl="0"/>
            <a:r>
              <a:rPr lang="nb-NO" noProof="0" dirty="0"/>
              <a:t>Klikk på ikon for å endre bilde</a:t>
            </a:r>
            <a:endParaRPr lang="id-ID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7BC39E82-1B7F-4F39-B936-FB2D38AA810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2601900" y="1589429"/>
            <a:ext cx="4536517" cy="5562652"/>
          </a:xfrm>
          <a:custGeom>
            <a:avLst/>
            <a:gdLst>
              <a:gd name="connsiteX0" fmla="*/ 0 w 2268406"/>
              <a:gd name="connsiteY0" fmla="*/ 0 h 2781326"/>
              <a:gd name="connsiteX1" fmla="*/ 2268406 w 2268406"/>
              <a:gd name="connsiteY1" fmla="*/ 0 h 2781326"/>
              <a:gd name="connsiteX2" fmla="*/ 2268406 w 2268406"/>
              <a:gd name="connsiteY2" fmla="*/ 2468880 h 2781326"/>
              <a:gd name="connsiteX3" fmla="*/ 1458667 w 2268406"/>
              <a:gd name="connsiteY3" fmla="*/ 2468880 h 2781326"/>
              <a:gd name="connsiteX4" fmla="*/ 1134204 w 2268406"/>
              <a:gd name="connsiteY4" fmla="*/ 2781326 h 2781326"/>
              <a:gd name="connsiteX5" fmla="*/ 809740 w 2268406"/>
              <a:gd name="connsiteY5" fmla="*/ 2468880 h 2781326"/>
              <a:gd name="connsiteX6" fmla="*/ 0 w 2268406"/>
              <a:gd name="connsiteY6" fmla="*/ 2468880 h 278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68406" h="2781326">
                <a:moveTo>
                  <a:pt x="0" y="0"/>
                </a:moveTo>
                <a:lnTo>
                  <a:pt x="2268406" y="0"/>
                </a:lnTo>
                <a:lnTo>
                  <a:pt x="2268406" y="2468880"/>
                </a:lnTo>
                <a:lnTo>
                  <a:pt x="1458667" y="2468880"/>
                </a:lnTo>
                <a:lnTo>
                  <a:pt x="1134204" y="2781326"/>
                </a:lnTo>
                <a:lnTo>
                  <a:pt x="809740" y="2468880"/>
                </a:lnTo>
                <a:lnTo>
                  <a:pt x="0" y="2468880"/>
                </a:lnTo>
                <a:close/>
              </a:path>
            </a:pathLst>
          </a:custGeom>
          <a:effectLst/>
        </p:spPr>
        <p:txBody>
          <a:bodyPr rtlCol="0">
            <a:noAutofit/>
          </a:bodyPr>
          <a:lstStyle>
            <a:lvl1pPr marL="0" indent="0">
              <a:buNone/>
              <a:defRPr sz="2300" b="0" i="0">
                <a:ln>
                  <a:noFill/>
                </a:ln>
                <a:solidFill>
                  <a:schemeClr val="tx1"/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pPr lvl="0"/>
            <a:r>
              <a:rPr lang="nb-NO" noProof="0" dirty="0"/>
              <a:t>Klikk på ikon for å endre bilde</a:t>
            </a:r>
            <a:endParaRPr lang="id-ID" noProof="0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9C8DF02-A6D8-4FCA-ADC1-363DB04CFF1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7932808" y="1589429"/>
            <a:ext cx="4536517" cy="5562652"/>
          </a:xfrm>
          <a:custGeom>
            <a:avLst/>
            <a:gdLst>
              <a:gd name="connsiteX0" fmla="*/ 0 w 2268406"/>
              <a:gd name="connsiteY0" fmla="*/ 0 h 2781326"/>
              <a:gd name="connsiteX1" fmla="*/ 2268406 w 2268406"/>
              <a:gd name="connsiteY1" fmla="*/ 0 h 2781326"/>
              <a:gd name="connsiteX2" fmla="*/ 2268406 w 2268406"/>
              <a:gd name="connsiteY2" fmla="*/ 2468880 h 2781326"/>
              <a:gd name="connsiteX3" fmla="*/ 1458667 w 2268406"/>
              <a:gd name="connsiteY3" fmla="*/ 2468880 h 2781326"/>
              <a:gd name="connsiteX4" fmla="*/ 1134204 w 2268406"/>
              <a:gd name="connsiteY4" fmla="*/ 2781326 h 2781326"/>
              <a:gd name="connsiteX5" fmla="*/ 809740 w 2268406"/>
              <a:gd name="connsiteY5" fmla="*/ 2468880 h 2781326"/>
              <a:gd name="connsiteX6" fmla="*/ 0 w 2268406"/>
              <a:gd name="connsiteY6" fmla="*/ 2468880 h 278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68406" h="2781326">
                <a:moveTo>
                  <a:pt x="0" y="0"/>
                </a:moveTo>
                <a:lnTo>
                  <a:pt x="2268406" y="0"/>
                </a:lnTo>
                <a:lnTo>
                  <a:pt x="2268406" y="2468880"/>
                </a:lnTo>
                <a:lnTo>
                  <a:pt x="1458667" y="2468880"/>
                </a:lnTo>
                <a:lnTo>
                  <a:pt x="1134204" y="2781326"/>
                </a:lnTo>
                <a:lnTo>
                  <a:pt x="809740" y="2468880"/>
                </a:lnTo>
                <a:lnTo>
                  <a:pt x="0" y="2468880"/>
                </a:lnTo>
                <a:close/>
              </a:path>
            </a:pathLst>
          </a:custGeom>
          <a:effectLst/>
        </p:spPr>
        <p:txBody>
          <a:bodyPr rtlCol="0">
            <a:noAutofit/>
          </a:bodyPr>
          <a:lstStyle>
            <a:lvl1pPr marL="0" indent="0">
              <a:buNone/>
              <a:defRPr sz="2300" b="0" i="0">
                <a:ln>
                  <a:noFill/>
                </a:ln>
                <a:solidFill>
                  <a:schemeClr val="tx1"/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pPr lvl="0"/>
            <a:r>
              <a:rPr lang="nb-NO" noProof="0" dirty="0"/>
              <a:t>Klikk på ikon for å endre bilde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31768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ADAD15A-8DA0-4DC0-B603-CE6964FDB27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676293" y="3784600"/>
            <a:ext cx="9559216" cy="8102600"/>
          </a:xfrm>
          <a:custGeom>
            <a:avLst/>
            <a:gdLst>
              <a:gd name="connsiteX0" fmla="*/ 0 w 4779919"/>
              <a:gd name="connsiteY0" fmla="*/ 0 h 4051300"/>
              <a:gd name="connsiteX1" fmla="*/ 4466700 w 4779919"/>
              <a:gd name="connsiteY1" fmla="*/ 0 h 4051300"/>
              <a:gd name="connsiteX2" fmla="*/ 4466700 w 4779919"/>
              <a:gd name="connsiteY2" fmla="*/ 1682974 h 4051300"/>
              <a:gd name="connsiteX3" fmla="*/ 4779919 w 4779919"/>
              <a:gd name="connsiteY3" fmla="*/ 2025649 h 4051300"/>
              <a:gd name="connsiteX4" fmla="*/ 4466700 w 4779919"/>
              <a:gd name="connsiteY4" fmla="*/ 2368325 h 4051300"/>
              <a:gd name="connsiteX5" fmla="*/ 4466700 w 4779919"/>
              <a:gd name="connsiteY5" fmla="*/ 4051300 h 4051300"/>
              <a:gd name="connsiteX6" fmla="*/ 0 w 4779919"/>
              <a:gd name="connsiteY6" fmla="*/ 4051300 h 405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19" h="4051300">
                <a:moveTo>
                  <a:pt x="0" y="0"/>
                </a:moveTo>
                <a:lnTo>
                  <a:pt x="4466700" y="0"/>
                </a:lnTo>
                <a:lnTo>
                  <a:pt x="4466700" y="1682974"/>
                </a:lnTo>
                <a:lnTo>
                  <a:pt x="4779919" y="2025649"/>
                </a:lnTo>
                <a:lnTo>
                  <a:pt x="4466700" y="2368325"/>
                </a:lnTo>
                <a:lnTo>
                  <a:pt x="4466700" y="4051300"/>
                </a:lnTo>
                <a:lnTo>
                  <a:pt x="0" y="405130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/>
            </a:lvl1pPr>
          </a:lstStyle>
          <a:p>
            <a:pPr lvl="0"/>
            <a:r>
              <a:rPr lang="nb-NO" noProof="0" dirty="0"/>
              <a:t>Klikk på ikon for å endre bilde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280080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ADAD15A-8DA0-4DC0-B603-CE6964FDB27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676293" y="3784600"/>
            <a:ext cx="9559216" cy="8102600"/>
          </a:xfrm>
          <a:custGeom>
            <a:avLst/>
            <a:gdLst>
              <a:gd name="connsiteX0" fmla="*/ 0 w 4779919"/>
              <a:gd name="connsiteY0" fmla="*/ 0 h 4051300"/>
              <a:gd name="connsiteX1" fmla="*/ 4466700 w 4779919"/>
              <a:gd name="connsiteY1" fmla="*/ 0 h 4051300"/>
              <a:gd name="connsiteX2" fmla="*/ 4466700 w 4779919"/>
              <a:gd name="connsiteY2" fmla="*/ 1682974 h 4051300"/>
              <a:gd name="connsiteX3" fmla="*/ 4779919 w 4779919"/>
              <a:gd name="connsiteY3" fmla="*/ 2025649 h 4051300"/>
              <a:gd name="connsiteX4" fmla="*/ 4466700 w 4779919"/>
              <a:gd name="connsiteY4" fmla="*/ 2368325 h 4051300"/>
              <a:gd name="connsiteX5" fmla="*/ 4466700 w 4779919"/>
              <a:gd name="connsiteY5" fmla="*/ 4051300 h 4051300"/>
              <a:gd name="connsiteX6" fmla="*/ 0 w 4779919"/>
              <a:gd name="connsiteY6" fmla="*/ 4051300 h 405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19" h="4051300">
                <a:moveTo>
                  <a:pt x="0" y="0"/>
                </a:moveTo>
                <a:lnTo>
                  <a:pt x="4466700" y="0"/>
                </a:lnTo>
                <a:lnTo>
                  <a:pt x="4466700" y="1682974"/>
                </a:lnTo>
                <a:lnTo>
                  <a:pt x="4779919" y="2025649"/>
                </a:lnTo>
                <a:lnTo>
                  <a:pt x="4466700" y="2368325"/>
                </a:lnTo>
                <a:lnTo>
                  <a:pt x="4466700" y="4051300"/>
                </a:lnTo>
                <a:lnTo>
                  <a:pt x="0" y="405130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/>
            </a:lvl1pPr>
          </a:lstStyle>
          <a:p>
            <a:pPr lvl="0"/>
            <a:r>
              <a:rPr lang="nb-NO" noProof="0" dirty="0"/>
              <a:t>Klikk på ikon for å endre bilde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80767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566A2B8-E2EA-42AD-981F-F9856090FB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24382413" cy="13716000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nb-NO" noProof="0" dirty="0"/>
              <a:t>Klikk på ikon for å endre bilde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184437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260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A7F330-9EBA-4B92-8DEA-FB08BB56C3E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6759736" y="2616200"/>
            <a:ext cx="4351113" cy="7731127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nb-NO" noProof="0" dirty="0"/>
              <a:t>Klikk på ikon for å endre bildet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3390216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F35CC46-E3FC-4745-A246-AA658CEF9FD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34978" y="935039"/>
            <a:ext cx="11715173" cy="11845923"/>
          </a:xfrm>
          <a:custGeom>
            <a:avLst/>
            <a:gdLst>
              <a:gd name="connsiteX0" fmla="*/ 0 w 5857968"/>
              <a:gd name="connsiteY0" fmla="*/ 0 h 5922962"/>
              <a:gd name="connsiteX1" fmla="*/ 5434806 w 5857968"/>
              <a:gd name="connsiteY1" fmla="*/ 0 h 5922962"/>
              <a:gd name="connsiteX2" fmla="*/ 5434806 w 5857968"/>
              <a:gd name="connsiteY2" fmla="*/ 2565649 h 5922962"/>
              <a:gd name="connsiteX3" fmla="*/ 5857968 w 5857968"/>
              <a:gd name="connsiteY3" fmla="*/ 2961482 h 5922962"/>
              <a:gd name="connsiteX4" fmla="*/ 5434806 w 5857968"/>
              <a:gd name="connsiteY4" fmla="*/ 3357315 h 5922962"/>
              <a:gd name="connsiteX5" fmla="*/ 5434806 w 5857968"/>
              <a:gd name="connsiteY5" fmla="*/ 5922962 h 5922962"/>
              <a:gd name="connsiteX6" fmla="*/ 0 w 5857968"/>
              <a:gd name="connsiteY6" fmla="*/ 5922962 h 592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57968" h="5922962">
                <a:moveTo>
                  <a:pt x="0" y="0"/>
                </a:moveTo>
                <a:lnTo>
                  <a:pt x="5434806" y="0"/>
                </a:lnTo>
                <a:lnTo>
                  <a:pt x="5434806" y="2565649"/>
                </a:lnTo>
                <a:lnTo>
                  <a:pt x="5857968" y="2961482"/>
                </a:lnTo>
                <a:lnTo>
                  <a:pt x="5434806" y="3357315"/>
                </a:lnTo>
                <a:lnTo>
                  <a:pt x="5434806" y="5922962"/>
                </a:lnTo>
                <a:lnTo>
                  <a:pt x="0" y="592296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r>
              <a:rPr lang="nb-NO" noProof="0" dirty="0"/>
              <a:t>Klikk på ikon for å endre bildet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383410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A91F248-9A9A-4A7B-9219-B4723C074D0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509423" y="1967135"/>
            <a:ext cx="9875089" cy="9781730"/>
          </a:xfrm>
          <a:custGeom>
            <a:avLst/>
            <a:gdLst>
              <a:gd name="connsiteX0" fmla="*/ 423162 w 5857968"/>
              <a:gd name="connsiteY0" fmla="*/ 0 h 5922962"/>
              <a:gd name="connsiteX1" fmla="*/ 5857968 w 5857968"/>
              <a:gd name="connsiteY1" fmla="*/ 0 h 5922962"/>
              <a:gd name="connsiteX2" fmla="*/ 5857968 w 5857968"/>
              <a:gd name="connsiteY2" fmla="*/ 5922962 h 5922962"/>
              <a:gd name="connsiteX3" fmla="*/ 423162 w 5857968"/>
              <a:gd name="connsiteY3" fmla="*/ 5922962 h 5922962"/>
              <a:gd name="connsiteX4" fmla="*/ 423162 w 5857968"/>
              <a:gd name="connsiteY4" fmla="*/ 3357313 h 5922962"/>
              <a:gd name="connsiteX5" fmla="*/ 0 w 5857968"/>
              <a:gd name="connsiteY5" fmla="*/ 2961480 h 5922962"/>
              <a:gd name="connsiteX6" fmla="*/ 423162 w 5857968"/>
              <a:gd name="connsiteY6" fmla="*/ 2565647 h 592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57968" h="5922962">
                <a:moveTo>
                  <a:pt x="423162" y="0"/>
                </a:moveTo>
                <a:lnTo>
                  <a:pt x="5857968" y="0"/>
                </a:lnTo>
                <a:lnTo>
                  <a:pt x="5857968" y="5922962"/>
                </a:lnTo>
                <a:lnTo>
                  <a:pt x="423162" y="5922962"/>
                </a:lnTo>
                <a:lnTo>
                  <a:pt x="423162" y="3357313"/>
                </a:lnTo>
                <a:lnTo>
                  <a:pt x="0" y="2961480"/>
                </a:lnTo>
                <a:lnTo>
                  <a:pt x="423162" y="2565647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/>
            </a:lvl1pPr>
          </a:lstStyle>
          <a:p>
            <a:pPr lvl="0"/>
            <a:r>
              <a:rPr lang="nb-NO" noProof="0" dirty="0"/>
              <a:t>Klikk på ikon for å endre bilde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1850585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2141CE95-D6E0-4AFB-8C27-A5E21394968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17362"/>
            <a:ext cx="24382413" cy="6971135"/>
          </a:xfrm>
          <a:custGeom>
            <a:avLst/>
            <a:gdLst>
              <a:gd name="connsiteX0" fmla="*/ 0 w 12192000"/>
              <a:gd name="connsiteY0" fmla="*/ 0 h 3485567"/>
              <a:gd name="connsiteX1" fmla="*/ 12192000 w 12192000"/>
              <a:gd name="connsiteY1" fmla="*/ 0 h 3485567"/>
              <a:gd name="connsiteX2" fmla="*/ 12192000 w 12192000"/>
              <a:gd name="connsiteY2" fmla="*/ 3077821 h 3485567"/>
              <a:gd name="connsiteX3" fmla="*/ 6540161 w 12192000"/>
              <a:gd name="connsiteY3" fmla="*/ 3077821 h 3485567"/>
              <a:gd name="connsiteX4" fmla="*/ 6096000 w 12192000"/>
              <a:gd name="connsiteY4" fmla="*/ 3485567 h 3485567"/>
              <a:gd name="connsiteX5" fmla="*/ 5651840 w 12192000"/>
              <a:gd name="connsiteY5" fmla="*/ 3077821 h 3485567"/>
              <a:gd name="connsiteX6" fmla="*/ 0 w 12192000"/>
              <a:gd name="connsiteY6" fmla="*/ 3077821 h 3485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3485567">
                <a:moveTo>
                  <a:pt x="0" y="0"/>
                </a:moveTo>
                <a:lnTo>
                  <a:pt x="12192000" y="0"/>
                </a:lnTo>
                <a:lnTo>
                  <a:pt x="12192000" y="3077821"/>
                </a:lnTo>
                <a:lnTo>
                  <a:pt x="6540161" y="3077821"/>
                </a:lnTo>
                <a:lnTo>
                  <a:pt x="6096000" y="3485567"/>
                </a:lnTo>
                <a:lnTo>
                  <a:pt x="5651840" y="3077821"/>
                </a:lnTo>
                <a:lnTo>
                  <a:pt x="0" y="3077821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/>
            </a:lvl1pPr>
          </a:lstStyle>
          <a:p>
            <a:pPr lvl="0"/>
            <a:r>
              <a:rPr lang="nb-NO" noProof="0" dirty="0"/>
              <a:t>Klikk på ikon for å endre bilde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141251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E31311C-4F17-4E7C-842F-98A8596A89F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6173689"/>
            <a:ext cx="24382413" cy="7559674"/>
          </a:xfrm>
          <a:custGeom>
            <a:avLst/>
            <a:gdLst>
              <a:gd name="connsiteX0" fmla="*/ 0 w 12192000"/>
              <a:gd name="connsiteY0" fmla="*/ 0 h 3779837"/>
              <a:gd name="connsiteX1" fmla="*/ 5661669 w 12192000"/>
              <a:gd name="connsiteY1" fmla="*/ 0 h 3779837"/>
              <a:gd name="connsiteX2" fmla="*/ 6096000 w 12192000"/>
              <a:gd name="connsiteY2" fmla="*/ 398723 h 3779837"/>
              <a:gd name="connsiteX3" fmla="*/ 6530332 w 12192000"/>
              <a:gd name="connsiteY3" fmla="*/ 0 h 3779837"/>
              <a:gd name="connsiteX4" fmla="*/ 12192000 w 12192000"/>
              <a:gd name="connsiteY4" fmla="*/ 0 h 3779837"/>
              <a:gd name="connsiteX5" fmla="*/ 12192000 w 12192000"/>
              <a:gd name="connsiteY5" fmla="*/ 3779837 h 3779837"/>
              <a:gd name="connsiteX6" fmla="*/ 0 w 12192000"/>
              <a:gd name="connsiteY6" fmla="*/ 3779837 h 377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3779837">
                <a:moveTo>
                  <a:pt x="0" y="0"/>
                </a:moveTo>
                <a:lnTo>
                  <a:pt x="5661669" y="0"/>
                </a:lnTo>
                <a:lnTo>
                  <a:pt x="6096000" y="398723"/>
                </a:lnTo>
                <a:lnTo>
                  <a:pt x="6530332" y="0"/>
                </a:lnTo>
                <a:lnTo>
                  <a:pt x="12192000" y="0"/>
                </a:lnTo>
                <a:lnTo>
                  <a:pt x="12192000" y="3779837"/>
                </a:lnTo>
                <a:lnTo>
                  <a:pt x="0" y="3779837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/>
            </a:lvl1pPr>
          </a:lstStyle>
          <a:p>
            <a:pPr lvl="0"/>
            <a:r>
              <a:rPr lang="nb-NO" noProof="0" dirty="0"/>
              <a:t>Klikk på ikon for å endre bilde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214017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E9F7E20-4E5A-4D4E-856B-07C216FE2A7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" y="3978277"/>
            <a:ext cx="14537380" cy="7696200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nb-NO" noProof="0" dirty="0"/>
              <a:t>Klikk på ikon for å endre bilde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1111903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E9F7E20-4E5A-4D4E-856B-07C216FE2A7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845035" y="3978276"/>
            <a:ext cx="14537380" cy="8305165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nb-NO" noProof="0" dirty="0"/>
              <a:t>Klikk på ikon for å endre bilde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335816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B95D7B8-BBA2-264B-84D4-9C2128DF4C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76291" y="730252"/>
            <a:ext cx="21029831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noProof="0" dirty="0"/>
              <a:t>Klikk her for å endre tekst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48D2BF2-2CDC-A940-95B0-FFE480CD9D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291" y="3651250"/>
            <a:ext cx="21029831" cy="8702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noProof="0" dirty="0"/>
              <a:t>Endre tekst</a:t>
            </a:r>
          </a:p>
          <a:p>
            <a:pPr lvl="1"/>
            <a:r>
              <a:rPr lang="nb-NO" altLang="nb-NO" noProof="0" dirty="0"/>
              <a:t>Andre nivå tekst</a:t>
            </a:r>
          </a:p>
          <a:p>
            <a:pPr lvl="2"/>
            <a:r>
              <a:rPr lang="nb-NO" altLang="nb-NO" noProof="0" dirty="0"/>
              <a:t>Tredje nivå tekst</a:t>
            </a:r>
          </a:p>
          <a:p>
            <a:pPr lvl="3"/>
            <a:r>
              <a:rPr lang="nb-NO" altLang="nb-NO" noProof="0" dirty="0"/>
              <a:t>Fjerde nivå tekst</a:t>
            </a:r>
          </a:p>
          <a:p>
            <a:pPr lvl="4"/>
            <a:r>
              <a:rPr lang="nb-NO" altLang="nb-NO" noProof="0" dirty="0"/>
              <a:t>Femte nivå tekst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5" r:id="rId7"/>
    <p:sldLayoutId id="2147483686" r:id="rId8"/>
    <p:sldLayoutId id="2147483687" r:id="rId9"/>
    <p:sldLayoutId id="2147483689" r:id="rId10"/>
    <p:sldLayoutId id="2147483683" r:id="rId11"/>
    <p:sldLayoutId id="2147483684" r:id="rId12"/>
    <p:sldLayoutId id="2147483694" r:id="rId13"/>
    <p:sldLayoutId id="2147483693" r:id="rId14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8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8">
          <a:solidFill>
            <a:schemeClr val="tx1"/>
          </a:solidFill>
          <a:latin typeface="Open Sans" panose="020B0606030504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8">
          <a:solidFill>
            <a:schemeClr val="tx1"/>
          </a:solidFill>
          <a:latin typeface="Open Sans" panose="020B0606030504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8">
          <a:solidFill>
            <a:schemeClr val="tx1"/>
          </a:solidFill>
          <a:latin typeface="Open Sans" panose="020B0606030504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8">
          <a:solidFill>
            <a:schemeClr val="tx1"/>
          </a:solidFill>
          <a:latin typeface="Open Sans" panose="020B0606030504020204" pitchFamily="34" charset="0"/>
        </a:defRPr>
      </a:lvl5pPr>
      <a:lvl6pPr marL="91424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8">
          <a:solidFill>
            <a:schemeClr val="tx1"/>
          </a:solidFill>
          <a:latin typeface="Open Sans" panose="020B0606030504020204" pitchFamily="34" charset="0"/>
        </a:defRPr>
      </a:lvl6pPr>
      <a:lvl7pPr marL="182848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8">
          <a:solidFill>
            <a:schemeClr val="tx1"/>
          </a:solidFill>
          <a:latin typeface="Open Sans" panose="020B0606030504020204" pitchFamily="34" charset="0"/>
        </a:defRPr>
      </a:lvl7pPr>
      <a:lvl8pPr marL="274272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8">
          <a:solidFill>
            <a:schemeClr val="tx1"/>
          </a:solidFill>
          <a:latin typeface="Open Sans" panose="020B0606030504020204" pitchFamily="34" charset="0"/>
        </a:defRPr>
      </a:lvl8pPr>
      <a:lvl9pPr marL="365696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8">
          <a:solidFill>
            <a:schemeClr val="tx1"/>
          </a:solidFill>
          <a:latin typeface="Open Sans" panose="020B0606030504020204" pitchFamily="34" charset="0"/>
        </a:defRPr>
      </a:lvl9pPr>
    </p:titleStyle>
    <p:bodyStyle>
      <a:lvl1pPr marL="457120" indent="-457120" algn="l" rtl="0" eaLnBrk="1" fontAlgn="base" hangingPunct="1">
        <a:lnSpc>
          <a:spcPct val="90000"/>
        </a:lnSpc>
        <a:spcBef>
          <a:spcPts val="2000"/>
        </a:spcBef>
        <a:spcAft>
          <a:spcPct val="0"/>
        </a:spcAft>
        <a:buFont typeface="Arial" panose="020B0604020202020204" pitchFamily="34" charset="0"/>
        <a:buChar char="•"/>
        <a:defRPr sz="5599" kern="1200">
          <a:solidFill>
            <a:schemeClr val="tx1"/>
          </a:solidFill>
          <a:latin typeface="+mn-lt"/>
          <a:ea typeface="+mn-ea"/>
          <a:cs typeface="+mn-cs"/>
        </a:defRPr>
      </a:lvl1pPr>
      <a:lvl2pPr marL="1371360" indent="-45712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2285600" indent="-45712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3999" kern="1200">
          <a:solidFill>
            <a:schemeClr val="tx1"/>
          </a:solidFill>
          <a:latin typeface="+mn-lt"/>
          <a:ea typeface="+mn-ea"/>
          <a:cs typeface="+mn-cs"/>
        </a:defRPr>
      </a:lvl3pPr>
      <a:lvl4pPr marL="3199840" indent="-45712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4114080" indent="-45712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5028320" indent="-457120" algn="l" defTabSz="182848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560" indent="-457120" algn="l" defTabSz="182848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800" indent="-457120" algn="l" defTabSz="182848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040" indent="-457120" algn="l" defTabSz="182848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1828480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40" algn="l" defTabSz="1828480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480" algn="l" defTabSz="1828480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20" algn="l" defTabSz="1828480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960" algn="l" defTabSz="1828480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200" algn="l" defTabSz="1828480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440" algn="l" defTabSz="1828480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680" algn="l" defTabSz="1828480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920" algn="l" defTabSz="1828480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1D6EB-919B-4E8C-B61F-54BF6050A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617" y="2227292"/>
            <a:ext cx="18285178" cy="3831635"/>
          </a:xfrm>
          <a:noFill/>
          <a:ln>
            <a:noFill/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sz="14397" b="1" dirty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Logo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3C70AFE-7AF7-B147-A3C1-E9A3278AF265}"/>
              </a:ext>
            </a:extLst>
          </p:cNvPr>
          <p:cNvSpPr/>
          <p:nvPr/>
        </p:nvSpPr>
        <p:spPr>
          <a:xfrm>
            <a:off x="1087" y="10478530"/>
            <a:ext cx="24380238" cy="323747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sp>
        <p:nvSpPr>
          <p:cNvPr id="51" name="Rektangel 50">
            <a:extLst>
              <a:ext uri="{FF2B5EF4-FFF2-40B4-BE49-F238E27FC236}">
                <a16:creationId xmlns:a16="http://schemas.microsoft.com/office/drawing/2014/main" id="{2B4833DC-93DB-D84B-A368-1CAAD3ED5E05}"/>
              </a:ext>
            </a:extLst>
          </p:cNvPr>
          <p:cNvSpPr/>
          <p:nvPr/>
        </p:nvSpPr>
        <p:spPr>
          <a:xfrm>
            <a:off x="1087" y="9613557"/>
            <a:ext cx="24380238" cy="864973"/>
          </a:xfrm>
          <a:prstGeom prst="rect">
            <a:avLst/>
          </a:prstGeom>
          <a:solidFill>
            <a:schemeClr val="tx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2DB73EE-159E-4AB8-9BBC-7C693F44CB66}"/>
              </a:ext>
            </a:extLst>
          </p:cNvPr>
          <p:cNvCxnSpPr>
            <a:cxnSpLocks/>
          </p:cNvCxnSpPr>
          <p:nvPr/>
        </p:nvCxnSpPr>
        <p:spPr>
          <a:xfrm>
            <a:off x="9661123" y="6420950"/>
            <a:ext cx="4882191" cy="0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reeform 60">
            <a:extLst>
              <a:ext uri="{FF2B5EF4-FFF2-40B4-BE49-F238E27FC236}">
                <a16:creationId xmlns:a16="http://schemas.microsoft.com/office/drawing/2014/main" id="{565EB1BF-7868-7D44-8A2D-1AA5AAE9C806}"/>
              </a:ext>
            </a:extLst>
          </p:cNvPr>
          <p:cNvSpPr>
            <a:spLocks noEditPoints="1"/>
          </p:cNvSpPr>
          <p:nvPr/>
        </p:nvSpPr>
        <p:spPr bwMode="auto">
          <a:xfrm>
            <a:off x="9661123" y="11889600"/>
            <a:ext cx="961876" cy="965051"/>
          </a:xfrm>
          <a:custGeom>
            <a:avLst/>
            <a:gdLst>
              <a:gd name="T0" fmla="*/ 473496 w 128"/>
              <a:gd name="T1" fmla="*/ 3770 h 128"/>
              <a:gd name="T2" fmla="*/ 465980 w 128"/>
              <a:gd name="T3" fmla="*/ 0 h 128"/>
              <a:gd name="T4" fmla="*/ 458465 w 128"/>
              <a:gd name="T5" fmla="*/ 3770 h 128"/>
              <a:gd name="T6" fmla="*/ 7516 w 128"/>
              <a:gd name="T7" fmla="*/ 305395 h 128"/>
              <a:gd name="T8" fmla="*/ 0 w 128"/>
              <a:gd name="T9" fmla="*/ 316706 h 128"/>
              <a:gd name="T10" fmla="*/ 11274 w 128"/>
              <a:gd name="T11" fmla="*/ 331788 h 128"/>
              <a:gd name="T12" fmla="*/ 127769 w 128"/>
              <a:gd name="T13" fmla="*/ 377031 h 128"/>
              <a:gd name="T14" fmla="*/ 184137 w 128"/>
              <a:gd name="T15" fmla="*/ 475059 h 128"/>
              <a:gd name="T16" fmla="*/ 195411 w 128"/>
              <a:gd name="T17" fmla="*/ 482600 h 128"/>
              <a:gd name="T18" fmla="*/ 195411 w 128"/>
              <a:gd name="T19" fmla="*/ 482600 h 128"/>
              <a:gd name="T20" fmla="*/ 206685 w 128"/>
              <a:gd name="T21" fmla="*/ 475059 h 128"/>
              <a:gd name="T22" fmla="*/ 240506 w 128"/>
              <a:gd name="T23" fmla="*/ 422275 h 128"/>
              <a:gd name="T24" fmla="*/ 387064 w 128"/>
              <a:gd name="T25" fmla="*/ 482600 h 128"/>
              <a:gd name="T26" fmla="*/ 390822 w 128"/>
              <a:gd name="T27" fmla="*/ 482600 h 128"/>
              <a:gd name="T28" fmla="*/ 398338 w 128"/>
              <a:gd name="T29" fmla="*/ 478830 h 128"/>
              <a:gd name="T30" fmla="*/ 405854 w 128"/>
              <a:gd name="T31" fmla="*/ 471289 h 128"/>
              <a:gd name="T32" fmla="*/ 481012 w 128"/>
              <a:gd name="T33" fmla="*/ 18852 h 128"/>
              <a:gd name="T34" fmla="*/ 473496 w 128"/>
              <a:gd name="T35" fmla="*/ 3770 h 128"/>
              <a:gd name="T36" fmla="*/ 48853 w 128"/>
              <a:gd name="T37" fmla="*/ 312936 h 128"/>
              <a:gd name="T38" fmla="*/ 394580 w 128"/>
              <a:gd name="T39" fmla="*/ 79177 h 128"/>
              <a:gd name="T40" fmla="*/ 142800 w 128"/>
              <a:gd name="T41" fmla="*/ 350639 h 128"/>
              <a:gd name="T42" fmla="*/ 139043 w 128"/>
              <a:gd name="T43" fmla="*/ 350639 h 128"/>
              <a:gd name="T44" fmla="*/ 48853 w 128"/>
              <a:gd name="T45" fmla="*/ 312936 h 128"/>
              <a:gd name="T46" fmla="*/ 154074 w 128"/>
              <a:gd name="T47" fmla="*/ 361950 h 128"/>
              <a:gd name="T48" fmla="*/ 154074 w 128"/>
              <a:gd name="T49" fmla="*/ 361950 h 128"/>
              <a:gd name="T50" fmla="*/ 439675 w 128"/>
              <a:gd name="T51" fmla="*/ 56555 h 128"/>
              <a:gd name="T52" fmla="*/ 195411 w 128"/>
              <a:gd name="T53" fmla="*/ 437356 h 128"/>
              <a:gd name="T54" fmla="*/ 154074 w 128"/>
              <a:gd name="T55" fmla="*/ 361950 h 128"/>
              <a:gd name="T56" fmla="*/ 379549 w 128"/>
              <a:gd name="T57" fmla="*/ 444897 h 128"/>
              <a:gd name="T58" fmla="*/ 251780 w 128"/>
              <a:gd name="T59" fmla="*/ 395883 h 128"/>
              <a:gd name="T60" fmla="*/ 240506 w 128"/>
              <a:gd name="T61" fmla="*/ 392113 h 128"/>
              <a:gd name="T62" fmla="*/ 439675 w 128"/>
              <a:gd name="T63" fmla="*/ 86717 h 128"/>
              <a:gd name="T64" fmla="*/ 379549 w 128"/>
              <a:gd name="T65" fmla="*/ 444897 h 12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28" h="128">
                <a:moveTo>
                  <a:pt x="126" y="1"/>
                </a:moveTo>
                <a:cubicBezTo>
                  <a:pt x="126" y="0"/>
                  <a:pt x="125" y="0"/>
                  <a:pt x="124" y="0"/>
                </a:cubicBezTo>
                <a:cubicBezTo>
                  <a:pt x="123" y="0"/>
                  <a:pt x="122" y="0"/>
                  <a:pt x="122" y="1"/>
                </a:cubicBezTo>
                <a:cubicBezTo>
                  <a:pt x="2" y="81"/>
                  <a:pt x="2" y="81"/>
                  <a:pt x="2" y="81"/>
                </a:cubicBezTo>
                <a:cubicBezTo>
                  <a:pt x="1" y="81"/>
                  <a:pt x="0" y="83"/>
                  <a:pt x="0" y="84"/>
                </a:cubicBezTo>
                <a:cubicBezTo>
                  <a:pt x="0" y="86"/>
                  <a:pt x="1" y="87"/>
                  <a:pt x="3" y="88"/>
                </a:cubicBezTo>
                <a:cubicBezTo>
                  <a:pt x="34" y="100"/>
                  <a:pt x="34" y="100"/>
                  <a:pt x="34" y="100"/>
                </a:cubicBezTo>
                <a:cubicBezTo>
                  <a:pt x="49" y="126"/>
                  <a:pt x="49" y="126"/>
                  <a:pt x="49" y="126"/>
                </a:cubicBezTo>
                <a:cubicBezTo>
                  <a:pt x="49" y="127"/>
                  <a:pt x="51" y="128"/>
                  <a:pt x="52" y="128"/>
                </a:cubicBezTo>
                <a:cubicBezTo>
                  <a:pt x="52" y="128"/>
                  <a:pt x="52" y="128"/>
                  <a:pt x="52" y="128"/>
                </a:cubicBezTo>
                <a:cubicBezTo>
                  <a:pt x="53" y="128"/>
                  <a:pt x="55" y="127"/>
                  <a:pt x="55" y="126"/>
                </a:cubicBezTo>
                <a:cubicBezTo>
                  <a:pt x="64" y="112"/>
                  <a:pt x="64" y="112"/>
                  <a:pt x="64" y="112"/>
                </a:cubicBezTo>
                <a:cubicBezTo>
                  <a:pt x="103" y="128"/>
                  <a:pt x="103" y="128"/>
                  <a:pt x="103" y="128"/>
                </a:cubicBezTo>
                <a:cubicBezTo>
                  <a:pt x="103" y="128"/>
                  <a:pt x="103" y="128"/>
                  <a:pt x="104" y="128"/>
                </a:cubicBezTo>
                <a:cubicBezTo>
                  <a:pt x="105" y="128"/>
                  <a:pt x="105" y="128"/>
                  <a:pt x="106" y="127"/>
                </a:cubicBezTo>
                <a:cubicBezTo>
                  <a:pt x="107" y="127"/>
                  <a:pt x="108" y="126"/>
                  <a:pt x="108" y="125"/>
                </a:cubicBezTo>
                <a:cubicBezTo>
                  <a:pt x="128" y="5"/>
                  <a:pt x="128" y="5"/>
                  <a:pt x="128" y="5"/>
                </a:cubicBezTo>
                <a:cubicBezTo>
                  <a:pt x="128" y="3"/>
                  <a:pt x="128" y="2"/>
                  <a:pt x="126" y="1"/>
                </a:cubicBezTo>
                <a:close/>
                <a:moveTo>
                  <a:pt x="13" y="83"/>
                </a:moveTo>
                <a:cubicBezTo>
                  <a:pt x="105" y="21"/>
                  <a:pt x="105" y="21"/>
                  <a:pt x="105" y="21"/>
                </a:cubicBezTo>
                <a:cubicBezTo>
                  <a:pt x="38" y="93"/>
                  <a:pt x="38" y="93"/>
                  <a:pt x="38" y="93"/>
                </a:cubicBezTo>
                <a:cubicBezTo>
                  <a:pt x="37" y="93"/>
                  <a:pt x="37" y="93"/>
                  <a:pt x="37" y="93"/>
                </a:cubicBezTo>
                <a:lnTo>
                  <a:pt x="13" y="83"/>
                </a:lnTo>
                <a:close/>
                <a:moveTo>
                  <a:pt x="41" y="96"/>
                </a:moveTo>
                <a:cubicBezTo>
                  <a:pt x="41" y="96"/>
                  <a:pt x="41" y="96"/>
                  <a:pt x="41" y="96"/>
                </a:cubicBezTo>
                <a:cubicBezTo>
                  <a:pt x="117" y="15"/>
                  <a:pt x="117" y="15"/>
                  <a:pt x="117" y="15"/>
                </a:cubicBezTo>
                <a:cubicBezTo>
                  <a:pt x="52" y="116"/>
                  <a:pt x="52" y="116"/>
                  <a:pt x="52" y="116"/>
                </a:cubicBezTo>
                <a:lnTo>
                  <a:pt x="41" y="96"/>
                </a:lnTo>
                <a:close/>
                <a:moveTo>
                  <a:pt x="101" y="118"/>
                </a:moveTo>
                <a:cubicBezTo>
                  <a:pt x="67" y="105"/>
                  <a:pt x="67" y="105"/>
                  <a:pt x="67" y="105"/>
                </a:cubicBezTo>
                <a:cubicBezTo>
                  <a:pt x="66" y="104"/>
                  <a:pt x="65" y="104"/>
                  <a:pt x="64" y="104"/>
                </a:cubicBezTo>
                <a:cubicBezTo>
                  <a:pt x="117" y="23"/>
                  <a:pt x="117" y="23"/>
                  <a:pt x="117" y="23"/>
                </a:cubicBezTo>
                <a:lnTo>
                  <a:pt x="101" y="1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nb-NO" dirty="0"/>
          </a:p>
        </p:txBody>
      </p:sp>
      <p:grpSp>
        <p:nvGrpSpPr>
          <p:cNvPr id="56" name="Group 31">
            <a:extLst>
              <a:ext uri="{FF2B5EF4-FFF2-40B4-BE49-F238E27FC236}">
                <a16:creationId xmlns:a16="http://schemas.microsoft.com/office/drawing/2014/main" id="{416832E2-7D39-DC43-B455-F59307E17E3C}"/>
              </a:ext>
            </a:extLst>
          </p:cNvPr>
          <p:cNvGrpSpPr/>
          <p:nvPr/>
        </p:nvGrpSpPr>
        <p:grpSpPr>
          <a:xfrm>
            <a:off x="1570339" y="11888718"/>
            <a:ext cx="961876" cy="965051"/>
            <a:chOff x="3236913" y="1941513"/>
            <a:chExt cx="481012" cy="482600"/>
          </a:xfrm>
          <a:solidFill>
            <a:schemeClr val="tx1"/>
          </a:solidFill>
        </p:grpSpPr>
        <p:sp>
          <p:nvSpPr>
            <p:cNvPr id="58" name="Freeform 85">
              <a:extLst>
                <a:ext uri="{FF2B5EF4-FFF2-40B4-BE49-F238E27FC236}">
                  <a16:creationId xmlns:a16="http://schemas.microsoft.com/office/drawing/2014/main" id="{B1050B6B-320E-6749-857F-C907C7FF1E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36913" y="1941513"/>
              <a:ext cx="481012" cy="482600"/>
            </a:xfrm>
            <a:custGeom>
              <a:avLst/>
              <a:gdLst>
                <a:gd name="T0" fmla="*/ 116 w 128"/>
                <a:gd name="T1" fmla="*/ 0 h 128"/>
                <a:gd name="T2" fmla="*/ 28 w 128"/>
                <a:gd name="T3" fmla="*/ 0 h 128"/>
                <a:gd name="T4" fmla="*/ 16 w 128"/>
                <a:gd name="T5" fmla="*/ 12 h 128"/>
                <a:gd name="T6" fmla="*/ 16 w 128"/>
                <a:gd name="T7" fmla="*/ 20 h 128"/>
                <a:gd name="T8" fmla="*/ 12 w 128"/>
                <a:gd name="T9" fmla="*/ 20 h 128"/>
                <a:gd name="T10" fmla="*/ 0 w 128"/>
                <a:gd name="T11" fmla="*/ 32 h 128"/>
                <a:gd name="T12" fmla="*/ 0 w 128"/>
                <a:gd name="T13" fmla="*/ 112 h 128"/>
                <a:gd name="T14" fmla="*/ 16 w 128"/>
                <a:gd name="T15" fmla="*/ 128 h 128"/>
                <a:gd name="T16" fmla="*/ 112 w 128"/>
                <a:gd name="T17" fmla="*/ 128 h 128"/>
                <a:gd name="T18" fmla="*/ 128 w 128"/>
                <a:gd name="T19" fmla="*/ 112 h 128"/>
                <a:gd name="T20" fmla="*/ 128 w 128"/>
                <a:gd name="T21" fmla="*/ 12 h 128"/>
                <a:gd name="T22" fmla="*/ 116 w 128"/>
                <a:gd name="T23" fmla="*/ 0 h 128"/>
                <a:gd name="T24" fmla="*/ 120 w 128"/>
                <a:gd name="T25" fmla="*/ 112 h 128"/>
                <a:gd name="T26" fmla="*/ 112 w 128"/>
                <a:gd name="T27" fmla="*/ 120 h 128"/>
                <a:gd name="T28" fmla="*/ 16 w 128"/>
                <a:gd name="T29" fmla="*/ 120 h 128"/>
                <a:gd name="T30" fmla="*/ 8 w 128"/>
                <a:gd name="T31" fmla="*/ 112 h 128"/>
                <a:gd name="T32" fmla="*/ 8 w 128"/>
                <a:gd name="T33" fmla="*/ 32 h 128"/>
                <a:gd name="T34" fmla="*/ 12 w 128"/>
                <a:gd name="T35" fmla="*/ 28 h 128"/>
                <a:gd name="T36" fmla="*/ 16 w 128"/>
                <a:gd name="T37" fmla="*/ 28 h 128"/>
                <a:gd name="T38" fmla="*/ 16 w 128"/>
                <a:gd name="T39" fmla="*/ 108 h 128"/>
                <a:gd name="T40" fmla="*/ 20 w 128"/>
                <a:gd name="T41" fmla="*/ 112 h 128"/>
                <a:gd name="T42" fmla="*/ 24 w 128"/>
                <a:gd name="T43" fmla="*/ 108 h 128"/>
                <a:gd name="T44" fmla="*/ 24 w 128"/>
                <a:gd name="T45" fmla="*/ 12 h 128"/>
                <a:gd name="T46" fmla="*/ 28 w 128"/>
                <a:gd name="T47" fmla="*/ 8 h 128"/>
                <a:gd name="T48" fmla="*/ 116 w 128"/>
                <a:gd name="T49" fmla="*/ 8 h 128"/>
                <a:gd name="T50" fmla="*/ 120 w 128"/>
                <a:gd name="T51" fmla="*/ 12 h 128"/>
                <a:gd name="T52" fmla="*/ 120 w 128"/>
                <a:gd name="T53" fmla="*/ 11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8" h="128">
                  <a:moveTo>
                    <a:pt x="116" y="0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21" y="0"/>
                    <a:pt x="16" y="5"/>
                    <a:pt x="16" y="12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5" y="20"/>
                    <a:pt x="0" y="25"/>
                    <a:pt x="0" y="32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21"/>
                    <a:pt x="7" y="128"/>
                    <a:pt x="16" y="128"/>
                  </a:cubicBezTo>
                  <a:cubicBezTo>
                    <a:pt x="112" y="128"/>
                    <a:pt x="112" y="128"/>
                    <a:pt x="112" y="128"/>
                  </a:cubicBezTo>
                  <a:cubicBezTo>
                    <a:pt x="121" y="128"/>
                    <a:pt x="128" y="121"/>
                    <a:pt x="128" y="112"/>
                  </a:cubicBezTo>
                  <a:cubicBezTo>
                    <a:pt x="128" y="12"/>
                    <a:pt x="128" y="12"/>
                    <a:pt x="128" y="12"/>
                  </a:cubicBezTo>
                  <a:cubicBezTo>
                    <a:pt x="128" y="5"/>
                    <a:pt x="123" y="0"/>
                    <a:pt x="116" y="0"/>
                  </a:cubicBezTo>
                  <a:close/>
                  <a:moveTo>
                    <a:pt x="120" y="112"/>
                  </a:moveTo>
                  <a:cubicBezTo>
                    <a:pt x="120" y="116"/>
                    <a:pt x="116" y="120"/>
                    <a:pt x="112" y="120"/>
                  </a:cubicBezTo>
                  <a:cubicBezTo>
                    <a:pt x="16" y="120"/>
                    <a:pt x="16" y="120"/>
                    <a:pt x="16" y="120"/>
                  </a:cubicBezTo>
                  <a:cubicBezTo>
                    <a:pt x="12" y="120"/>
                    <a:pt x="8" y="116"/>
                    <a:pt x="8" y="112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8" y="30"/>
                    <a:pt x="10" y="28"/>
                    <a:pt x="12" y="28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16" y="108"/>
                    <a:pt x="16" y="108"/>
                    <a:pt x="16" y="108"/>
                  </a:cubicBezTo>
                  <a:cubicBezTo>
                    <a:pt x="16" y="110"/>
                    <a:pt x="18" y="112"/>
                    <a:pt x="20" y="112"/>
                  </a:cubicBezTo>
                  <a:cubicBezTo>
                    <a:pt x="22" y="112"/>
                    <a:pt x="24" y="110"/>
                    <a:pt x="24" y="108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10"/>
                    <a:pt x="26" y="8"/>
                    <a:pt x="28" y="8"/>
                  </a:cubicBezTo>
                  <a:cubicBezTo>
                    <a:pt x="116" y="8"/>
                    <a:pt x="116" y="8"/>
                    <a:pt x="116" y="8"/>
                  </a:cubicBezTo>
                  <a:cubicBezTo>
                    <a:pt x="118" y="8"/>
                    <a:pt x="120" y="10"/>
                    <a:pt x="120" y="12"/>
                  </a:cubicBezTo>
                  <a:lnTo>
                    <a:pt x="12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59" name="Freeform 86">
              <a:extLst>
                <a:ext uri="{FF2B5EF4-FFF2-40B4-BE49-F238E27FC236}">
                  <a16:creationId xmlns:a16="http://schemas.microsoft.com/office/drawing/2014/main" id="{09F85284-33F5-5144-92B2-AB92575B79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2663" y="2122488"/>
              <a:ext cx="134937" cy="15875"/>
            </a:xfrm>
            <a:custGeom>
              <a:avLst/>
              <a:gdLst>
                <a:gd name="T0" fmla="*/ 2 w 36"/>
                <a:gd name="T1" fmla="*/ 4 h 4"/>
                <a:gd name="T2" fmla="*/ 34 w 36"/>
                <a:gd name="T3" fmla="*/ 4 h 4"/>
                <a:gd name="T4" fmla="*/ 36 w 36"/>
                <a:gd name="T5" fmla="*/ 2 h 4"/>
                <a:gd name="T6" fmla="*/ 34 w 36"/>
                <a:gd name="T7" fmla="*/ 0 h 4"/>
                <a:gd name="T8" fmla="*/ 2 w 36"/>
                <a:gd name="T9" fmla="*/ 0 h 4"/>
                <a:gd name="T10" fmla="*/ 0 w 36"/>
                <a:gd name="T11" fmla="*/ 2 h 4"/>
                <a:gd name="T12" fmla="*/ 2 w 3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2" y="4"/>
                  </a:move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60" name="Freeform 87">
              <a:extLst>
                <a:ext uri="{FF2B5EF4-FFF2-40B4-BE49-F238E27FC236}">
                  <a16:creationId xmlns:a16="http://schemas.microsoft.com/office/drawing/2014/main" id="{01343F89-BC06-8C41-AE53-D0346E7943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2663" y="2078038"/>
              <a:ext cx="134937" cy="14288"/>
            </a:xfrm>
            <a:custGeom>
              <a:avLst/>
              <a:gdLst>
                <a:gd name="T0" fmla="*/ 2 w 36"/>
                <a:gd name="T1" fmla="*/ 4 h 4"/>
                <a:gd name="T2" fmla="*/ 34 w 36"/>
                <a:gd name="T3" fmla="*/ 4 h 4"/>
                <a:gd name="T4" fmla="*/ 36 w 36"/>
                <a:gd name="T5" fmla="*/ 2 h 4"/>
                <a:gd name="T6" fmla="*/ 34 w 36"/>
                <a:gd name="T7" fmla="*/ 0 h 4"/>
                <a:gd name="T8" fmla="*/ 2 w 36"/>
                <a:gd name="T9" fmla="*/ 0 h 4"/>
                <a:gd name="T10" fmla="*/ 0 w 36"/>
                <a:gd name="T11" fmla="*/ 2 h 4"/>
                <a:gd name="T12" fmla="*/ 2 w 3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2" y="4"/>
                  </a:move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61" name="Freeform 88">
              <a:extLst>
                <a:ext uri="{FF2B5EF4-FFF2-40B4-BE49-F238E27FC236}">
                  <a16:creationId xmlns:a16="http://schemas.microsoft.com/office/drawing/2014/main" id="{D24B1E86-D6A5-7E40-B579-A9DCD84769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2663" y="2032001"/>
              <a:ext cx="134937" cy="15875"/>
            </a:xfrm>
            <a:custGeom>
              <a:avLst/>
              <a:gdLst>
                <a:gd name="T0" fmla="*/ 2 w 36"/>
                <a:gd name="T1" fmla="*/ 4 h 4"/>
                <a:gd name="T2" fmla="*/ 34 w 36"/>
                <a:gd name="T3" fmla="*/ 4 h 4"/>
                <a:gd name="T4" fmla="*/ 36 w 36"/>
                <a:gd name="T5" fmla="*/ 2 h 4"/>
                <a:gd name="T6" fmla="*/ 34 w 36"/>
                <a:gd name="T7" fmla="*/ 0 h 4"/>
                <a:gd name="T8" fmla="*/ 2 w 36"/>
                <a:gd name="T9" fmla="*/ 0 h 4"/>
                <a:gd name="T10" fmla="*/ 0 w 36"/>
                <a:gd name="T11" fmla="*/ 2 h 4"/>
                <a:gd name="T12" fmla="*/ 2 w 3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2" y="4"/>
                  </a:move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62" name="Freeform 89">
              <a:extLst>
                <a:ext uri="{FF2B5EF4-FFF2-40B4-BE49-F238E27FC236}">
                  <a16:creationId xmlns:a16="http://schemas.microsoft.com/office/drawing/2014/main" id="{19C88503-5DF1-2F4A-838E-01E4CBEFDE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7563" y="2347913"/>
              <a:ext cx="134937" cy="15875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63" name="Freeform 90">
              <a:extLst>
                <a:ext uri="{FF2B5EF4-FFF2-40B4-BE49-F238E27FC236}">
                  <a16:creationId xmlns:a16="http://schemas.microsoft.com/office/drawing/2014/main" id="{FC9D13EB-C3B2-4E41-AF74-F33B1CB506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7563" y="2303463"/>
              <a:ext cx="134937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64" name="Freeform 91">
              <a:extLst>
                <a:ext uri="{FF2B5EF4-FFF2-40B4-BE49-F238E27FC236}">
                  <a16:creationId xmlns:a16="http://schemas.microsoft.com/office/drawing/2014/main" id="{041FE037-5B20-194D-9489-766D280AF2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7563" y="2259013"/>
              <a:ext cx="134937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65" name="Freeform 92">
              <a:extLst>
                <a:ext uri="{FF2B5EF4-FFF2-40B4-BE49-F238E27FC236}">
                  <a16:creationId xmlns:a16="http://schemas.microsoft.com/office/drawing/2014/main" id="{D15924F2-0A4F-8549-96EF-12CC8500CC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2663" y="2347913"/>
              <a:ext cx="134937" cy="15875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66" name="Freeform 93">
              <a:extLst>
                <a:ext uri="{FF2B5EF4-FFF2-40B4-BE49-F238E27FC236}">
                  <a16:creationId xmlns:a16="http://schemas.microsoft.com/office/drawing/2014/main" id="{7ECB04F5-6E8D-D24A-BD37-495AD22E5B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2663" y="2303463"/>
              <a:ext cx="134937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67" name="Freeform 94">
              <a:extLst>
                <a:ext uri="{FF2B5EF4-FFF2-40B4-BE49-F238E27FC236}">
                  <a16:creationId xmlns:a16="http://schemas.microsoft.com/office/drawing/2014/main" id="{36071415-B130-D44D-BDEF-2ED1A8676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2663" y="2259013"/>
              <a:ext cx="134937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68" name="Freeform 95">
              <a:extLst>
                <a:ext uri="{FF2B5EF4-FFF2-40B4-BE49-F238E27FC236}">
                  <a16:creationId xmlns:a16="http://schemas.microsoft.com/office/drawing/2014/main" id="{63E68C7D-E76C-8346-BF62-15E8CF7549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7563" y="2168526"/>
              <a:ext cx="300037" cy="14288"/>
            </a:xfrm>
            <a:custGeom>
              <a:avLst/>
              <a:gdLst>
                <a:gd name="T0" fmla="*/ 78 w 80"/>
                <a:gd name="T1" fmla="*/ 0 h 4"/>
                <a:gd name="T2" fmla="*/ 2 w 80"/>
                <a:gd name="T3" fmla="*/ 0 h 4"/>
                <a:gd name="T4" fmla="*/ 0 w 80"/>
                <a:gd name="T5" fmla="*/ 2 h 4"/>
                <a:gd name="T6" fmla="*/ 2 w 80"/>
                <a:gd name="T7" fmla="*/ 4 h 4"/>
                <a:gd name="T8" fmla="*/ 78 w 80"/>
                <a:gd name="T9" fmla="*/ 4 h 4"/>
                <a:gd name="T10" fmla="*/ 80 w 80"/>
                <a:gd name="T11" fmla="*/ 2 h 4"/>
                <a:gd name="T12" fmla="*/ 78 w 80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4">
                  <a:moveTo>
                    <a:pt x="78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78" y="4"/>
                    <a:pt x="78" y="4"/>
                    <a:pt x="78" y="4"/>
                  </a:cubicBezTo>
                  <a:cubicBezTo>
                    <a:pt x="79" y="4"/>
                    <a:pt x="80" y="3"/>
                    <a:pt x="80" y="2"/>
                  </a:cubicBezTo>
                  <a:cubicBezTo>
                    <a:pt x="80" y="1"/>
                    <a:pt x="79" y="0"/>
                    <a:pt x="7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69" name="Freeform 96">
              <a:extLst>
                <a:ext uri="{FF2B5EF4-FFF2-40B4-BE49-F238E27FC236}">
                  <a16:creationId xmlns:a16="http://schemas.microsoft.com/office/drawing/2014/main" id="{64969086-F009-BD45-8267-F036410F9C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7563" y="2212976"/>
              <a:ext cx="300037" cy="15875"/>
            </a:xfrm>
            <a:custGeom>
              <a:avLst/>
              <a:gdLst>
                <a:gd name="T0" fmla="*/ 78 w 80"/>
                <a:gd name="T1" fmla="*/ 0 h 4"/>
                <a:gd name="T2" fmla="*/ 2 w 80"/>
                <a:gd name="T3" fmla="*/ 0 h 4"/>
                <a:gd name="T4" fmla="*/ 0 w 80"/>
                <a:gd name="T5" fmla="*/ 2 h 4"/>
                <a:gd name="T6" fmla="*/ 2 w 80"/>
                <a:gd name="T7" fmla="*/ 4 h 4"/>
                <a:gd name="T8" fmla="*/ 78 w 80"/>
                <a:gd name="T9" fmla="*/ 4 h 4"/>
                <a:gd name="T10" fmla="*/ 80 w 80"/>
                <a:gd name="T11" fmla="*/ 2 h 4"/>
                <a:gd name="T12" fmla="*/ 78 w 80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4">
                  <a:moveTo>
                    <a:pt x="78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78" y="4"/>
                    <a:pt x="78" y="4"/>
                    <a:pt x="78" y="4"/>
                  </a:cubicBezTo>
                  <a:cubicBezTo>
                    <a:pt x="79" y="4"/>
                    <a:pt x="80" y="3"/>
                    <a:pt x="80" y="2"/>
                  </a:cubicBezTo>
                  <a:cubicBezTo>
                    <a:pt x="80" y="1"/>
                    <a:pt x="79" y="0"/>
                    <a:pt x="7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70" name="Freeform 97">
              <a:extLst>
                <a:ext uri="{FF2B5EF4-FFF2-40B4-BE49-F238E27FC236}">
                  <a16:creationId xmlns:a16="http://schemas.microsoft.com/office/drawing/2014/main" id="{AA336DA3-1175-4C45-A9D9-8499F1A5A12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57563" y="2001838"/>
              <a:ext cx="134937" cy="136525"/>
            </a:xfrm>
            <a:custGeom>
              <a:avLst/>
              <a:gdLst>
                <a:gd name="T0" fmla="*/ 4 w 36"/>
                <a:gd name="T1" fmla="*/ 36 h 36"/>
                <a:gd name="T2" fmla="*/ 32 w 36"/>
                <a:gd name="T3" fmla="*/ 36 h 36"/>
                <a:gd name="T4" fmla="*/ 36 w 36"/>
                <a:gd name="T5" fmla="*/ 32 h 36"/>
                <a:gd name="T6" fmla="*/ 36 w 36"/>
                <a:gd name="T7" fmla="*/ 4 h 36"/>
                <a:gd name="T8" fmla="*/ 32 w 36"/>
                <a:gd name="T9" fmla="*/ 0 h 36"/>
                <a:gd name="T10" fmla="*/ 4 w 36"/>
                <a:gd name="T11" fmla="*/ 0 h 36"/>
                <a:gd name="T12" fmla="*/ 0 w 36"/>
                <a:gd name="T13" fmla="*/ 4 h 36"/>
                <a:gd name="T14" fmla="*/ 0 w 36"/>
                <a:gd name="T15" fmla="*/ 32 h 36"/>
                <a:gd name="T16" fmla="*/ 4 w 36"/>
                <a:gd name="T17" fmla="*/ 36 h 36"/>
                <a:gd name="T18" fmla="*/ 8 w 36"/>
                <a:gd name="T19" fmla="*/ 8 h 36"/>
                <a:gd name="T20" fmla="*/ 28 w 36"/>
                <a:gd name="T21" fmla="*/ 8 h 36"/>
                <a:gd name="T22" fmla="*/ 28 w 36"/>
                <a:gd name="T23" fmla="*/ 28 h 36"/>
                <a:gd name="T24" fmla="*/ 8 w 36"/>
                <a:gd name="T25" fmla="*/ 28 h 36"/>
                <a:gd name="T26" fmla="*/ 8 w 36"/>
                <a:gd name="T27" fmla="*/ 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6" h="36">
                  <a:moveTo>
                    <a:pt x="4" y="36"/>
                  </a:moveTo>
                  <a:cubicBezTo>
                    <a:pt x="32" y="36"/>
                    <a:pt x="32" y="36"/>
                    <a:pt x="32" y="36"/>
                  </a:cubicBezTo>
                  <a:cubicBezTo>
                    <a:pt x="34" y="36"/>
                    <a:pt x="36" y="34"/>
                    <a:pt x="36" y="32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2"/>
                    <a:pt x="34" y="0"/>
                    <a:pt x="3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4"/>
                    <a:pt x="2" y="36"/>
                    <a:pt x="4" y="36"/>
                  </a:cubicBezTo>
                  <a:close/>
                  <a:moveTo>
                    <a:pt x="8" y="8"/>
                  </a:moveTo>
                  <a:cubicBezTo>
                    <a:pt x="28" y="8"/>
                    <a:pt x="28" y="8"/>
                    <a:pt x="28" y="8"/>
                  </a:cubicBezTo>
                  <a:cubicBezTo>
                    <a:pt x="28" y="28"/>
                    <a:pt x="28" y="28"/>
                    <a:pt x="28" y="28"/>
                  </a:cubicBezTo>
                  <a:cubicBezTo>
                    <a:pt x="8" y="28"/>
                    <a:pt x="8" y="28"/>
                    <a:pt x="8" y="28"/>
                  </a:cubicBezTo>
                  <a:lnTo>
                    <a:pt x="8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</p:grpSp>
      <p:grpSp>
        <p:nvGrpSpPr>
          <p:cNvPr id="71" name="Group 45">
            <a:extLst>
              <a:ext uri="{FF2B5EF4-FFF2-40B4-BE49-F238E27FC236}">
                <a16:creationId xmlns:a16="http://schemas.microsoft.com/office/drawing/2014/main" id="{2264FC7F-188C-EB4E-9DB4-5AF39C071B37}"/>
              </a:ext>
            </a:extLst>
          </p:cNvPr>
          <p:cNvGrpSpPr/>
          <p:nvPr/>
        </p:nvGrpSpPr>
        <p:grpSpPr>
          <a:xfrm>
            <a:off x="17305921" y="11888718"/>
            <a:ext cx="720613" cy="965051"/>
            <a:chOff x="3356504" y="4812772"/>
            <a:chExt cx="360362" cy="482600"/>
          </a:xfrm>
          <a:solidFill>
            <a:schemeClr val="tx1"/>
          </a:solidFill>
        </p:grpSpPr>
        <p:sp>
          <p:nvSpPr>
            <p:cNvPr id="72" name="Freeform 30">
              <a:extLst>
                <a:ext uri="{FF2B5EF4-FFF2-40B4-BE49-F238E27FC236}">
                  <a16:creationId xmlns:a16="http://schemas.microsoft.com/office/drawing/2014/main" id="{76B82396-D480-A246-8A82-B106D7D6353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46991" y="4900085"/>
              <a:ext cx="179387" cy="179388"/>
            </a:xfrm>
            <a:custGeom>
              <a:avLst/>
              <a:gdLst>
                <a:gd name="T0" fmla="*/ 24 w 48"/>
                <a:gd name="T1" fmla="*/ 48 h 48"/>
                <a:gd name="T2" fmla="*/ 48 w 48"/>
                <a:gd name="T3" fmla="*/ 24 h 48"/>
                <a:gd name="T4" fmla="*/ 24 w 48"/>
                <a:gd name="T5" fmla="*/ 0 h 48"/>
                <a:gd name="T6" fmla="*/ 0 w 48"/>
                <a:gd name="T7" fmla="*/ 24 h 48"/>
                <a:gd name="T8" fmla="*/ 24 w 48"/>
                <a:gd name="T9" fmla="*/ 48 h 48"/>
                <a:gd name="T10" fmla="*/ 24 w 48"/>
                <a:gd name="T11" fmla="*/ 4 h 48"/>
                <a:gd name="T12" fmla="*/ 44 w 48"/>
                <a:gd name="T13" fmla="*/ 24 h 48"/>
                <a:gd name="T14" fmla="*/ 24 w 48"/>
                <a:gd name="T15" fmla="*/ 44 h 48"/>
                <a:gd name="T16" fmla="*/ 4 w 48"/>
                <a:gd name="T17" fmla="*/ 24 h 48"/>
                <a:gd name="T18" fmla="*/ 24 w 48"/>
                <a:gd name="T19" fmla="*/ 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48">
                  <a:moveTo>
                    <a:pt x="24" y="48"/>
                  </a:moveTo>
                  <a:cubicBezTo>
                    <a:pt x="37" y="48"/>
                    <a:pt x="48" y="37"/>
                    <a:pt x="48" y="24"/>
                  </a:cubicBezTo>
                  <a:cubicBezTo>
                    <a:pt x="48" y="11"/>
                    <a:pt x="37" y="0"/>
                    <a:pt x="24" y="0"/>
                  </a:cubicBezTo>
                  <a:cubicBezTo>
                    <a:pt x="11" y="0"/>
                    <a:pt x="0" y="11"/>
                    <a:pt x="0" y="24"/>
                  </a:cubicBezTo>
                  <a:cubicBezTo>
                    <a:pt x="0" y="37"/>
                    <a:pt x="11" y="48"/>
                    <a:pt x="24" y="48"/>
                  </a:cubicBezTo>
                  <a:close/>
                  <a:moveTo>
                    <a:pt x="24" y="4"/>
                  </a:moveTo>
                  <a:cubicBezTo>
                    <a:pt x="35" y="4"/>
                    <a:pt x="44" y="13"/>
                    <a:pt x="44" y="24"/>
                  </a:cubicBezTo>
                  <a:cubicBezTo>
                    <a:pt x="44" y="35"/>
                    <a:pt x="35" y="44"/>
                    <a:pt x="24" y="44"/>
                  </a:cubicBezTo>
                  <a:cubicBezTo>
                    <a:pt x="13" y="44"/>
                    <a:pt x="4" y="35"/>
                    <a:pt x="4" y="24"/>
                  </a:cubicBezTo>
                  <a:cubicBezTo>
                    <a:pt x="4" y="13"/>
                    <a:pt x="13" y="4"/>
                    <a:pt x="24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73" name="Freeform 31">
              <a:extLst>
                <a:ext uri="{FF2B5EF4-FFF2-40B4-BE49-F238E27FC236}">
                  <a16:creationId xmlns:a16="http://schemas.microsoft.com/office/drawing/2014/main" id="{4104369D-7A56-A846-ACB7-A4D83DF7B4C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56504" y="4812772"/>
              <a:ext cx="360362" cy="482600"/>
            </a:xfrm>
            <a:custGeom>
              <a:avLst/>
              <a:gdLst>
                <a:gd name="T0" fmla="*/ 48 w 96"/>
                <a:gd name="T1" fmla="*/ 0 h 128"/>
                <a:gd name="T2" fmla="*/ 0 w 96"/>
                <a:gd name="T3" fmla="*/ 48 h 128"/>
                <a:gd name="T4" fmla="*/ 41 w 96"/>
                <a:gd name="T5" fmla="*/ 125 h 128"/>
                <a:gd name="T6" fmla="*/ 48 w 96"/>
                <a:gd name="T7" fmla="*/ 128 h 128"/>
                <a:gd name="T8" fmla="*/ 48 w 96"/>
                <a:gd name="T9" fmla="*/ 128 h 128"/>
                <a:gd name="T10" fmla="*/ 54 w 96"/>
                <a:gd name="T11" fmla="*/ 125 h 128"/>
                <a:gd name="T12" fmla="*/ 96 w 96"/>
                <a:gd name="T13" fmla="*/ 48 h 128"/>
                <a:gd name="T14" fmla="*/ 48 w 96"/>
                <a:gd name="T15" fmla="*/ 0 h 128"/>
                <a:gd name="T16" fmla="*/ 48 w 96"/>
                <a:gd name="T17" fmla="*/ 120 h 128"/>
                <a:gd name="T18" fmla="*/ 48 w 96"/>
                <a:gd name="T19" fmla="*/ 120 h 128"/>
                <a:gd name="T20" fmla="*/ 47 w 96"/>
                <a:gd name="T21" fmla="*/ 119 h 128"/>
                <a:gd name="T22" fmla="*/ 8 w 96"/>
                <a:gd name="T23" fmla="*/ 48 h 128"/>
                <a:gd name="T24" fmla="*/ 48 w 96"/>
                <a:gd name="T25" fmla="*/ 8 h 128"/>
                <a:gd name="T26" fmla="*/ 88 w 96"/>
                <a:gd name="T27" fmla="*/ 48 h 128"/>
                <a:gd name="T28" fmla="*/ 48 w 96"/>
                <a:gd name="T29" fmla="*/ 12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" h="128">
                  <a:moveTo>
                    <a:pt x="48" y="0"/>
                  </a:moveTo>
                  <a:cubicBezTo>
                    <a:pt x="22" y="0"/>
                    <a:pt x="0" y="21"/>
                    <a:pt x="0" y="48"/>
                  </a:cubicBezTo>
                  <a:cubicBezTo>
                    <a:pt x="0" y="76"/>
                    <a:pt x="24" y="105"/>
                    <a:pt x="41" y="125"/>
                  </a:cubicBezTo>
                  <a:cubicBezTo>
                    <a:pt x="42" y="125"/>
                    <a:pt x="44" y="128"/>
                    <a:pt x="48" y="128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2" y="128"/>
                    <a:pt x="54" y="125"/>
                    <a:pt x="54" y="125"/>
                  </a:cubicBezTo>
                  <a:cubicBezTo>
                    <a:pt x="72" y="105"/>
                    <a:pt x="96" y="76"/>
                    <a:pt x="96" y="48"/>
                  </a:cubicBezTo>
                  <a:cubicBezTo>
                    <a:pt x="96" y="21"/>
                    <a:pt x="74" y="0"/>
                    <a:pt x="48" y="0"/>
                  </a:cubicBezTo>
                  <a:close/>
                  <a:moveTo>
                    <a:pt x="48" y="120"/>
                  </a:move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8" y="120"/>
                    <a:pt x="47" y="119"/>
                  </a:cubicBezTo>
                  <a:cubicBezTo>
                    <a:pt x="33" y="103"/>
                    <a:pt x="8" y="74"/>
                    <a:pt x="8" y="48"/>
                  </a:cubicBezTo>
                  <a:cubicBezTo>
                    <a:pt x="8" y="26"/>
                    <a:pt x="26" y="8"/>
                    <a:pt x="48" y="8"/>
                  </a:cubicBezTo>
                  <a:cubicBezTo>
                    <a:pt x="70" y="8"/>
                    <a:pt x="88" y="26"/>
                    <a:pt x="88" y="48"/>
                  </a:cubicBezTo>
                  <a:cubicBezTo>
                    <a:pt x="88" y="74"/>
                    <a:pt x="63" y="103"/>
                    <a:pt x="48" y="1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</p:grpSp>
      <p:sp>
        <p:nvSpPr>
          <p:cNvPr id="74" name="TextBox 48">
            <a:extLst>
              <a:ext uri="{FF2B5EF4-FFF2-40B4-BE49-F238E27FC236}">
                <a16:creationId xmlns:a16="http://schemas.microsoft.com/office/drawing/2014/main" id="{1FB70336-95FA-4243-9801-4EDF6D3F39A2}"/>
              </a:ext>
            </a:extLst>
          </p:cNvPr>
          <p:cNvSpPr txBox="1"/>
          <p:nvPr/>
        </p:nvSpPr>
        <p:spPr>
          <a:xfrm>
            <a:off x="2772437" y="11848331"/>
            <a:ext cx="2520242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800" b="1" dirty="0">
                <a:latin typeface="+mj-lt"/>
              </a:rPr>
              <a:t>Ditt firma info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800" dirty="0">
                <a:latin typeface="+mj-lt"/>
              </a:rPr>
              <a:t>Sett inn tekst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34119AAB-F490-E242-AEEB-3C8460F77F74}"/>
              </a:ext>
            </a:extLst>
          </p:cNvPr>
          <p:cNvSpPr/>
          <p:nvPr/>
        </p:nvSpPr>
        <p:spPr>
          <a:xfrm>
            <a:off x="1087" y="7048992"/>
            <a:ext cx="24380238" cy="699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</a:pPr>
            <a:r>
              <a:rPr lang="id-ID" altLang="nb-NO" sz="3000" spc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Veritatis ene serat</a:t>
            </a:r>
          </a:p>
        </p:txBody>
      </p:sp>
      <p:sp>
        <p:nvSpPr>
          <p:cNvPr id="31" name="TextBox 48">
            <a:extLst>
              <a:ext uri="{FF2B5EF4-FFF2-40B4-BE49-F238E27FC236}">
                <a16:creationId xmlns:a16="http://schemas.microsoft.com/office/drawing/2014/main" id="{2FF6C864-F184-AA48-BFEE-82E07452D67C}"/>
              </a:ext>
            </a:extLst>
          </p:cNvPr>
          <p:cNvSpPr txBox="1"/>
          <p:nvPr/>
        </p:nvSpPr>
        <p:spPr>
          <a:xfrm>
            <a:off x="10861361" y="11848331"/>
            <a:ext cx="2260555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800" b="1" dirty="0">
                <a:latin typeface="+mj-lt"/>
              </a:rPr>
              <a:t>Kontakt oss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800" dirty="0">
                <a:latin typeface="+mj-lt"/>
              </a:rPr>
              <a:t>Sett inn tekst</a:t>
            </a:r>
          </a:p>
        </p:txBody>
      </p:sp>
      <p:sp>
        <p:nvSpPr>
          <p:cNvPr id="32" name="TextBox 48">
            <a:extLst>
              <a:ext uri="{FF2B5EF4-FFF2-40B4-BE49-F238E27FC236}">
                <a16:creationId xmlns:a16="http://schemas.microsoft.com/office/drawing/2014/main" id="{646FDA01-4E14-FD4A-BBC0-D09A4E334860}"/>
              </a:ext>
            </a:extLst>
          </p:cNvPr>
          <p:cNvSpPr txBox="1"/>
          <p:nvPr/>
        </p:nvSpPr>
        <p:spPr>
          <a:xfrm>
            <a:off x="18293792" y="11848331"/>
            <a:ext cx="2260555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800" b="1" dirty="0">
                <a:latin typeface="+mj-lt"/>
              </a:rPr>
              <a:t>Adresse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800" dirty="0">
                <a:latin typeface="+mj-lt"/>
              </a:rPr>
              <a:t>Sett inn tekst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5">
            <a:extLst>
              <a:ext uri="{FF2B5EF4-FFF2-40B4-BE49-F238E27FC236}">
                <a16:creationId xmlns:a16="http://schemas.microsoft.com/office/drawing/2014/main" id="{A585F261-3C04-C14F-A9F6-2F5AA9EDE968}"/>
              </a:ext>
            </a:extLst>
          </p:cNvPr>
          <p:cNvSpPr txBox="1"/>
          <p:nvPr/>
        </p:nvSpPr>
        <p:spPr>
          <a:xfrm>
            <a:off x="14289445" y="1879180"/>
            <a:ext cx="804157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6000" b="1" dirty="0">
                <a:solidFill>
                  <a:schemeClr val="bg2"/>
                </a:solidFill>
                <a:latin typeface="+mj-lt"/>
              </a:rPr>
              <a:t>DIN TEKST HER</a:t>
            </a:r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id="{CF47E542-F454-264E-AECD-F6C69410E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8494" y="2923859"/>
            <a:ext cx="847972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/>
            <a:r>
              <a:rPr lang="en-US" altLang="nb-NO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Phasellus id dolor dui. </a:t>
            </a:r>
            <a:endParaRPr lang="id-ID" altLang="nb-NO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8">
            <a:extLst>
              <a:ext uri="{FF2B5EF4-FFF2-40B4-BE49-F238E27FC236}">
                <a16:creationId xmlns:a16="http://schemas.microsoft.com/office/drawing/2014/main" id="{397D00B7-8A83-B34E-90E8-3AF5F0049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44069" y="6031567"/>
            <a:ext cx="8444151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/>
            <a:r>
              <a:rPr lang="en-US" altLang="nb-NO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Phasellus id dolor dui. Morbi efficitur suscipit pulvinar. Phasellus ex sapien, aliquet in arcu a, tincidunt eleifend arcu.</a:t>
            </a:r>
            <a:endParaRPr lang="id-ID" altLang="nb-NO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11">
            <a:extLst>
              <a:ext uri="{FF2B5EF4-FFF2-40B4-BE49-F238E27FC236}">
                <a16:creationId xmlns:a16="http://schemas.microsoft.com/office/drawing/2014/main" id="{D9151A90-3587-7C40-B5B6-A53CB883B9BE}"/>
              </a:ext>
            </a:extLst>
          </p:cNvPr>
          <p:cNvGrpSpPr/>
          <p:nvPr/>
        </p:nvGrpSpPr>
        <p:grpSpPr>
          <a:xfrm>
            <a:off x="13020771" y="2068285"/>
            <a:ext cx="935613" cy="624706"/>
            <a:chOff x="8308975" y="-595313"/>
            <a:chExt cx="484188" cy="301625"/>
          </a:xfrm>
          <a:solidFill>
            <a:schemeClr val="accent1"/>
          </a:solidFill>
        </p:grpSpPr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8C78B952-202F-BB40-8124-82E0A291D5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308975" y="-595313"/>
              <a:ext cx="484188" cy="301625"/>
            </a:xfrm>
            <a:custGeom>
              <a:avLst/>
              <a:gdLst>
                <a:gd name="T0" fmla="*/ 128 w 128"/>
                <a:gd name="T1" fmla="*/ 39 h 80"/>
                <a:gd name="T2" fmla="*/ 128 w 128"/>
                <a:gd name="T3" fmla="*/ 39 h 80"/>
                <a:gd name="T4" fmla="*/ 127 w 128"/>
                <a:gd name="T5" fmla="*/ 38 h 80"/>
                <a:gd name="T6" fmla="*/ 127 w 128"/>
                <a:gd name="T7" fmla="*/ 38 h 80"/>
                <a:gd name="T8" fmla="*/ 64 w 128"/>
                <a:gd name="T9" fmla="*/ 0 h 80"/>
                <a:gd name="T10" fmla="*/ 0 w 128"/>
                <a:gd name="T11" fmla="*/ 38 h 80"/>
                <a:gd name="T12" fmla="*/ 0 w 128"/>
                <a:gd name="T13" fmla="*/ 38 h 80"/>
                <a:gd name="T14" fmla="*/ 0 w 128"/>
                <a:gd name="T15" fmla="*/ 39 h 80"/>
                <a:gd name="T16" fmla="*/ 0 w 128"/>
                <a:gd name="T17" fmla="*/ 39 h 80"/>
                <a:gd name="T18" fmla="*/ 0 w 128"/>
                <a:gd name="T19" fmla="*/ 40 h 80"/>
                <a:gd name="T20" fmla="*/ 0 w 128"/>
                <a:gd name="T21" fmla="*/ 41 h 80"/>
                <a:gd name="T22" fmla="*/ 0 w 128"/>
                <a:gd name="T23" fmla="*/ 41 h 80"/>
                <a:gd name="T24" fmla="*/ 0 w 128"/>
                <a:gd name="T25" fmla="*/ 42 h 80"/>
                <a:gd name="T26" fmla="*/ 0 w 128"/>
                <a:gd name="T27" fmla="*/ 42 h 80"/>
                <a:gd name="T28" fmla="*/ 64 w 128"/>
                <a:gd name="T29" fmla="*/ 80 h 80"/>
                <a:gd name="T30" fmla="*/ 127 w 128"/>
                <a:gd name="T31" fmla="*/ 42 h 80"/>
                <a:gd name="T32" fmla="*/ 127 w 128"/>
                <a:gd name="T33" fmla="*/ 42 h 80"/>
                <a:gd name="T34" fmla="*/ 128 w 128"/>
                <a:gd name="T35" fmla="*/ 41 h 80"/>
                <a:gd name="T36" fmla="*/ 128 w 128"/>
                <a:gd name="T37" fmla="*/ 41 h 80"/>
                <a:gd name="T38" fmla="*/ 128 w 128"/>
                <a:gd name="T39" fmla="*/ 40 h 80"/>
                <a:gd name="T40" fmla="*/ 128 w 128"/>
                <a:gd name="T41" fmla="*/ 39 h 80"/>
                <a:gd name="T42" fmla="*/ 64 w 128"/>
                <a:gd name="T43" fmla="*/ 72 h 80"/>
                <a:gd name="T44" fmla="*/ 9 w 128"/>
                <a:gd name="T45" fmla="*/ 40 h 80"/>
                <a:gd name="T46" fmla="*/ 64 w 128"/>
                <a:gd name="T47" fmla="*/ 8 h 80"/>
                <a:gd name="T48" fmla="*/ 119 w 128"/>
                <a:gd name="T49" fmla="*/ 40 h 80"/>
                <a:gd name="T50" fmla="*/ 64 w 128"/>
                <a:gd name="T51" fmla="*/ 7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8" h="80">
                  <a:moveTo>
                    <a:pt x="128" y="39"/>
                  </a:moveTo>
                  <a:cubicBezTo>
                    <a:pt x="128" y="39"/>
                    <a:pt x="128" y="39"/>
                    <a:pt x="128" y="39"/>
                  </a:cubicBezTo>
                  <a:cubicBezTo>
                    <a:pt x="128" y="39"/>
                    <a:pt x="128" y="38"/>
                    <a:pt x="127" y="38"/>
                  </a:cubicBezTo>
                  <a:cubicBezTo>
                    <a:pt x="127" y="38"/>
                    <a:pt x="127" y="38"/>
                    <a:pt x="127" y="38"/>
                  </a:cubicBezTo>
                  <a:cubicBezTo>
                    <a:pt x="116" y="16"/>
                    <a:pt x="91" y="0"/>
                    <a:pt x="64" y="0"/>
                  </a:cubicBezTo>
                  <a:cubicBezTo>
                    <a:pt x="37" y="0"/>
                    <a:pt x="12" y="16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40"/>
                    <a:pt x="0" y="40"/>
                  </a:cubicBezTo>
                  <a:cubicBezTo>
                    <a:pt x="0" y="40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2" y="64"/>
                    <a:pt x="37" y="80"/>
                    <a:pt x="64" y="80"/>
                  </a:cubicBezTo>
                  <a:cubicBezTo>
                    <a:pt x="91" y="80"/>
                    <a:pt x="116" y="64"/>
                    <a:pt x="127" y="42"/>
                  </a:cubicBezTo>
                  <a:cubicBezTo>
                    <a:pt x="127" y="42"/>
                    <a:pt x="127" y="42"/>
                    <a:pt x="127" y="42"/>
                  </a:cubicBezTo>
                  <a:cubicBezTo>
                    <a:pt x="128" y="41"/>
                    <a:pt x="128" y="41"/>
                    <a:pt x="128" y="41"/>
                  </a:cubicBezTo>
                  <a:cubicBezTo>
                    <a:pt x="128" y="41"/>
                    <a:pt x="128" y="41"/>
                    <a:pt x="128" y="41"/>
                  </a:cubicBezTo>
                  <a:cubicBezTo>
                    <a:pt x="128" y="41"/>
                    <a:pt x="128" y="40"/>
                    <a:pt x="128" y="40"/>
                  </a:cubicBezTo>
                  <a:cubicBezTo>
                    <a:pt x="128" y="40"/>
                    <a:pt x="128" y="39"/>
                    <a:pt x="128" y="39"/>
                  </a:cubicBezTo>
                  <a:close/>
                  <a:moveTo>
                    <a:pt x="64" y="72"/>
                  </a:moveTo>
                  <a:cubicBezTo>
                    <a:pt x="41" y="72"/>
                    <a:pt x="19" y="59"/>
                    <a:pt x="9" y="40"/>
                  </a:cubicBezTo>
                  <a:cubicBezTo>
                    <a:pt x="20" y="21"/>
                    <a:pt x="41" y="8"/>
                    <a:pt x="64" y="8"/>
                  </a:cubicBezTo>
                  <a:cubicBezTo>
                    <a:pt x="86" y="8"/>
                    <a:pt x="108" y="21"/>
                    <a:pt x="119" y="40"/>
                  </a:cubicBezTo>
                  <a:cubicBezTo>
                    <a:pt x="108" y="59"/>
                    <a:pt x="86" y="72"/>
                    <a:pt x="64" y="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81756D95-8A3A-6C4C-B8B2-D30E2E54C52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1538" y="-504825"/>
              <a:ext cx="68263" cy="68263"/>
            </a:xfrm>
            <a:custGeom>
              <a:avLst/>
              <a:gdLst>
                <a:gd name="T0" fmla="*/ 16 w 18"/>
                <a:gd name="T1" fmla="*/ 0 h 18"/>
                <a:gd name="T2" fmla="*/ 16 w 18"/>
                <a:gd name="T3" fmla="*/ 0 h 18"/>
                <a:gd name="T4" fmla="*/ 0 w 18"/>
                <a:gd name="T5" fmla="*/ 16 h 18"/>
                <a:gd name="T6" fmla="*/ 2 w 18"/>
                <a:gd name="T7" fmla="*/ 18 h 18"/>
                <a:gd name="T8" fmla="*/ 4 w 18"/>
                <a:gd name="T9" fmla="*/ 16 h 18"/>
                <a:gd name="T10" fmla="*/ 16 w 18"/>
                <a:gd name="T11" fmla="*/ 4 h 18"/>
                <a:gd name="T12" fmla="*/ 16 w 18"/>
                <a:gd name="T13" fmla="*/ 4 h 18"/>
                <a:gd name="T14" fmla="*/ 18 w 18"/>
                <a:gd name="T15" fmla="*/ 2 h 18"/>
                <a:gd name="T16" fmla="*/ 16 w 18"/>
                <a:gd name="T1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18">
                  <a:moveTo>
                    <a:pt x="16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17"/>
                    <a:pt x="1" y="18"/>
                    <a:pt x="2" y="18"/>
                  </a:cubicBezTo>
                  <a:cubicBezTo>
                    <a:pt x="3" y="18"/>
                    <a:pt x="4" y="17"/>
                    <a:pt x="4" y="16"/>
                  </a:cubicBezTo>
                  <a:cubicBezTo>
                    <a:pt x="4" y="9"/>
                    <a:pt x="9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7" y="4"/>
                    <a:pt x="18" y="3"/>
                    <a:pt x="18" y="2"/>
                  </a:cubicBezTo>
                  <a:cubicBezTo>
                    <a:pt x="18" y="1"/>
                    <a:pt x="17" y="0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9F4008D-7061-7646-86F2-5F965B5E33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45500" y="-549275"/>
              <a:ext cx="211138" cy="209550"/>
            </a:xfrm>
            <a:custGeom>
              <a:avLst/>
              <a:gdLst>
                <a:gd name="T0" fmla="*/ 28 w 56"/>
                <a:gd name="T1" fmla="*/ 0 h 56"/>
                <a:gd name="T2" fmla="*/ 0 w 56"/>
                <a:gd name="T3" fmla="*/ 28 h 56"/>
                <a:gd name="T4" fmla="*/ 28 w 56"/>
                <a:gd name="T5" fmla="*/ 56 h 56"/>
                <a:gd name="T6" fmla="*/ 56 w 56"/>
                <a:gd name="T7" fmla="*/ 28 h 56"/>
                <a:gd name="T8" fmla="*/ 28 w 56"/>
                <a:gd name="T9" fmla="*/ 0 h 56"/>
                <a:gd name="T10" fmla="*/ 28 w 56"/>
                <a:gd name="T11" fmla="*/ 52 h 56"/>
                <a:gd name="T12" fmla="*/ 4 w 56"/>
                <a:gd name="T13" fmla="*/ 28 h 56"/>
                <a:gd name="T14" fmla="*/ 28 w 56"/>
                <a:gd name="T15" fmla="*/ 4 h 56"/>
                <a:gd name="T16" fmla="*/ 52 w 56"/>
                <a:gd name="T17" fmla="*/ 28 h 56"/>
                <a:gd name="T18" fmla="*/ 28 w 56"/>
                <a:gd name="T19" fmla="*/ 5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0"/>
                  </a:moveTo>
                  <a:cubicBezTo>
                    <a:pt x="12" y="0"/>
                    <a:pt x="0" y="13"/>
                    <a:pt x="0" y="28"/>
                  </a:cubicBezTo>
                  <a:cubicBezTo>
                    <a:pt x="0" y="43"/>
                    <a:pt x="12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  <a:moveTo>
                    <a:pt x="28" y="52"/>
                  </a:moveTo>
                  <a:cubicBezTo>
                    <a:pt x="15" y="52"/>
                    <a:pt x="4" y="41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cubicBezTo>
                    <a:pt x="41" y="4"/>
                    <a:pt x="52" y="15"/>
                    <a:pt x="52" y="28"/>
                  </a:cubicBezTo>
                  <a:cubicBezTo>
                    <a:pt x="52" y="41"/>
                    <a:pt x="41" y="52"/>
                    <a:pt x="28" y="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</p:grpSp>
      <p:grpSp>
        <p:nvGrpSpPr>
          <p:cNvPr id="19" name="Group 15">
            <a:extLst>
              <a:ext uri="{FF2B5EF4-FFF2-40B4-BE49-F238E27FC236}">
                <a16:creationId xmlns:a16="http://schemas.microsoft.com/office/drawing/2014/main" id="{8B29752F-B87F-F943-A4C0-7AB37872B468}"/>
              </a:ext>
            </a:extLst>
          </p:cNvPr>
          <p:cNvGrpSpPr/>
          <p:nvPr/>
        </p:nvGrpSpPr>
        <p:grpSpPr>
          <a:xfrm>
            <a:off x="13018711" y="9096564"/>
            <a:ext cx="984718" cy="1015663"/>
            <a:chOff x="8588375" y="100013"/>
            <a:chExt cx="930276" cy="927101"/>
          </a:xfrm>
          <a:solidFill>
            <a:schemeClr val="accent1"/>
          </a:solidFill>
        </p:grpSpPr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51F66E4B-2F20-5541-A0E8-93B1DAD302E6}"/>
                </a:ext>
              </a:extLst>
            </p:cNvPr>
            <p:cNvSpPr>
              <a:spLocks/>
            </p:cNvSpPr>
            <p:nvPr/>
          </p:nvSpPr>
          <p:spPr bwMode="auto">
            <a:xfrm>
              <a:off x="8921750" y="187326"/>
              <a:ext cx="509588" cy="504825"/>
            </a:xfrm>
            <a:custGeom>
              <a:avLst/>
              <a:gdLst>
                <a:gd name="T0" fmla="*/ 7 w 134"/>
                <a:gd name="T1" fmla="*/ 133 h 133"/>
                <a:gd name="T2" fmla="*/ 3 w 134"/>
                <a:gd name="T3" fmla="*/ 131 h 133"/>
                <a:gd name="T4" fmla="*/ 3 w 134"/>
                <a:gd name="T5" fmla="*/ 123 h 133"/>
                <a:gd name="T6" fmla="*/ 123 w 134"/>
                <a:gd name="T7" fmla="*/ 3 h 133"/>
                <a:gd name="T8" fmla="*/ 131 w 134"/>
                <a:gd name="T9" fmla="*/ 3 h 133"/>
                <a:gd name="T10" fmla="*/ 131 w 134"/>
                <a:gd name="T11" fmla="*/ 11 h 133"/>
                <a:gd name="T12" fmla="*/ 11 w 134"/>
                <a:gd name="T13" fmla="*/ 131 h 133"/>
                <a:gd name="T14" fmla="*/ 7 w 134"/>
                <a:gd name="T15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4" h="133">
                  <a:moveTo>
                    <a:pt x="7" y="133"/>
                  </a:moveTo>
                  <a:cubicBezTo>
                    <a:pt x="5" y="133"/>
                    <a:pt x="4" y="132"/>
                    <a:pt x="3" y="131"/>
                  </a:cubicBezTo>
                  <a:cubicBezTo>
                    <a:pt x="0" y="129"/>
                    <a:pt x="0" y="125"/>
                    <a:pt x="3" y="123"/>
                  </a:cubicBezTo>
                  <a:cubicBezTo>
                    <a:pt x="123" y="3"/>
                    <a:pt x="123" y="3"/>
                    <a:pt x="123" y="3"/>
                  </a:cubicBezTo>
                  <a:cubicBezTo>
                    <a:pt x="125" y="0"/>
                    <a:pt x="129" y="0"/>
                    <a:pt x="131" y="3"/>
                  </a:cubicBezTo>
                  <a:cubicBezTo>
                    <a:pt x="134" y="5"/>
                    <a:pt x="134" y="9"/>
                    <a:pt x="131" y="11"/>
                  </a:cubicBezTo>
                  <a:cubicBezTo>
                    <a:pt x="11" y="131"/>
                    <a:pt x="11" y="131"/>
                    <a:pt x="11" y="131"/>
                  </a:cubicBezTo>
                  <a:cubicBezTo>
                    <a:pt x="10" y="132"/>
                    <a:pt x="9" y="133"/>
                    <a:pt x="7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6294A868-D151-9642-8DB2-91AB54913AB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64638" y="100013"/>
              <a:ext cx="354013" cy="346075"/>
            </a:xfrm>
            <a:custGeom>
              <a:avLst/>
              <a:gdLst>
                <a:gd name="T0" fmla="*/ 41 w 93"/>
                <a:gd name="T1" fmla="*/ 91 h 91"/>
                <a:gd name="T2" fmla="*/ 15 w 93"/>
                <a:gd name="T3" fmla="*/ 78 h 91"/>
                <a:gd name="T4" fmla="*/ 3 w 93"/>
                <a:gd name="T5" fmla="*/ 46 h 91"/>
                <a:gd name="T6" fmla="*/ 61 w 93"/>
                <a:gd name="T7" fmla="*/ 0 h 91"/>
                <a:gd name="T8" fmla="*/ 67 w 93"/>
                <a:gd name="T9" fmla="*/ 1 h 91"/>
                <a:gd name="T10" fmla="*/ 69 w 93"/>
                <a:gd name="T11" fmla="*/ 6 h 91"/>
                <a:gd name="T12" fmla="*/ 69 w 93"/>
                <a:gd name="T13" fmla="*/ 24 h 91"/>
                <a:gd name="T14" fmla="*/ 87 w 93"/>
                <a:gd name="T15" fmla="*/ 24 h 91"/>
                <a:gd name="T16" fmla="*/ 92 w 93"/>
                <a:gd name="T17" fmla="*/ 26 h 91"/>
                <a:gd name="T18" fmla="*/ 93 w 93"/>
                <a:gd name="T19" fmla="*/ 32 h 91"/>
                <a:gd name="T20" fmla="*/ 41 w 93"/>
                <a:gd name="T21" fmla="*/ 91 h 91"/>
                <a:gd name="T22" fmla="*/ 57 w 93"/>
                <a:gd name="T23" fmla="*/ 15 h 91"/>
                <a:gd name="T24" fmla="*/ 15 w 93"/>
                <a:gd name="T25" fmla="*/ 48 h 91"/>
                <a:gd name="T26" fmla="*/ 23 w 93"/>
                <a:gd name="T27" fmla="*/ 70 h 91"/>
                <a:gd name="T28" fmla="*/ 41 w 93"/>
                <a:gd name="T29" fmla="*/ 79 h 91"/>
                <a:gd name="T30" fmla="*/ 78 w 93"/>
                <a:gd name="T31" fmla="*/ 36 h 91"/>
                <a:gd name="T32" fmla="*/ 63 w 93"/>
                <a:gd name="T33" fmla="*/ 36 h 91"/>
                <a:gd name="T34" fmla="*/ 57 w 93"/>
                <a:gd name="T35" fmla="*/ 30 h 91"/>
                <a:gd name="T36" fmla="*/ 57 w 93"/>
                <a:gd name="T37" fmla="*/ 1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3" h="91">
                  <a:moveTo>
                    <a:pt x="41" y="91"/>
                  </a:moveTo>
                  <a:cubicBezTo>
                    <a:pt x="32" y="91"/>
                    <a:pt x="23" y="87"/>
                    <a:pt x="15" y="78"/>
                  </a:cubicBezTo>
                  <a:cubicBezTo>
                    <a:pt x="4" y="68"/>
                    <a:pt x="0" y="57"/>
                    <a:pt x="3" y="46"/>
                  </a:cubicBezTo>
                  <a:cubicBezTo>
                    <a:pt x="9" y="18"/>
                    <a:pt x="56" y="2"/>
                    <a:pt x="61" y="0"/>
                  </a:cubicBezTo>
                  <a:cubicBezTo>
                    <a:pt x="63" y="0"/>
                    <a:pt x="65" y="0"/>
                    <a:pt x="67" y="1"/>
                  </a:cubicBezTo>
                  <a:cubicBezTo>
                    <a:pt x="68" y="2"/>
                    <a:pt x="69" y="4"/>
                    <a:pt x="69" y="6"/>
                  </a:cubicBezTo>
                  <a:cubicBezTo>
                    <a:pt x="69" y="24"/>
                    <a:pt x="69" y="24"/>
                    <a:pt x="69" y="24"/>
                  </a:cubicBezTo>
                  <a:cubicBezTo>
                    <a:pt x="87" y="24"/>
                    <a:pt x="87" y="24"/>
                    <a:pt x="87" y="24"/>
                  </a:cubicBezTo>
                  <a:cubicBezTo>
                    <a:pt x="89" y="24"/>
                    <a:pt x="91" y="25"/>
                    <a:pt x="92" y="26"/>
                  </a:cubicBezTo>
                  <a:cubicBezTo>
                    <a:pt x="93" y="28"/>
                    <a:pt x="93" y="30"/>
                    <a:pt x="93" y="32"/>
                  </a:cubicBezTo>
                  <a:cubicBezTo>
                    <a:pt x="91" y="38"/>
                    <a:pt x="72" y="91"/>
                    <a:pt x="41" y="91"/>
                  </a:cubicBezTo>
                  <a:close/>
                  <a:moveTo>
                    <a:pt x="57" y="15"/>
                  </a:moveTo>
                  <a:cubicBezTo>
                    <a:pt x="42" y="21"/>
                    <a:pt x="18" y="33"/>
                    <a:pt x="15" y="48"/>
                  </a:cubicBezTo>
                  <a:cubicBezTo>
                    <a:pt x="13" y="55"/>
                    <a:pt x="16" y="62"/>
                    <a:pt x="23" y="70"/>
                  </a:cubicBezTo>
                  <a:cubicBezTo>
                    <a:pt x="29" y="76"/>
                    <a:pt x="35" y="79"/>
                    <a:pt x="41" y="79"/>
                  </a:cubicBezTo>
                  <a:cubicBezTo>
                    <a:pt x="57" y="79"/>
                    <a:pt x="72" y="53"/>
                    <a:pt x="78" y="36"/>
                  </a:cubicBezTo>
                  <a:cubicBezTo>
                    <a:pt x="63" y="36"/>
                    <a:pt x="63" y="36"/>
                    <a:pt x="63" y="36"/>
                  </a:cubicBezTo>
                  <a:cubicBezTo>
                    <a:pt x="60" y="36"/>
                    <a:pt x="57" y="33"/>
                    <a:pt x="57" y="30"/>
                  </a:cubicBezTo>
                  <a:lnTo>
                    <a:pt x="57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2A2B3CB7-50B1-A346-91B5-C186918E1C50}"/>
                </a:ext>
              </a:extLst>
            </p:cNvPr>
            <p:cNvSpPr>
              <a:spLocks/>
            </p:cNvSpPr>
            <p:nvPr/>
          </p:nvSpPr>
          <p:spPr bwMode="auto">
            <a:xfrm>
              <a:off x="9290050" y="142876"/>
              <a:ext cx="46038" cy="185738"/>
            </a:xfrm>
            <a:custGeom>
              <a:avLst/>
              <a:gdLst>
                <a:gd name="T0" fmla="*/ 6 w 12"/>
                <a:gd name="T1" fmla="*/ 49 h 49"/>
                <a:gd name="T2" fmla="*/ 0 w 12"/>
                <a:gd name="T3" fmla="*/ 43 h 49"/>
                <a:gd name="T4" fmla="*/ 0 w 12"/>
                <a:gd name="T5" fmla="*/ 6 h 49"/>
                <a:gd name="T6" fmla="*/ 6 w 12"/>
                <a:gd name="T7" fmla="*/ 0 h 49"/>
                <a:gd name="T8" fmla="*/ 12 w 12"/>
                <a:gd name="T9" fmla="*/ 6 h 49"/>
                <a:gd name="T10" fmla="*/ 12 w 12"/>
                <a:gd name="T11" fmla="*/ 43 h 49"/>
                <a:gd name="T12" fmla="*/ 6 w 12"/>
                <a:gd name="T13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49">
                  <a:moveTo>
                    <a:pt x="6" y="49"/>
                  </a:moveTo>
                  <a:cubicBezTo>
                    <a:pt x="3" y="49"/>
                    <a:pt x="0" y="46"/>
                    <a:pt x="0" y="43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9" y="0"/>
                    <a:pt x="12" y="2"/>
                    <a:pt x="12" y="6"/>
                  </a:cubicBezTo>
                  <a:cubicBezTo>
                    <a:pt x="12" y="43"/>
                    <a:pt x="12" y="43"/>
                    <a:pt x="12" y="43"/>
                  </a:cubicBezTo>
                  <a:cubicBezTo>
                    <a:pt x="12" y="46"/>
                    <a:pt x="9" y="49"/>
                    <a:pt x="6" y="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074292A2-7C14-3647-88B8-C589C998A1D2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8375" y="882651"/>
              <a:ext cx="147638" cy="144463"/>
            </a:xfrm>
            <a:custGeom>
              <a:avLst/>
              <a:gdLst>
                <a:gd name="T0" fmla="*/ 7 w 39"/>
                <a:gd name="T1" fmla="*/ 38 h 38"/>
                <a:gd name="T2" fmla="*/ 3 w 39"/>
                <a:gd name="T3" fmla="*/ 36 h 38"/>
                <a:gd name="T4" fmla="*/ 3 w 39"/>
                <a:gd name="T5" fmla="*/ 28 h 38"/>
                <a:gd name="T6" fmla="*/ 29 w 39"/>
                <a:gd name="T7" fmla="*/ 2 h 38"/>
                <a:gd name="T8" fmla="*/ 37 w 39"/>
                <a:gd name="T9" fmla="*/ 2 h 38"/>
                <a:gd name="T10" fmla="*/ 37 w 39"/>
                <a:gd name="T11" fmla="*/ 10 h 38"/>
                <a:gd name="T12" fmla="*/ 11 w 39"/>
                <a:gd name="T13" fmla="*/ 36 h 38"/>
                <a:gd name="T14" fmla="*/ 7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7" y="38"/>
                  </a:moveTo>
                  <a:cubicBezTo>
                    <a:pt x="5" y="38"/>
                    <a:pt x="4" y="37"/>
                    <a:pt x="3" y="36"/>
                  </a:cubicBezTo>
                  <a:cubicBezTo>
                    <a:pt x="0" y="34"/>
                    <a:pt x="0" y="30"/>
                    <a:pt x="3" y="28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0"/>
                    <a:pt x="35" y="0"/>
                    <a:pt x="37" y="2"/>
                  </a:cubicBezTo>
                  <a:cubicBezTo>
                    <a:pt x="39" y="4"/>
                    <a:pt x="39" y="8"/>
                    <a:pt x="37" y="10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0" y="37"/>
                    <a:pt x="9" y="38"/>
                    <a:pt x="7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347144D4-06B8-6E45-BE32-2DC98F2BF218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1463" y="882651"/>
              <a:ext cx="147638" cy="144463"/>
            </a:xfrm>
            <a:custGeom>
              <a:avLst/>
              <a:gdLst>
                <a:gd name="T0" fmla="*/ 32 w 39"/>
                <a:gd name="T1" fmla="*/ 38 h 38"/>
                <a:gd name="T2" fmla="*/ 28 w 39"/>
                <a:gd name="T3" fmla="*/ 36 h 38"/>
                <a:gd name="T4" fmla="*/ 2 w 39"/>
                <a:gd name="T5" fmla="*/ 10 h 38"/>
                <a:gd name="T6" fmla="*/ 2 w 39"/>
                <a:gd name="T7" fmla="*/ 2 h 38"/>
                <a:gd name="T8" fmla="*/ 10 w 39"/>
                <a:gd name="T9" fmla="*/ 2 h 38"/>
                <a:gd name="T10" fmla="*/ 36 w 39"/>
                <a:gd name="T11" fmla="*/ 28 h 38"/>
                <a:gd name="T12" fmla="*/ 36 w 39"/>
                <a:gd name="T13" fmla="*/ 36 h 38"/>
                <a:gd name="T14" fmla="*/ 32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32" y="38"/>
                  </a:moveTo>
                  <a:cubicBezTo>
                    <a:pt x="30" y="38"/>
                    <a:pt x="29" y="37"/>
                    <a:pt x="28" y="36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0" y="8"/>
                    <a:pt x="0" y="4"/>
                    <a:pt x="2" y="2"/>
                  </a:cubicBezTo>
                  <a:cubicBezTo>
                    <a:pt x="4" y="0"/>
                    <a:pt x="8" y="0"/>
                    <a:pt x="10" y="2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9" y="30"/>
                    <a:pt x="39" y="34"/>
                    <a:pt x="36" y="36"/>
                  </a:cubicBezTo>
                  <a:cubicBezTo>
                    <a:pt x="35" y="37"/>
                    <a:pt x="34" y="38"/>
                    <a:pt x="32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6649F008-8C0F-DF4D-B199-EA9097B804D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91550" y="312738"/>
              <a:ext cx="714375" cy="714375"/>
            </a:xfrm>
            <a:custGeom>
              <a:avLst/>
              <a:gdLst>
                <a:gd name="T0" fmla="*/ 94 w 188"/>
                <a:gd name="T1" fmla="*/ 188 h 188"/>
                <a:gd name="T2" fmla="*/ 0 w 188"/>
                <a:gd name="T3" fmla="*/ 94 h 188"/>
                <a:gd name="T4" fmla="*/ 94 w 188"/>
                <a:gd name="T5" fmla="*/ 0 h 188"/>
                <a:gd name="T6" fmla="*/ 188 w 188"/>
                <a:gd name="T7" fmla="*/ 94 h 188"/>
                <a:gd name="T8" fmla="*/ 94 w 188"/>
                <a:gd name="T9" fmla="*/ 188 h 188"/>
                <a:gd name="T10" fmla="*/ 94 w 188"/>
                <a:gd name="T11" fmla="*/ 12 h 188"/>
                <a:gd name="T12" fmla="*/ 12 w 188"/>
                <a:gd name="T13" fmla="*/ 94 h 188"/>
                <a:gd name="T14" fmla="*/ 94 w 188"/>
                <a:gd name="T15" fmla="*/ 176 h 188"/>
                <a:gd name="T16" fmla="*/ 176 w 188"/>
                <a:gd name="T17" fmla="*/ 94 h 188"/>
                <a:gd name="T18" fmla="*/ 94 w 188"/>
                <a:gd name="T19" fmla="*/ 12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8" h="188">
                  <a:moveTo>
                    <a:pt x="94" y="188"/>
                  </a:moveTo>
                  <a:cubicBezTo>
                    <a:pt x="42" y="188"/>
                    <a:pt x="0" y="146"/>
                    <a:pt x="0" y="94"/>
                  </a:cubicBezTo>
                  <a:cubicBezTo>
                    <a:pt x="0" y="42"/>
                    <a:pt x="42" y="0"/>
                    <a:pt x="94" y="0"/>
                  </a:cubicBezTo>
                  <a:cubicBezTo>
                    <a:pt x="146" y="0"/>
                    <a:pt x="188" y="42"/>
                    <a:pt x="188" y="94"/>
                  </a:cubicBezTo>
                  <a:cubicBezTo>
                    <a:pt x="188" y="146"/>
                    <a:pt x="146" y="188"/>
                    <a:pt x="94" y="188"/>
                  </a:cubicBezTo>
                  <a:close/>
                  <a:moveTo>
                    <a:pt x="94" y="12"/>
                  </a:moveTo>
                  <a:cubicBezTo>
                    <a:pt x="49" y="12"/>
                    <a:pt x="12" y="49"/>
                    <a:pt x="12" y="94"/>
                  </a:cubicBezTo>
                  <a:cubicBezTo>
                    <a:pt x="12" y="139"/>
                    <a:pt x="49" y="176"/>
                    <a:pt x="94" y="176"/>
                  </a:cubicBezTo>
                  <a:cubicBezTo>
                    <a:pt x="139" y="176"/>
                    <a:pt x="176" y="139"/>
                    <a:pt x="176" y="94"/>
                  </a:cubicBezTo>
                  <a:cubicBezTo>
                    <a:pt x="176" y="49"/>
                    <a:pt x="139" y="12"/>
                    <a:pt x="9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A96C1100-4F2E-1848-A294-702EEAEDA2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13788" y="434976"/>
              <a:ext cx="469900" cy="469900"/>
            </a:xfrm>
            <a:custGeom>
              <a:avLst/>
              <a:gdLst>
                <a:gd name="T0" fmla="*/ 62 w 124"/>
                <a:gd name="T1" fmla="*/ 124 h 124"/>
                <a:gd name="T2" fmla="*/ 0 w 124"/>
                <a:gd name="T3" fmla="*/ 62 h 124"/>
                <a:gd name="T4" fmla="*/ 62 w 124"/>
                <a:gd name="T5" fmla="*/ 0 h 124"/>
                <a:gd name="T6" fmla="*/ 124 w 124"/>
                <a:gd name="T7" fmla="*/ 62 h 124"/>
                <a:gd name="T8" fmla="*/ 62 w 124"/>
                <a:gd name="T9" fmla="*/ 124 h 124"/>
                <a:gd name="T10" fmla="*/ 62 w 124"/>
                <a:gd name="T11" fmla="*/ 12 h 124"/>
                <a:gd name="T12" fmla="*/ 12 w 124"/>
                <a:gd name="T13" fmla="*/ 62 h 124"/>
                <a:gd name="T14" fmla="*/ 62 w 124"/>
                <a:gd name="T15" fmla="*/ 112 h 124"/>
                <a:gd name="T16" fmla="*/ 112 w 124"/>
                <a:gd name="T17" fmla="*/ 62 h 124"/>
                <a:gd name="T18" fmla="*/ 62 w 124"/>
                <a:gd name="T19" fmla="*/ 1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4" h="124">
                  <a:moveTo>
                    <a:pt x="62" y="124"/>
                  </a:moveTo>
                  <a:cubicBezTo>
                    <a:pt x="28" y="124"/>
                    <a:pt x="0" y="96"/>
                    <a:pt x="0" y="62"/>
                  </a:cubicBezTo>
                  <a:cubicBezTo>
                    <a:pt x="0" y="28"/>
                    <a:pt x="28" y="0"/>
                    <a:pt x="62" y="0"/>
                  </a:cubicBezTo>
                  <a:cubicBezTo>
                    <a:pt x="96" y="0"/>
                    <a:pt x="124" y="28"/>
                    <a:pt x="124" y="62"/>
                  </a:cubicBezTo>
                  <a:cubicBezTo>
                    <a:pt x="124" y="96"/>
                    <a:pt x="96" y="124"/>
                    <a:pt x="62" y="124"/>
                  </a:cubicBezTo>
                  <a:close/>
                  <a:moveTo>
                    <a:pt x="62" y="12"/>
                  </a:moveTo>
                  <a:cubicBezTo>
                    <a:pt x="34" y="12"/>
                    <a:pt x="12" y="34"/>
                    <a:pt x="12" y="62"/>
                  </a:cubicBezTo>
                  <a:cubicBezTo>
                    <a:pt x="12" y="90"/>
                    <a:pt x="34" y="112"/>
                    <a:pt x="62" y="112"/>
                  </a:cubicBezTo>
                  <a:cubicBezTo>
                    <a:pt x="90" y="112"/>
                    <a:pt x="112" y="90"/>
                    <a:pt x="112" y="62"/>
                  </a:cubicBezTo>
                  <a:cubicBezTo>
                    <a:pt x="112" y="34"/>
                    <a:pt x="90" y="12"/>
                    <a:pt x="6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4D725EF7-200E-F043-87B3-380F155BE5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34438" y="555626"/>
              <a:ext cx="228600" cy="228600"/>
            </a:xfrm>
            <a:custGeom>
              <a:avLst/>
              <a:gdLst>
                <a:gd name="T0" fmla="*/ 30 w 60"/>
                <a:gd name="T1" fmla="*/ 60 h 60"/>
                <a:gd name="T2" fmla="*/ 0 w 60"/>
                <a:gd name="T3" fmla="*/ 30 h 60"/>
                <a:gd name="T4" fmla="*/ 30 w 60"/>
                <a:gd name="T5" fmla="*/ 0 h 60"/>
                <a:gd name="T6" fmla="*/ 60 w 60"/>
                <a:gd name="T7" fmla="*/ 30 h 60"/>
                <a:gd name="T8" fmla="*/ 30 w 60"/>
                <a:gd name="T9" fmla="*/ 60 h 60"/>
                <a:gd name="T10" fmla="*/ 30 w 60"/>
                <a:gd name="T11" fmla="*/ 12 h 60"/>
                <a:gd name="T12" fmla="*/ 12 w 60"/>
                <a:gd name="T13" fmla="*/ 30 h 60"/>
                <a:gd name="T14" fmla="*/ 30 w 60"/>
                <a:gd name="T15" fmla="*/ 48 h 60"/>
                <a:gd name="T16" fmla="*/ 48 w 60"/>
                <a:gd name="T17" fmla="*/ 30 h 60"/>
                <a:gd name="T18" fmla="*/ 30 w 60"/>
                <a:gd name="T19" fmla="*/ 1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60">
                  <a:moveTo>
                    <a:pt x="30" y="60"/>
                  </a:moveTo>
                  <a:cubicBezTo>
                    <a:pt x="13" y="60"/>
                    <a:pt x="0" y="47"/>
                    <a:pt x="0" y="30"/>
                  </a:cubicBezTo>
                  <a:cubicBezTo>
                    <a:pt x="0" y="13"/>
                    <a:pt x="13" y="0"/>
                    <a:pt x="30" y="0"/>
                  </a:cubicBezTo>
                  <a:cubicBezTo>
                    <a:pt x="47" y="0"/>
                    <a:pt x="60" y="13"/>
                    <a:pt x="60" y="30"/>
                  </a:cubicBezTo>
                  <a:cubicBezTo>
                    <a:pt x="60" y="47"/>
                    <a:pt x="47" y="60"/>
                    <a:pt x="30" y="60"/>
                  </a:cubicBezTo>
                  <a:close/>
                  <a:moveTo>
                    <a:pt x="30" y="12"/>
                  </a:moveTo>
                  <a:cubicBezTo>
                    <a:pt x="20" y="12"/>
                    <a:pt x="12" y="20"/>
                    <a:pt x="12" y="30"/>
                  </a:cubicBezTo>
                  <a:cubicBezTo>
                    <a:pt x="12" y="40"/>
                    <a:pt x="20" y="48"/>
                    <a:pt x="30" y="48"/>
                  </a:cubicBezTo>
                  <a:cubicBezTo>
                    <a:pt x="40" y="48"/>
                    <a:pt x="48" y="40"/>
                    <a:pt x="48" y="30"/>
                  </a:cubicBezTo>
                  <a:cubicBezTo>
                    <a:pt x="48" y="20"/>
                    <a:pt x="40" y="12"/>
                    <a:pt x="3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838DDBDD-4172-0C41-B6EC-3C869ACF93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10638" y="631826"/>
              <a:ext cx="76200" cy="76200"/>
            </a:xfrm>
            <a:custGeom>
              <a:avLst/>
              <a:gdLst>
                <a:gd name="T0" fmla="*/ 10 w 20"/>
                <a:gd name="T1" fmla="*/ 20 h 20"/>
                <a:gd name="T2" fmla="*/ 0 w 20"/>
                <a:gd name="T3" fmla="*/ 10 h 20"/>
                <a:gd name="T4" fmla="*/ 10 w 20"/>
                <a:gd name="T5" fmla="*/ 0 h 20"/>
                <a:gd name="T6" fmla="*/ 20 w 20"/>
                <a:gd name="T7" fmla="*/ 10 h 20"/>
                <a:gd name="T8" fmla="*/ 10 w 20"/>
                <a:gd name="T9" fmla="*/ 20 h 20"/>
                <a:gd name="T10" fmla="*/ 10 w 20"/>
                <a:gd name="T11" fmla="*/ 8 h 20"/>
                <a:gd name="T12" fmla="*/ 8 w 20"/>
                <a:gd name="T13" fmla="*/ 10 h 20"/>
                <a:gd name="T14" fmla="*/ 10 w 20"/>
                <a:gd name="T15" fmla="*/ 12 h 20"/>
                <a:gd name="T16" fmla="*/ 12 w 20"/>
                <a:gd name="T17" fmla="*/ 10 h 20"/>
                <a:gd name="T18" fmla="*/ 10 w 20"/>
                <a:gd name="T19" fmla="*/ 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cubicBezTo>
                    <a:pt x="4" y="20"/>
                    <a:pt x="0" y="16"/>
                    <a:pt x="0" y="10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16" y="0"/>
                    <a:pt x="20" y="4"/>
                    <a:pt x="20" y="10"/>
                  </a:cubicBezTo>
                  <a:cubicBezTo>
                    <a:pt x="20" y="16"/>
                    <a:pt x="16" y="20"/>
                    <a:pt x="10" y="20"/>
                  </a:cubicBezTo>
                  <a:close/>
                  <a:moveTo>
                    <a:pt x="10" y="8"/>
                  </a:moveTo>
                  <a:cubicBezTo>
                    <a:pt x="9" y="8"/>
                    <a:pt x="8" y="9"/>
                    <a:pt x="8" y="10"/>
                  </a:cubicBezTo>
                  <a:cubicBezTo>
                    <a:pt x="8" y="11"/>
                    <a:pt x="9" y="12"/>
                    <a:pt x="10" y="12"/>
                  </a:cubicBezTo>
                  <a:cubicBezTo>
                    <a:pt x="11" y="12"/>
                    <a:pt x="12" y="11"/>
                    <a:pt x="12" y="10"/>
                  </a:cubicBezTo>
                  <a:cubicBezTo>
                    <a:pt x="12" y="9"/>
                    <a:pt x="11" y="8"/>
                    <a:pt x="1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29" name="Freeform 5">
            <a:extLst>
              <a:ext uri="{FF2B5EF4-FFF2-40B4-BE49-F238E27FC236}">
                <a16:creationId xmlns:a16="http://schemas.microsoft.com/office/drawing/2014/main" id="{AF8342E2-A7E0-484C-B83F-60738D465FF1}"/>
              </a:ext>
            </a:extLst>
          </p:cNvPr>
          <p:cNvSpPr>
            <a:spLocks noEditPoints="1"/>
          </p:cNvSpPr>
          <p:nvPr/>
        </p:nvSpPr>
        <p:spPr bwMode="auto">
          <a:xfrm>
            <a:off x="13017983" y="5166896"/>
            <a:ext cx="935613" cy="926441"/>
          </a:xfrm>
          <a:custGeom>
            <a:avLst/>
            <a:gdLst>
              <a:gd name="T0" fmla="*/ 167538 w 162"/>
              <a:gd name="T1" fmla="*/ 480926 h 161"/>
              <a:gd name="T2" fmla="*/ 167538 w 162"/>
              <a:gd name="T3" fmla="*/ 480926 h 161"/>
              <a:gd name="T4" fmla="*/ 149588 w 162"/>
              <a:gd name="T5" fmla="*/ 471965 h 161"/>
              <a:gd name="T6" fmla="*/ 89753 w 162"/>
              <a:gd name="T7" fmla="*/ 391312 h 161"/>
              <a:gd name="T8" fmla="*/ 8975 w 162"/>
              <a:gd name="T9" fmla="*/ 331570 h 161"/>
              <a:gd name="T10" fmla="*/ 0 w 162"/>
              <a:gd name="T11" fmla="*/ 313647 h 161"/>
              <a:gd name="T12" fmla="*/ 5984 w 162"/>
              <a:gd name="T13" fmla="*/ 298712 h 161"/>
              <a:gd name="T14" fmla="*/ 38893 w 162"/>
              <a:gd name="T15" fmla="*/ 265854 h 161"/>
              <a:gd name="T16" fmla="*/ 53852 w 162"/>
              <a:gd name="T17" fmla="*/ 259879 h 161"/>
              <a:gd name="T18" fmla="*/ 59835 w 162"/>
              <a:gd name="T19" fmla="*/ 259879 h 161"/>
              <a:gd name="T20" fmla="*/ 116678 w 162"/>
              <a:gd name="T21" fmla="*/ 274815 h 161"/>
              <a:gd name="T22" fmla="*/ 185489 w 162"/>
              <a:gd name="T23" fmla="*/ 206111 h 161"/>
              <a:gd name="T24" fmla="*/ 32909 w 162"/>
              <a:gd name="T25" fmla="*/ 122472 h 161"/>
              <a:gd name="T26" fmla="*/ 20942 w 162"/>
              <a:gd name="T27" fmla="*/ 107536 h 161"/>
              <a:gd name="T28" fmla="*/ 26926 w 162"/>
              <a:gd name="T29" fmla="*/ 86626 h 161"/>
              <a:gd name="T30" fmla="*/ 68810 w 162"/>
              <a:gd name="T31" fmla="*/ 44807 h 161"/>
              <a:gd name="T32" fmla="*/ 89753 w 162"/>
              <a:gd name="T33" fmla="*/ 38833 h 161"/>
              <a:gd name="T34" fmla="*/ 302167 w 162"/>
              <a:gd name="T35" fmla="*/ 89614 h 161"/>
              <a:gd name="T36" fmla="*/ 347043 w 162"/>
              <a:gd name="T37" fmla="*/ 41820 h 161"/>
              <a:gd name="T38" fmla="*/ 436796 w 162"/>
              <a:gd name="T39" fmla="*/ 0 h 161"/>
              <a:gd name="T40" fmla="*/ 469705 w 162"/>
              <a:gd name="T41" fmla="*/ 11948 h 161"/>
              <a:gd name="T42" fmla="*/ 475689 w 162"/>
              <a:gd name="T43" fmla="*/ 71691 h 161"/>
              <a:gd name="T44" fmla="*/ 439788 w 162"/>
              <a:gd name="T45" fmla="*/ 131433 h 161"/>
              <a:gd name="T46" fmla="*/ 391920 w 162"/>
              <a:gd name="T47" fmla="*/ 182214 h 161"/>
              <a:gd name="T48" fmla="*/ 442779 w 162"/>
              <a:gd name="T49" fmla="*/ 400274 h 161"/>
              <a:gd name="T50" fmla="*/ 433804 w 162"/>
              <a:gd name="T51" fmla="*/ 424171 h 161"/>
              <a:gd name="T52" fmla="*/ 391920 w 162"/>
              <a:gd name="T53" fmla="*/ 457029 h 161"/>
              <a:gd name="T54" fmla="*/ 376961 w 162"/>
              <a:gd name="T55" fmla="*/ 460016 h 161"/>
              <a:gd name="T56" fmla="*/ 370977 w 162"/>
              <a:gd name="T57" fmla="*/ 460016 h 161"/>
              <a:gd name="T58" fmla="*/ 359010 w 162"/>
              <a:gd name="T59" fmla="*/ 448068 h 161"/>
              <a:gd name="T60" fmla="*/ 275241 w 162"/>
              <a:gd name="T61" fmla="*/ 295725 h 161"/>
              <a:gd name="T62" fmla="*/ 206431 w 162"/>
              <a:gd name="T63" fmla="*/ 364428 h 161"/>
              <a:gd name="T64" fmla="*/ 221390 w 162"/>
              <a:gd name="T65" fmla="*/ 421184 h 161"/>
              <a:gd name="T66" fmla="*/ 215406 w 162"/>
              <a:gd name="T67" fmla="*/ 442093 h 161"/>
              <a:gd name="T68" fmla="*/ 185489 w 162"/>
              <a:gd name="T69" fmla="*/ 474952 h 161"/>
              <a:gd name="T70" fmla="*/ 167538 w 162"/>
              <a:gd name="T71" fmla="*/ 480926 h 161"/>
              <a:gd name="T72" fmla="*/ 23934 w 162"/>
              <a:gd name="T73" fmla="*/ 313647 h 161"/>
              <a:gd name="T74" fmla="*/ 107703 w 162"/>
              <a:gd name="T75" fmla="*/ 376377 h 161"/>
              <a:gd name="T76" fmla="*/ 167538 w 162"/>
              <a:gd name="T77" fmla="*/ 457029 h 161"/>
              <a:gd name="T78" fmla="*/ 197456 w 162"/>
              <a:gd name="T79" fmla="*/ 427158 h 161"/>
              <a:gd name="T80" fmla="*/ 179505 w 162"/>
              <a:gd name="T81" fmla="*/ 358454 h 161"/>
              <a:gd name="T82" fmla="*/ 281225 w 162"/>
              <a:gd name="T83" fmla="*/ 256892 h 161"/>
              <a:gd name="T84" fmla="*/ 376961 w 162"/>
              <a:gd name="T85" fmla="*/ 436119 h 161"/>
              <a:gd name="T86" fmla="*/ 418845 w 162"/>
              <a:gd name="T87" fmla="*/ 406248 h 161"/>
              <a:gd name="T88" fmla="*/ 364994 w 162"/>
              <a:gd name="T89" fmla="*/ 173253 h 161"/>
              <a:gd name="T90" fmla="*/ 421837 w 162"/>
              <a:gd name="T91" fmla="*/ 116498 h 161"/>
              <a:gd name="T92" fmla="*/ 454746 w 162"/>
              <a:gd name="T93" fmla="*/ 65717 h 161"/>
              <a:gd name="T94" fmla="*/ 451755 w 162"/>
              <a:gd name="T95" fmla="*/ 29871 h 161"/>
              <a:gd name="T96" fmla="*/ 436796 w 162"/>
              <a:gd name="T97" fmla="*/ 23897 h 161"/>
              <a:gd name="T98" fmla="*/ 364994 w 162"/>
              <a:gd name="T99" fmla="*/ 59742 h 161"/>
              <a:gd name="T100" fmla="*/ 308151 w 162"/>
              <a:gd name="T101" fmla="*/ 116498 h 161"/>
              <a:gd name="T102" fmla="*/ 83769 w 162"/>
              <a:gd name="T103" fmla="*/ 62729 h 161"/>
              <a:gd name="T104" fmla="*/ 44876 w 162"/>
              <a:gd name="T105" fmla="*/ 104549 h 161"/>
              <a:gd name="T106" fmla="*/ 224381 w 162"/>
              <a:gd name="T107" fmla="*/ 200137 h 161"/>
              <a:gd name="T108" fmla="*/ 122662 w 162"/>
              <a:gd name="T109" fmla="*/ 301699 h 161"/>
              <a:gd name="T110" fmla="*/ 53852 w 162"/>
              <a:gd name="T111" fmla="*/ 283776 h 161"/>
              <a:gd name="T112" fmla="*/ 23934 w 162"/>
              <a:gd name="T113" fmla="*/ 313647 h 16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162" h="161">
                <a:moveTo>
                  <a:pt x="56" y="161"/>
                </a:moveTo>
                <a:cubicBezTo>
                  <a:pt x="56" y="161"/>
                  <a:pt x="56" y="161"/>
                  <a:pt x="56" y="161"/>
                </a:cubicBezTo>
                <a:cubicBezTo>
                  <a:pt x="53" y="161"/>
                  <a:pt x="52" y="160"/>
                  <a:pt x="50" y="158"/>
                </a:cubicBezTo>
                <a:cubicBezTo>
                  <a:pt x="30" y="131"/>
                  <a:pt x="30" y="131"/>
                  <a:pt x="30" y="131"/>
                </a:cubicBezTo>
                <a:cubicBezTo>
                  <a:pt x="3" y="111"/>
                  <a:pt x="3" y="111"/>
                  <a:pt x="3" y="111"/>
                </a:cubicBezTo>
                <a:cubicBezTo>
                  <a:pt x="1" y="110"/>
                  <a:pt x="0" y="108"/>
                  <a:pt x="0" y="105"/>
                </a:cubicBezTo>
                <a:cubicBezTo>
                  <a:pt x="0" y="103"/>
                  <a:pt x="0" y="101"/>
                  <a:pt x="2" y="100"/>
                </a:cubicBezTo>
                <a:cubicBezTo>
                  <a:pt x="13" y="89"/>
                  <a:pt x="13" y="89"/>
                  <a:pt x="13" y="89"/>
                </a:cubicBezTo>
                <a:cubicBezTo>
                  <a:pt x="14" y="87"/>
                  <a:pt x="16" y="87"/>
                  <a:pt x="18" y="87"/>
                </a:cubicBezTo>
                <a:cubicBezTo>
                  <a:pt x="18" y="87"/>
                  <a:pt x="19" y="87"/>
                  <a:pt x="20" y="87"/>
                </a:cubicBezTo>
                <a:cubicBezTo>
                  <a:pt x="39" y="92"/>
                  <a:pt x="39" y="92"/>
                  <a:pt x="39" y="92"/>
                </a:cubicBezTo>
                <a:cubicBezTo>
                  <a:pt x="62" y="69"/>
                  <a:pt x="62" y="69"/>
                  <a:pt x="62" y="69"/>
                </a:cubicBezTo>
                <a:cubicBezTo>
                  <a:pt x="11" y="41"/>
                  <a:pt x="11" y="41"/>
                  <a:pt x="11" y="41"/>
                </a:cubicBezTo>
                <a:cubicBezTo>
                  <a:pt x="9" y="40"/>
                  <a:pt x="7" y="38"/>
                  <a:pt x="7" y="36"/>
                </a:cubicBezTo>
                <a:cubicBezTo>
                  <a:pt x="7" y="33"/>
                  <a:pt x="7" y="31"/>
                  <a:pt x="9" y="29"/>
                </a:cubicBezTo>
                <a:cubicBezTo>
                  <a:pt x="23" y="15"/>
                  <a:pt x="23" y="15"/>
                  <a:pt x="23" y="15"/>
                </a:cubicBezTo>
                <a:cubicBezTo>
                  <a:pt x="25" y="13"/>
                  <a:pt x="28" y="13"/>
                  <a:pt x="30" y="13"/>
                </a:cubicBezTo>
                <a:cubicBezTo>
                  <a:pt x="101" y="30"/>
                  <a:pt x="101" y="30"/>
                  <a:pt x="101" y="30"/>
                </a:cubicBezTo>
                <a:cubicBezTo>
                  <a:pt x="116" y="14"/>
                  <a:pt x="116" y="14"/>
                  <a:pt x="116" y="14"/>
                </a:cubicBezTo>
                <a:cubicBezTo>
                  <a:pt x="125" y="6"/>
                  <a:pt x="137" y="0"/>
                  <a:pt x="146" y="0"/>
                </a:cubicBezTo>
                <a:cubicBezTo>
                  <a:pt x="151" y="0"/>
                  <a:pt x="154" y="1"/>
                  <a:pt x="157" y="4"/>
                </a:cubicBezTo>
                <a:cubicBezTo>
                  <a:pt x="161" y="8"/>
                  <a:pt x="162" y="15"/>
                  <a:pt x="159" y="24"/>
                </a:cubicBezTo>
                <a:cubicBezTo>
                  <a:pt x="157" y="31"/>
                  <a:pt x="152" y="39"/>
                  <a:pt x="147" y="44"/>
                </a:cubicBezTo>
                <a:cubicBezTo>
                  <a:pt x="131" y="61"/>
                  <a:pt x="131" y="61"/>
                  <a:pt x="131" y="61"/>
                </a:cubicBezTo>
                <a:cubicBezTo>
                  <a:pt x="148" y="134"/>
                  <a:pt x="148" y="134"/>
                  <a:pt x="148" y="134"/>
                </a:cubicBezTo>
                <a:cubicBezTo>
                  <a:pt x="148" y="137"/>
                  <a:pt x="147" y="140"/>
                  <a:pt x="145" y="142"/>
                </a:cubicBezTo>
                <a:cubicBezTo>
                  <a:pt x="131" y="153"/>
                  <a:pt x="131" y="153"/>
                  <a:pt x="131" y="153"/>
                </a:cubicBezTo>
                <a:cubicBezTo>
                  <a:pt x="130" y="154"/>
                  <a:pt x="128" y="154"/>
                  <a:pt x="126" y="154"/>
                </a:cubicBezTo>
                <a:cubicBezTo>
                  <a:pt x="126" y="154"/>
                  <a:pt x="125" y="154"/>
                  <a:pt x="124" y="154"/>
                </a:cubicBezTo>
                <a:cubicBezTo>
                  <a:pt x="122" y="153"/>
                  <a:pt x="120" y="152"/>
                  <a:pt x="120" y="150"/>
                </a:cubicBezTo>
                <a:cubicBezTo>
                  <a:pt x="92" y="99"/>
                  <a:pt x="92" y="99"/>
                  <a:pt x="92" y="99"/>
                </a:cubicBezTo>
                <a:cubicBezTo>
                  <a:pt x="69" y="122"/>
                  <a:pt x="69" y="122"/>
                  <a:pt x="69" y="122"/>
                </a:cubicBezTo>
                <a:cubicBezTo>
                  <a:pt x="74" y="141"/>
                  <a:pt x="74" y="141"/>
                  <a:pt x="74" y="141"/>
                </a:cubicBezTo>
                <a:cubicBezTo>
                  <a:pt x="75" y="144"/>
                  <a:pt x="74" y="146"/>
                  <a:pt x="72" y="148"/>
                </a:cubicBezTo>
                <a:cubicBezTo>
                  <a:pt x="62" y="159"/>
                  <a:pt x="62" y="159"/>
                  <a:pt x="62" y="159"/>
                </a:cubicBezTo>
                <a:cubicBezTo>
                  <a:pt x="60" y="160"/>
                  <a:pt x="58" y="161"/>
                  <a:pt x="56" y="161"/>
                </a:cubicBezTo>
                <a:close/>
                <a:moveTo>
                  <a:pt x="8" y="105"/>
                </a:moveTo>
                <a:cubicBezTo>
                  <a:pt x="36" y="126"/>
                  <a:pt x="36" y="126"/>
                  <a:pt x="36" y="126"/>
                </a:cubicBezTo>
                <a:cubicBezTo>
                  <a:pt x="56" y="153"/>
                  <a:pt x="56" y="153"/>
                  <a:pt x="56" y="153"/>
                </a:cubicBezTo>
                <a:cubicBezTo>
                  <a:pt x="66" y="143"/>
                  <a:pt x="66" y="143"/>
                  <a:pt x="66" y="143"/>
                </a:cubicBezTo>
                <a:cubicBezTo>
                  <a:pt x="60" y="120"/>
                  <a:pt x="60" y="120"/>
                  <a:pt x="60" y="120"/>
                </a:cubicBezTo>
                <a:cubicBezTo>
                  <a:pt x="94" y="86"/>
                  <a:pt x="94" y="86"/>
                  <a:pt x="94" y="86"/>
                </a:cubicBezTo>
                <a:cubicBezTo>
                  <a:pt x="126" y="146"/>
                  <a:pt x="126" y="146"/>
                  <a:pt x="126" y="146"/>
                </a:cubicBezTo>
                <a:cubicBezTo>
                  <a:pt x="140" y="136"/>
                  <a:pt x="140" y="136"/>
                  <a:pt x="140" y="136"/>
                </a:cubicBezTo>
                <a:cubicBezTo>
                  <a:pt x="122" y="58"/>
                  <a:pt x="122" y="58"/>
                  <a:pt x="122" y="58"/>
                </a:cubicBezTo>
                <a:cubicBezTo>
                  <a:pt x="141" y="39"/>
                  <a:pt x="141" y="39"/>
                  <a:pt x="141" y="39"/>
                </a:cubicBezTo>
                <a:cubicBezTo>
                  <a:pt x="146" y="34"/>
                  <a:pt x="150" y="28"/>
                  <a:pt x="152" y="22"/>
                </a:cubicBezTo>
                <a:cubicBezTo>
                  <a:pt x="154" y="16"/>
                  <a:pt x="153" y="12"/>
                  <a:pt x="151" y="10"/>
                </a:cubicBezTo>
                <a:cubicBezTo>
                  <a:pt x="150" y="8"/>
                  <a:pt x="149" y="8"/>
                  <a:pt x="146" y="8"/>
                </a:cubicBezTo>
                <a:cubicBezTo>
                  <a:pt x="139" y="8"/>
                  <a:pt x="129" y="13"/>
                  <a:pt x="122" y="20"/>
                </a:cubicBezTo>
                <a:cubicBezTo>
                  <a:pt x="103" y="39"/>
                  <a:pt x="103" y="39"/>
                  <a:pt x="103" y="39"/>
                </a:cubicBezTo>
                <a:cubicBezTo>
                  <a:pt x="28" y="21"/>
                  <a:pt x="28" y="21"/>
                  <a:pt x="28" y="21"/>
                </a:cubicBezTo>
                <a:cubicBezTo>
                  <a:pt x="15" y="35"/>
                  <a:pt x="15" y="35"/>
                  <a:pt x="15" y="35"/>
                </a:cubicBezTo>
                <a:cubicBezTo>
                  <a:pt x="75" y="67"/>
                  <a:pt x="75" y="67"/>
                  <a:pt x="75" y="67"/>
                </a:cubicBezTo>
                <a:cubicBezTo>
                  <a:pt x="41" y="101"/>
                  <a:pt x="41" y="101"/>
                  <a:pt x="41" y="101"/>
                </a:cubicBezTo>
                <a:cubicBezTo>
                  <a:pt x="18" y="95"/>
                  <a:pt x="18" y="95"/>
                  <a:pt x="18" y="95"/>
                </a:cubicBezTo>
                <a:lnTo>
                  <a:pt x="8" y="10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30" name="TextBox 5">
            <a:extLst>
              <a:ext uri="{FF2B5EF4-FFF2-40B4-BE49-F238E27FC236}">
                <a16:creationId xmlns:a16="http://schemas.microsoft.com/office/drawing/2014/main" id="{A2A5C3D2-8FDA-924A-9A7B-BDD9FC34D872}"/>
              </a:ext>
            </a:extLst>
          </p:cNvPr>
          <p:cNvSpPr txBox="1"/>
          <p:nvPr/>
        </p:nvSpPr>
        <p:spPr>
          <a:xfrm>
            <a:off x="14325020" y="4945803"/>
            <a:ext cx="86607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6000" b="1" dirty="0">
                <a:solidFill>
                  <a:schemeClr val="bg2"/>
                </a:solidFill>
              </a:rPr>
              <a:t>DIN TEKST HER</a:t>
            </a:r>
          </a:p>
        </p:txBody>
      </p:sp>
      <p:sp>
        <p:nvSpPr>
          <p:cNvPr id="31" name="TextBox 5">
            <a:extLst>
              <a:ext uri="{FF2B5EF4-FFF2-40B4-BE49-F238E27FC236}">
                <a16:creationId xmlns:a16="http://schemas.microsoft.com/office/drawing/2014/main" id="{65E5E02D-4CD0-8443-A226-7BE1EB71B159}"/>
              </a:ext>
            </a:extLst>
          </p:cNvPr>
          <p:cNvSpPr txBox="1"/>
          <p:nvPr/>
        </p:nvSpPr>
        <p:spPr>
          <a:xfrm>
            <a:off x="14289444" y="9096564"/>
            <a:ext cx="742970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6000" b="1" dirty="0">
                <a:solidFill>
                  <a:schemeClr val="bg2"/>
                </a:solidFill>
              </a:rPr>
              <a:t>DIN TEKST HER</a:t>
            </a:r>
          </a:p>
        </p:txBody>
      </p:sp>
      <p:sp>
        <p:nvSpPr>
          <p:cNvPr id="32" name="TextBox 10">
            <a:extLst>
              <a:ext uri="{FF2B5EF4-FFF2-40B4-BE49-F238E27FC236}">
                <a16:creationId xmlns:a16="http://schemas.microsoft.com/office/drawing/2014/main" id="{0615F084-EFC7-9A4D-B5AD-45ED06896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8494" y="10182328"/>
            <a:ext cx="847972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/>
            <a:r>
              <a:rPr lang="en-US" altLang="nb-NO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Sapien, aliquet in arcu a Phasellus id dolor dui. </a:t>
            </a:r>
            <a:endParaRPr lang="id-ID" altLang="nb-NO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54DAED0C-854B-9B4F-9257-140528E231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solidFill>
            <a:schemeClr val="bg2"/>
          </a:solidFill>
        </p:spPr>
      </p:sp>
    </p:spTree>
    <p:extLst>
      <p:ext uri="{BB962C8B-B14F-4D97-AF65-F5344CB8AC3E}">
        <p14:creationId xmlns:p14="http://schemas.microsoft.com/office/powerpoint/2010/main" val="3854813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634B06D-0B4F-5342-BA08-20130A98F9F7}"/>
              </a:ext>
            </a:extLst>
          </p:cNvPr>
          <p:cNvSpPr/>
          <p:nvPr/>
        </p:nvSpPr>
        <p:spPr>
          <a:xfrm>
            <a:off x="740228" y="783770"/>
            <a:ext cx="22860001" cy="12061373"/>
          </a:xfrm>
          <a:prstGeom prst="rect">
            <a:avLst/>
          </a:prstGeom>
          <a:solidFill>
            <a:schemeClr val="tx2">
              <a:lumMod val="20000"/>
              <a:lumOff val="8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2861" tIns="51430" rIns="102861" bIns="514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pic>
        <p:nvPicPr>
          <p:cNvPr id="7" name="Plassholder for bilde 6" descr="Et bilde som inneholder person, innendørs, mann, sitter&#10;&#10;Automatisk generert beskrivelse">
            <a:extLst>
              <a:ext uri="{FF2B5EF4-FFF2-40B4-BE49-F238E27FC236}">
                <a16:creationId xmlns:a16="http://schemas.microsoft.com/office/drawing/2014/main" id="{B5E1C8CA-FF34-0046-8DE6-DB0623C8AC45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10" r="21610"/>
          <a:stretch>
            <a:fillRect/>
          </a:stretch>
        </p:blipFill>
        <p:spPr/>
      </p:pic>
      <p:sp>
        <p:nvSpPr>
          <p:cNvPr id="8" name="Subtitle 92">
            <a:extLst>
              <a:ext uri="{FF2B5EF4-FFF2-40B4-BE49-F238E27FC236}">
                <a16:creationId xmlns:a16="http://schemas.microsoft.com/office/drawing/2014/main" id="{84B98489-4A2E-CD4A-AC02-F4B4A59D86C4}"/>
              </a:ext>
            </a:extLst>
          </p:cNvPr>
          <p:cNvSpPr txBox="1">
            <a:spLocks/>
          </p:cNvSpPr>
          <p:nvPr/>
        </p:nvSpPr>
        <p:spPr bwMode="auto">
          <a:xfrm>
            <a:off x="1997902" y="3414079"/>
            <a:ext cx="10891069" cy="99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Raleway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Raleway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Raleway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None/>
            </a:pPr>
            <a:r>
              <a:rPr lang="id-ID" altLang="nb-NO" sz="2500" spc="338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 er et ipsa inventore et quasi architecto.</a:t>
            </a: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B81EA131-1874-0549-9BFE-E8B848F0C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901" y="4672927"/>
            <a:ext cx="9928771" cy="3215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d-ID" altLang="nb-NO" sz="9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</a:t>
            </a:r>
            <a:r>
              <a:rPr lang="id-ID" altLang="nb-NO" sz="9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altLang="nb-NO" sz="9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  <a:p>
            <a:pPr eaLnBrk="1" hangingPunct="1">
              <a:lnSpc>
                <a:spcPct val="90000"/>
              </a:lnSpc>
            </a:pPr>
            <a:r>
              <a:rPr lang="id-ID" altLang="nb-NO" sz="9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SETTES INN HER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59BFF079-1CEC-B044-A3CD-F7D1DCAD1AE5}"/>
              </a:ext>
            </a:extLst>
          </p:cNvPr>
          <p:cNvSpPr/>
          <p:nvPr/>
        </p:nvSpPr>
        <p:spPr>
          <a:xfrm>
            <a:off x="1997902" y="7664548"/>
            <a:ext cx="10156372" cy="2776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None/>
            </a:pPr>
            <a:r>
              <a:rPr lang="en-US" altLang="nb-NO" sz="3000" b="1" dirty="0">
                <a:solidFill>
                  <a:schemeClr val="tx2"/>
                </a:solidFill>
                <a:latin typeface="+mj-lt"/>
              </a:rPr>
              <a:t>Lorem ipsum dolor sit amet, </a:t>
            </a:r>
            <a:r>
              <a:rPr lang="en-US" altLang="nb-NO" sz="3000" dirty="0">
                <a:solidFill>
                  <a:schemeClr val="tx2"/>
                </a:solidFill>
                <a:latin typeface="+mj-lt"/>
              </a:rPr>
              <a:t>consectetur adipiscing </a:t>
            </a:r>
            <a:br>
              <a:rPr lang="en-US" altLang="nb-NO" sz="3000" dirty="0">
                <a:solidFill>
                  <a:schemeClr val="tx2"/>
                </a:solidFill>
                <a:latin typeface="+mj-lt"/>
              </a:rPr>
            </a:br>
            <a:r>
              <a:rPr lang="en-US" altLang="nb-NO" sz="3000" dirty="0">
                <a:solidFill>
                  <a:schemeClr val="tx2"/>
                </a:solidFill>
                <a:latin typeface="+mj-lt"/>
              </a:rPr>
              <a:t>elit. Phasellus id dolor dui. Morbi efficitur suscipit 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en-US" altLang="nb-NO" sz="3000" dirty="0">
                <a:solidFill>
                  <a:schemeClr val="tx2"/>
                </a:solidFill>
                <a:latin typeface="+mj-lt"/>
              </a:rPr>
              <a:t>pulvinar. Phasellus ex sapien, aliquet in arcu a, tincidunt eleifend arcu. </a:t>
            </a:r>
          </a:p>
        </p:txBody>
      </p:sp>
    </p:spTree>
    <p:extLst>
      <p:ext uri="{BB962C8B-B14F-4D97-AF65-F5344CB8AC3E}">
        <p14:creationId xmlns:p14="http://schemas.microsoft.com/office/powerpoint/2010/main" val="417555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pe 30">
            <a:extLst>
              <a:ext uri="{FF2B5EF4-FFF2-40B4-BE49-F238E27FC236}">
                <a16:creationId xmlns:a16="http://schemas.microsoft.com/office/drawing/2014/main" id="{7A5E9D69-693C-9640-B338-CD9B08B19562}"/>
              </a:ext>
            </a:extLst>
          </p:cNvPr>
          <p:cNvGrpSpPr/>
          <p:nvPr/>
        </p:nvGrpSpPr>
        <p:grpSpPr>
          <a:xfrm>
            <a:off x="2040991" y="5514226"/>
            <a:ext cx="9534761" cy="3145215"/>
            <a:chOff x="3743615" y="15560669"/>
            <a:chExt cx="9534761" cy="3145215"/>
          </a:xfrm>
        </p:grpSpPr>
        <p:sp>
          <p:nvSpPr>
            <p:cNvPr id="32" name="TextBox 8">
              <a:extLst>
                <a:ext uri="{FF2B5EF4-FFF2-40B4-BE49-F238E27FC236}">
                  <a16:creationId xmlns:a16="http://schemas.microsoft.com/office/drawing/2014/main" id="{898ECD36-255F-8D4A-9267-764F8CE61D5A}"/>
                </a:ext>
              </a:extLst>
            </p:cNvPr>
            <p:cNvSpPr txBox="1"/>
            <p:nvPr/>
          </p:nvSpPr>
          <p:spPr>
            <a:xfrm>
              <a:off x="4782782" y="15560669"/>
              <a:ext cx="4481113" cy="7848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500" b="1" dirty="0">
                  <a:latin typeface="+mj-lt"/>
                </a:rPr>
                <a:t>Tekst #1</a:t>
              </a:r>
            </a:p>
          </p:txBody>
        </p:sp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id="{CAE622A8-00E1-D345-9890-164AAE7F5F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2782" y="16643781"/>
              <a:ext cx="8495594" cy="2062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Nunito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Nunito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9pPr>
            </a:lstStyle>
            <a:p>
              <a:pPr eaLnBrk="1" hangingPunct="1"/>
              <a:r>
                <a:rPr lang="en-US" altLang="nb-NO" sz="3200" dirty="0">
                  <a:latin typeface="Arial" panose="020B0604020202020204" pitchFamily="34" charset="0"/>
                  <a:cs typeface="Arial" panose="020B0604020202020204" pitchFamily="34" charset="0"/>
                </a:rPr>
                <a:t>Lorem ipsum dolor sit amet, consectetur adipiscing elit. Phasellus id dolor dui. Morbi efficitur suscipit pulvinar. Phasellus ex sapien, aliquet in arcu a, tincidunt eleifend arcu.</a:t>
              </a:r>
              <a:endParaRPr lang="id-ID" altLang="nb-NO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Freeform 16">
              <a:extLst>
                <a:ext uri="{FF2B5EF4-FFF2-40B4-BE49-F238E27FC236}">
                  <a16:creationId xmlns:a16="http://schemas.microsoft.com/office/drawing/2014/main" id="{0F4C14F7-90CD-0C4D-8798-08DA19D0331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43615" y="15669546"/>
              <a:ext cx="794821" cy="867502"/>
            </a:xfrm>
            <a:custGeom>
              <a:avLst/>
              <a:gdLst>
                <a:gd name="T0" fmla="*/ 0 w 176"/>
                <a:gd name="T1" fmla="*/ 337705 h 176"/>
                <a:gd name="T2" fmla="*/ 466292 w 176"/>
                <a:gd name="T3" fmla="*/ 337705 h 176"/>
                <a:gd name="T4" fmla="*/ 161907 w 176"/>
                <a:gd name="T5" fmla="*/ 142875 h 176"/>
                <a:gd name="T6" fmla="*/ 103621 w 176"/>
                <a:gd name="T7" fmla="*/ 178594 h 176"/>
                <a:gd name="T8" fmla="*/ 84192 w 176"/>
                <a:gd name="T9" fmla="*/ 194830 h 176"/>
                <a:gd name="T10" fmla="*/ 103621 w 176"/>
                <a:gd name="T11" fmla="*/ 324716 h 176"/>
                <a:gd name="T12" fmla="*/ 84192 w 176"/>
                <a:gd name="T13" fmla="*/ 194830 h 176"/>
                <a:gd name="T14" fmla="*/ 103621 w 176"/>
                <a:gd name="T15" fmla="*/ 350693 h 176"/>
                <a:gd name="T16" fmla="*/ 84192 w 176"/>
                <a:gd name="T17" fmla="*/ 480580 h 176"/>
                <a:gd name="T18" fmla="*/ 103621 w 176"/>
                <a:gd name="T19" fmla="*/ 496815 h 176"/>
                <a:gd name="T20" fmla="*/ 161907 w 176"/>
                <a:gd name="T21" fmla="*/ 532534 h 176"/>
                <a:gd name="T22" fmla="*/ 220194 w 176"/>
                <a:gd name="T23" fmla="*/ 542276 h 176"/>
                <a:gd name="T24" fmla="*/ 220194 w 176"/>
                <a:gd name="T25" fmla="*/ 454602 h 176"/>
                <a:gd name="T26" fmla="*/ 220194 w 176"/>
                <a:gd name="T27" fmla="*/ 428625 h 176"/>
                <a:gd name="T28" fmla="*/ 129526 w 176"/>
                <a:gd name="T29" fmla="*/ 350693 h 176"/>
                <a:gd name="T30" fmla="*/ 220194 w 176"/>
                <a:gd name="T31" fmla="*/ 428625 h 176"/>
                <a:gd name="T32" fmla="*/ 129526 w 176"/>
                <a:gd name="T33" fmla="*/ 324716 h 176"/>
                <a:gd name="T34" fmla="*/ 220194 w 176"/>
                <a:gd name="T35" fmla="*/ 246784 h 176"/>
                <a:gd name="T36" fmla="*/ 220194 w 176"/>
                <a:gd name="T37" fmla="*/ 220807 h 176"/>
                <a:gd name="T38" fmla="*/ 220194 w 176"/>
                <a:gd name="T39" fmla="*/ 133134 h 176"/>
                <a:gd name="T40" fmla="*/ 362672 w 176"/>
                <a:gd name="T41" fmla="*/ 178594 h 176"/>
                <a:gd name="T42" fmla="*/ 304385 w 176"/>
                <a:gd name="T43" fmla="*/ 142875 h 176"/>
                <a:gd name="T44" fmla="*/ 246099 w 176"/>
                <a:gd name="T45" fmla="*/ 133134 h 176"/>
                <a:gd name="T46" fmla="*/ 246099 w 176"/>
                <a:gd name="T47" fmla="*/ 220807 h 176"/>
                <a:gd name="T48" fmla="*/ 246099 w 176"/>
                <a:gd name="T49" fmla="*/ 246784 h 176"/>
                <a:gd name="T50" fmla="*/ 336767 w 176"/>
                <a:gd name="T51" fmla="*/ 324716 h 176"/>
                <a:gd name="T52" fmla="*/ 246099 w 176"/>
                <a:gd name="T53" fmla="*/ 246784 h 176"/>
                <a:gd name="T54" fmla="*/ 336767 w 176"/>
                <a:gd name="T55" fmla="*/ 350693 h 176"/>
                <a:gd name="T56" fmla="*/ 246099 w 176"/>
                <a:gd name="T57" fmla="*/ 428625 h 176"/>
                <a:gd name="T58" fmla="*/ 246099 w 176"/>
                <a:gd name="T59" fmla="*/ 542276 h 176"/>
                <a:gd name="T60" fmla="*/ 314100 w 176"/>
                <a:gd name="T61" fmla="*/ 467591 h 176"/>
                <a:gd name="T62" fmla="*/ 304385 w 176"/>
                <a:gd name="T63" fmla="*/ 532534 h 176"/>
                <a:gd name="T64" fmla="*/ 362672 w 176"/>
                <a:gd name="T65" fmla="*/ 496815 h 176"/>
                <a:gd name="T66" fmla="*/ 382101 w 176"/>
                <a:gd name="T67" fmla="*/ 480580 h 176"/>
                <a:gd name="T68" fmla="*/ 362672 w 176"/>
                <a:gd name="T69" fmla="*/ 350693 h 176"/>
                <a:gd name="T70" fmla="*/ 382101 w 176"/>
                <a:gd name="T71" fmla="*/ 480580 h 176"/>
                <a:gd name="T72" fmla="*/ 346481 w 176"/>
                <a:gd name="T73" fmla="*/ 220807 h 176"/>
                <a:gd name="T74" fmla="*/ 440387 w 176"/>
                <a:gd name="T75" fmla="*/ 324716 h 176"/>
                <a:gd name="T76" fmla="*/ 336767 w 176"/>
                <a:gd name="T77" fmla="*/ 0 h 176"/>
                <a:gd name="T78" fmla="*/ 213717 w 176"/>
                <a:gd name="T79" fmla="*/ 77932 h 176"/>
                <a:gd name="T80" fmla="*/ 265528 w 176"/>
                <a:gd name="T81" fmla="*/ 38966 h 176"/>
                <a:gd name="T82" fmla="*/ 268766 w 176"/>
                <a:gd name="T83" fmla="*/ 81179 h 176"/>
                <a:gd name="T84" fmla="*/ 323814 w 176"/>
                <a:gd name="T85" fmla="*/ 94168 h 176"/>
                <a:gd name="T86" fmla="*/ 349719 w 176"/>
                <a:gd name="T87" fmla="*/ 29224 h 176"/>
                <a:gd name="T88" fmla="*/ 365910 w 176"/>
                <a:gd name="T89" fmla="*/ 113651 h 176"/>
                <a:gd name="T90" fmla="*/ 424197 w 176"/>
                <a:gd name="T91" fmla="*/ 126639 h 176"/>
                <a:gd name="T92" fmla="*/ 476007 w 176"/>
                <a:gd name="T93" fmla="*/ 246784 h 176"/>
                <a:gd name="T94" fmla="*/ 488959 w 176"/>
                <a:gd name="T95" fmla="*/ 373423 h 176"/>
                <a:gd name="T96" fmla="*/ 569913 w 176"/>
                <a:gd name="T97" fmla="*/ 233795 h 176"/>
                <a:gd name="T98" fmla="*/ 408006 w 176"/>
                <a:gd name="T99" fmla="*/ 38966 h 176"/>
                <a:gd name="T100" fmla="*/ 440387 w 176"/>
                <a:gd name="T101" fmla="*/ 90920 h 176"/>
                <a:gd name="T102" fmla="*/ 466292 w 176"/>
                <a:gd name="T103" fmla="*/ 220807 h 176"/>
                <a:gd name="T104" fmla="*/ 485721 w 176"/>
                <a:gd name="T105" fmla="*/ 90920 h 176"/>
                <a:gd name="T106" fmla="*/ 466292 w 176"/>
                <a:gd name="T107" fmla="*/ 220807 h 17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76" h="176">
                  <a:moveTo>
                    <a:pt x="72" y="32"/>
                  </a:moveTo>
                  <a:cubicBezTo>
                    <a:pt x="32" y="32"/>
                    <a:pt x="0" y="64"/>
                    <a:pt x="0" y="104"/>
                  </a:cubicBezTo>
                  <a:cubicBezTo>
                    <a:pt x="0" y="144"/>
                    <a:pt x="32" y="176"/>
                    <a:pt x="72" y="176"/>
                  </a:cubicBezTo>
                  <a:cubicBezTo>
                    <a:pt x="112" y="176"/>
                    <a:pt x="144" y="144"/>
                    <a:pt x="144" y="104"/>
                  </a:cubicBezTo>
                  <a:cubicBezTo>
                    <a:pt x="144" y="64"/>
                    <a:pt x="112" y="32"/>
                    <a:pt x="72" y="32"/>
                  </a:cubicBezTo>
                  <a:moveTo>
                    <a:pt x="50" y="44"/>
                  </a:moveTo>
                  <a:cubicBezTo>
                    <a:pt x="46" y="49"/>
                    <a:pt x="43" y="54"/>
                    <a:pt x="40" y="60"/>
                  </a:cubicBezTo>
                  <a:cubicBezTo>
                    <a:pt x="37" y="59"/>
                    <a:pt x="34" y="57"/>
                    <a:pt x="32" y="55"/>
                  </a:cubicBezTo>
                  <a:cubicBezTo>
                    <a:pt x="37" y="50"/>
                    <a:pt x="43" y="47"/>
                    <a:pt x="50" y="44"/>
                  </a:cubicBezTo>
                  <a:moveTo>
                    <a:pt x="26" y="60"/>
                  </a:moveTo>
                  <a:cubicBezTo>
                    <a:pt x="29" y="63"/>
                    <a:pt x="33" y="66"/>
                    <a:pt x="37" y="68"/>
                  </a:cubicBezTo>
                  <a:cubicBezTo>
                    <a:pt x="34" y="77"/>
                    <a:pt x="32" y="88"/>
                    <a:pt x="32" y="100"/>
                  </a:cubicBezTo>
                  <a:cubicBezTo>
                    <a:pt x="8" y="100"/>
                    <a:pt x="8" y="100"/>
                    <a:pt x="8" y="100"/>
                  </a:cubicBezTo>
                  <a:cubicBezTo>
                    <a:pt x="9" y="84"/>
                    <a:pt x="16" y="70"/>
                    <a:pt x="26" y="60"/>
                  </a:cubicBezTo>
                  <a:moveTo>
                    <a:pt x="8" y="108"/>
                  </a:moveTo>
                  <a:cubicBezTo>
                    <a:pt x="32" y="108"/>
                    <a:pt x="32" y="108"/>
                    <a:pt x="32" y="108"/>
                  </a:cubicBezTo>
                  <a:cubicBezTo>
                    <a:pt x="32" y="120"/>
                    <a:pt x="34" y="131"/>
                    <a:pt x="37" y="140"/>
                  </a:cubicBezTo>
                  <a:cubicBezTo>
                    <a:pt x="33" y="142"/>
                    <a:pt x="29" y="145"/>
                    <a:pt x="26" y="148"/>
                  </a:cubicBezTo>
                  <a:cubicBezTo>
                    <a:pt x="16" y="138"/>
                    <a:pt x="9" y="124"/>
                    <a:pt x="8" y="108"/>
                  </a:cubicBezTo>
                  <a:moveTo>
                    <a:pt x="32" y="153"/>
                  </a:moveTo>
                  <a:cubicBezTo>
                    <a:pt x="34" y="151"/>
                    <a:pt x="37" y="149"/>
                    <a:pt x="40" y="148"/>
                  </a:cubicBezTo>
                  <a:cubicBezTo>
                    <a:pt x="43" y="154"/>
                    <a:pt x="46" y="159"/>
                    <a:pt x="50" y="164"/>
                  </a:cubicBezTo>
                  <a:cubicBezTo>
                    <a:pt x="43" y="161"/>
                    <a:pt x="37" y="158"/>
                    <a:pt x="32" y="153"/>
                  </a:cubicBezTo>
                  <a:moveTo>
                    <a:pt x="68" y="167"/>
                  </a:moveTo>
                  <a:cubicBezTo>
                    <a:pt x="60" y="165"/>
                    <a:pt x="52" y="157"/>
                    <a:pt x="47" y="144"/>
                  </a:cubicBezTo>
                  <a:cubicBezTo>
                    <a:pt x="53" y="142"/>
                    <a:pt x="61" y="141"/>
                    <a:pt x="68" y="140"/>
                  </a:cubicBezTo>
                  <a:lnTo>
                    <a:pt x="68" y="167"/>
                  </a:lnTo>
                  <a:close/>
                  <a:moveTo>
                    <a:pt x="68" y="132"/>
                  </a:moveTo>
                  <a:cubicBezTo>
                    <a:pt x="60" y="133"/>
                    <a:pt x="52" y="134"/>
                    <a:pt x="45" y="137"/>
                  </a:cubicBezTo>
                  <a:cubicBezTo>
                    <a:pt x="42" y="128"/>
                    <a:pt x="40" y="119"/>
                    <a:pt x="40" y="108"/>
                  </a:cubicBezTo>
                  <a:cubicBezTo>
                    <a:pt x="68" y="108"/>
                    <a:pt x="68" y="108"/>
                    <a:pt x="68" y="108"/>
                  </a:cubicBezTo>
                  <a:lnTo>
                    <a:pt x="68" y="132"/>
                  </a:lnTo>
                  <a:close/>
                  <a:moveTo>
                    <a:pt x="68" y="100"/>
                  </a:moveTo>
                  <a:cubicBezTo>
                    <a:pt x="40" y="100"/>
                    <a:pt x="40" y="100"/>
                    <a:pt x="40" y="100"/>
                  </a:cubicBezTo>
                  <a:cubicBezTo>
                    <a:pt x="40" y="89"/>
                    <a:pt x="42" y="80"/>
                    <a:pt x="45" y="71"/>
                  </a:cubicBezTo>
                  <a:cubicBezTo>
                    <a:pt x="52" y="74"/>
                    <a:pt x="60" y="75"/>
                    <a:pt x="68" y="76"/>
                  </a:cubicBezTo>
                  <a:lnTo>
                    <a:pt x="68" y="100"/>
                  </a:lnTo>
                  <a:close/>
                  <a:moveTo>
                    <a:pt x="68" y="68"/>
                  </a:moveTo>
                  <a:cubicBezTo>
                    <a:pt x="61" y="67"/>
                    <a:pt x="53" y="66"/>
                    <a:pt x="47" y="64"/>
                  </a:cubicBezTo>
                  <a:cubicBezTo>
                    <a:pt x="52" y="51"/>
                    <a:pt x="60" y="43"/>
                    <a:pt x="68" y="41"/>
                  </a:cubicBezTo>
                  <a:lnTo>
                    <a:pt x="68" y="68"/>
                  </a:lnTo>
                  <a:close/>
                  <a:moveTo>
                    <a:pt x="112" y="55"/>
                  </a:moveTo>
                  <a:cubicBezTo>
                    <a:pt x="110" y="57"/>
                    <a:pt x="107" y="59"/>
                    <a:pt x="104" y="60"/>
                  </a:cubicBezTo>
                  <a:cubicBezTo>
                    <a:pt x="101" y="54"/>
                    <a:pt x="98" y="49"/>
                    <a:pt x="94" y="44"/>
                  </a:cubicBezTo>
                  <a:cubicBezTo>
                    <a:pt x="101" y="47"/>
                    <a:pt x="107" y="50"/>
                    <a:pt x="112" y="55"/>
                  </a:cubicBezTo>
                  <a:moveTo>
                    <a:pt x="76" y="41"/>
                  </a:moveTo>
                  <a:cubicBezTo>
                    <a:pt x="84" y="43"/>
                    <a:pt x="92" y="51"/>
                    <a:pt x="97" y="64"/>
                  </a:cubicBezTo>
                  <a:cubicBezTo>
                    <a:pt x="91" y="66"/>
                    <a:pt x="83" y="67"/>
                    <a:pt x="76" y="68"/>
                  </a:cubicBezTo>
                  <a:lnTo>
                    <a:pt x="76" y="41"/>
                  </a:lnTo>
                  <a:close/>
                  <a:moveTo>
                    <a:pt x="76" y="76"/>
                  </a:moveTo>
                  <a:cubicBezTo>
                    <a:pt x="84" y="75"/>
                    <a:pt x="92" y="74"/>
                    <a:pt x="99" y="71"/>
                  </a:cubicBezTo>
                  <a:cubicBezTo>
                    <a:pt x="102" y="80"/>
                    <a:pt x="104" y="89"/>
                    <a:pt x="104" y="100"/>
                  </a:cubicBezTo>
                  <a:cubicBezTo>
                    <a:pt x="76" y="100"/>
                    <a:pt x="76" y="100"/>
                    <a:pt x="76" y="100"/>
                  </a:cubicBezTo>
                  <a:lnTo>
                    <a:pt x="76" y="76"/>
                  </a:lnTo>
                  <a:close/>
                  <a:moveTo>
                    <a:pt x="76" y="108"/>
                  </a:moveTo>
                  <a:cubicBezTo>
                    <a:pt x="104" y="108"/>
                    <a:pt x="104" y="108"/>
                    <a:pt x="104" y="108"/>
                  </a:cubicBezTo>
                  <a:cubicBezTo>
                    <a:pt x="104" y="119"/>
                    <a:pt x="102" y="128"/>
                    <a:pt x="99" y="137"/>
                  </a:cubicBezTo>
                  <a:cubicBezTo>
                    <a:pt x="92" y="134"/>
                    <a:pt x="84" y="133"/>
                    <a:pt x="76" y="132"/>
                  </a:cubicBezTo>
                  <a:lnTo>
                    <a:pt x="76" y="108"/>
                  </a:lnTo>
                  <a:close/>
                  <a:moveTo>
                    <a:pt x="76" y="167"/>
                  </a:moveTo>
                  <a:cubicBezTo>
                    <a:pt x="76" y="140"/>
                    <a:pt x="76" y="140"/>
                    <a:pt x="76" y="140"/>
                  </a:cubicBezTo>
                  <a:cubicBezTo>
                    <a:pt x="83" y="141"/>
                    <a:pt x="91" y="142"/>
                    <a:pt x="97" y="144"/>
                  </a:cubicBezTo>
                  <a:cubicBezTo>
                    <a:pt x="92" y="157"/>
                    <a:pt x="84" y="165"/>
                    <a:pt x="76" y="167"/>
                  </a:cubicBezTo>
                  <a:moveTo>
                    <a:pt x="94" y="164"/>
                  </a:moveTo>
                  <a:cubicBezTo>
                    <a:pt x="98" y="159"/>
                    <a:pt x="101" y="154"/>
                    <a:pt x="104" y="148"/>
                  </a:cubicBezTo>
                  <a:cubicBezTo>
                    <a:pt x="107" y="149"/>
                    <a:pt x="110" y="151"/>
                    <a:pt x="112" y="153"/>
                  </a:cubicBezTo>
                  <a:cubicBezTo>
                    <a:pt x="107" y="158"/>
                    <a:pt x="101" y="161"/>
                    <a:pt x="94" y="164"/>
                  </a:cubicBezTo>
                  <a:moveTo>
                    <a:pt x="118" y="148"/>
                  </a:moveTo>
                  <a:cubicBezTo>
                    <a:pt x="115" y="145"/>
                    <a:pt x="111" y="142"/>
                    <a:pt x="107" y="140"/>
                  </a:cubicBezTo>
                  <a:cubicBezTo>
                    <a:pt x="110" y="131"/>
                    <a:pt x="112" y="120"/>
                    <a:pt x="112" y="108"/>
                  </a:cubicBezTo>
                  <a:cubicBezTo>
                    <a:pt x="136" y="108"/>
                    <a:pt x="136" y="108"/>
                    <a:pt x="136" y="108"/>
                  </a:cubicBezTo>
                  <a:cubicBezTo>
                    <a:pt x="135" y="124"/>
                    <a:pt x="128" y="138"/>
                    <a:pt x="118" y="148"/>
                  </a:cubicBezTo>
                  <a:moveTo>
                    <a:pt x="112" y="100"/>
                  </a:moveTo>
                  <a:cubicBezTo>
                    <a:pt x="112" y="88"/>
                    <a:pt x="110" y="77"/>
                    <a:pt x="107" y="68"/>
                  </a:cubicBezTo>
                  <a:cubicBezTo>
                    <a:pt x="111" y="66"/>
                    <a:pt x="115" y="63"/>
                    <a:pt x="118" y="60"/>
                  </a:cubicBezTo>
                  <a:cubicBezTo>
                    <a:pt x="128" y="70"/>
                    <a:pt x="135" y="84"/>
                    <a:pt x="136" y="100"/>
                  </a:cubicBezTo>
                  <a:lnTo>
                    <a:pt x="112" y="100"/>
                  </a:lnTo>
                  <a:close/>
                  <a:moveTo>
                    <a:pt x="104" y="0"/>
                  </a:moveTo>
                  <a:cubicBezTo>
                    <a:pt x="81" y="0"/>
                    <a:pt x="60" y="11"/>
                    <a:pt x="47" y="28"/>
                  </a:cubicBezTo>
                  <a:cubicBezTo>
                    <a:pt x="53" y="26"/>
                    <a:pt x="59" y="25"/>
                    <a:pt x="66" y="24"/>
                  </a:cubicBezTo>
                  <a:cubicBezTo>
                    <a:pt x="65" y="24"/>
                    <a:pt x="64" y="23"/>
                    <a:pt x="64" y="23"/>
                  </a:cubicBezTo>
                  <a:cubicBezTo>
                    <a:pt x="69" y="18"/>
                    <a:pt x="75" y="15"/>
                    <a:pt x="82" y="12"/>
                  </a:cubicBezTo>
                  <a:cubicBezTo>
                    <a:pt x="79" y="15"/>
                    <a:pt x="76" y="20"/>
                    <a:pt x="74" y="24"/>
                  </a:cubicBezTo>
                  <a:cubicBezTo>
                    <a:pt x="77" y="24"/>
                    <a:pt x="80" y="24"/>
                    <a:pt x="83" y="25"/>
                  </a:cubicBezTo>
                  <a:cubicBezTo>
                    <a:pt x="87" y="16"/>
                    <a:pt x="93" y="10"/>
                    <a:pt x="100" y="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3" y="30"/>
                    <a:pt x="105" y="31"/>
                    <a:pt x="108" y="33"/>
                  </a:cubicBezTo>
                  <a:cubicBezTo>
                    <a:pt x="108" y="9"/>
                    <a:pt x="108" y="9"/>
                    <a:pt x="108" y="9"/>
                  </a:cubicBezTo>
                  <a:cubicBezTo>
                    <a:pt x="116" y="11"/>
                    <a:pt x="124" y="19"/>
                    <a:pt x="129" y="32"/>
                  </a:cubicBezTo>
                  <a:cubicBezTo>
                    <a:pt x="124" y="33"/>
                    <a:pt x="119" y="35"/>
                    <a:pt x="113" y="35"/>
                  </a:cubicBezTo>
                  <a:cubicBezTo>
                    <a:pt x="116" y="37"/>
                    <a:pt x="119" y="39"/>
                    <a:pt x="122" y="42"/>
                  </a:cubicBezTo>
                  <a:cubicBezTo>
                    <a:pt x="125" y="41"/>
                    <a:pt x="128" y="40"/>
                    <a:pt x="131" y="39"/>
                  </a:cubicBezTo>
                  <a:cubicBezTo>
                    <a:pt x="133" y="44"/>
                    <a:pt x="134" y="49"/>
                    <a:pt x="135" y="54"/>
                  </a:cubicBezTo>
                  <a:cubicBezTo>
                    <a:pt x="140" y="61"/>
                    <a:pt x="144" y="68"/>
                    <a:pt x="147" y="76"/>
                  </a:cubicBezTo>
                  <a:cubicBezTo>
                    <a:pt x="168" y="76"/>
                    <a:pt x="168" y="76"/>
                    <a:pt x="168" y="76"/>
                  </a:cubicBezTo>
                  <a:cubicBezTo>
                    <a:pt x="167" y="91"/>
                    <a:pt x="161" y="105"/>
                    <a:pt x="151" y="115"/>
                  </a:cubicBezTo>
                  <a:cubicBezTo>
                    <a:pt x="150" y="120"/>
                    <a:pt x="149" y="124"/>
                    <a:pt x="148" y="129"/>
                  </a:cubicBezTo>
                  <a:cubicBezTo>
                    <a:pt x="165" y="116"/>
                    <a:pt x="176" y="95"/>
                    <a:pt x="176" y="72"/>
                  </a:cubicBezTo>
                  <a:cubicBezTo>
                    <a:pt x="176" y="32"/>
                    <a:pt x="144" y="0"/>
                    <a:pt x="104" y="0"/>
                  </a:cubicBezTo>
                  <a:moveTo>
                    <a:pt x="126" y="12"/>
                  </a:moveTo>
                  <a:cubicBezTo>
                    <a:pt x="133" y="15"/>
                    <a:pt x="139" y="18"/>
                    <a:pt x="144" y="23"/>
                  </a:cubicBezTo>
                  <a:cubicBezTo>
                    <a:pt x="142" y="25"/>
                    <a:pt x="139" y="27"/>
                    <a:pt x="136" y="28"/>
                  </a:cubicBezTo>
                  <a:cubicBezTo>
                    <a:pt x="133" y="22"/>
                    <a:pt x="130" y="17"/>
                    <a:pt x="126" y="12"/>
                  </a:cubicBezTo>
                  <a:moveTo>
                    <a:pt x="144" y="68"/>
                  </a:moveTo>
                  <a:cubicBezTo>
                    <a:pt x="144" y="56"/>
                    <a:pt x="142" y="45"/>
                    <a:pt x="139" y="36"/>
                  </a:cubicBezTo>
                  <a:cubicBezTo>
                    <a:pt x="143" y="34"/>
                    <a:pt x="147" y="31"/>
                    <a:pt x="150" y="28"/>
                  </a:cubicBezTo>
                  <a:cubicBezTo>
                    <a:pt x="160" y="38"/>
                    <a:pt x="167" y="52"/>
                    <a:pt x="168" y="68"/>
                  </a:cubicBezTo>
                  <a:lnTo>
                    <a:pt x="144" y="6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nb-NO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6" name="Gruppe 35">
            <a:extLst>
              <a:ext uri="{FF2B5EF4-FFF2-40B4-BE49-F238E27FC236}">
                <a16:creationId xmlns:a16="http://schemas.microsoft.com/office/drawing/2014/main" id="{8429DF70-870C-964A-B2BA-391FD8F73932}"/>
              </a:ext>
            </a:extLst>
          </p:cNvPr>
          <p:cNvGrpSpPr/>
          <p:nvPr/>
        </p:nvGrpSpPr>
        <p:grpSpPr>
          <a:xfrm>
            <a:off x="2102545" y="9195963"/>
            <a:ext cx="9085080" cy="2465655"/>
            <a:chOff x="3782468" y="17769441"/>
            <a:chExt cx="9085080" cy="2465655"/>
          </a:xfrm>
        </p:grpSpPr>
        <p:sp>
          <p:nvSpPr>
            <p:cNvPr id="37" name="Freeform 27">
              <a:extLst>
                <a:ext uri="{FF2B5EF4-FFF2-40B4-BE49-F238E27FC236}">
                  <a16:creationId xmlns:a16="http://schemas.microsoft.com/office/drawing/2014/main" id="{B2370FC3-70D9-8343-AF58-D64435CE87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82468" y="17915937"/>
              <a:ext cx="743900" cy="863666"/>
            </a:xfrm>
            <a:custGeom>
              <a:avLst/>
              <a:gdLst>
                <a:gd name="T0" fmla="*/ 227806 w 144"/>
                <a:gd name="T1" fmla="*/ 303934 h 176"/>
                <a:gd name="T2" fmla="*/ 151871 w 144"/>
                <a:gd name="T3" fmla="*/ 379918 h 176"/>
                <a:gd name="T4" fmla="*/ 177182 w 144"/>
                <a:gd name="T5" fmla="*/ 531885 h 176"/>
                <a:gd name="T6" fmla="*/ 202494 w 144"/>
                <a:gd name="T7" fmla="*/ 557213 h 176"/>
                <a:gd name="T8" fmla="*/ 253118 w 144"/>
                <a:gd name="T9" fmla="*/ 557213 h 176"/>
                <a:gd name="T10" fmla="*/ 278430 w 144"/>
                <a:gd name="T11" fmla="*/ 531885 h 176"/>
                <a:gd name="T12" fmla="*/ 303741 w 144"/>
                <a:gd name="T13" fmla="*/ 379918 h 176"/>
                <a:gd name="T14" fmla="*/ 227806 w 144"/>
                <a:gd name="T15" fmla="*/ 303934 h 176"/>
                <a:gd name="T16" fmla="*/ 256282 w 144"/>
                <a:gd name="T17" fmla="*/ 519221 h 176"/>
                <a:gd name="T18" fmla="*/ 246790 w 144"/>
                <a:gd name="T19" fmla="*/ 531885 h 176"/>
                <a:gd name="T20" fmla="*/ 208822 w 144"/>
                <a:gd name="T21" fmla="*/ 531885 h 176"/>
                <a:gd name="T22" fmla="*/ 199330 w 144"/>
                <a:gd name="T23" fmla="*/ 519221 h 176"/>
                <a:gd name="T24" fmla="*/ 177182 w 144"/>
                <a:gd name="T25" fmla="*/ 379918 h 176"/>
                <a:gd name="T26" fmla="*/ 227806 w 144"/>
                <a:gd name="T27" fmla="*/ 329262 h 176"/>
                <a:gd name="T28" fmla="*/ 278430 w 144"/>
                <a:gd name="T29" fmla="*/ 379918 h 176"/>
                <a:gd name="T30" fmla="*/ 256282 w 144"/>
                <a:gd name="T31" fmla="*/ 519221 h 176"/>
                <a:gd name="T32" fmla="*/ 227806 w 144"/>
                <a:gd name="T33" fmla="*/ 0 h 176"/>
                <a:gd name="T34" fmla="*/ 0 w 144"/>
                <a:gd name="T35" fmla="*/ 227951 h 176"/>
                <a:gd name="T36" fmla="*/ 129723 w 144"/>
                <a:gd name="T37" fmla="*/ 433740 h 176"/>
                <a:gd name="T38" fmla="*/ 126559 w 144"/>
                <a:gd name="T39" fmla="*/ 405246 h 176"/>
                <a:gd name="T40" fmla="*/ 25312 w 144"/>
                <a:gd name="T41" fmla="*/ 227951 h 176"/>
                <a:gd name="T42" fmla="*/ 227806 w 144"/>
                <a:gd name="T43" fmla="*/ 25328 h 176"/>
                <a:gd name="T44" fmla="*/ 430300 w 144"/>
                <a:gd name="T45" fmla="*/ 227951 h 176"/>
                <a:gd name="T46" fmla="*/ 329053 w 144"/>
                <a:gd name="T47" fmla="*/ 405246 h 176"/>
                <a:gd name="T48" fmla="*/ 325889 w 144"/>
                <a:gd name="T49" fmla="*/ 433740 h 176"/>
                <a:gd name="T50" fmla="*/ 455612 w 144"/>
                <a:gd name="T51" fmla="*/ 227951 h 176"/>
                <a:gd name="T52" fmla="*/ 227806 w 144"/>
                <a:gd name="T53" fmla="*/ 0 h 176"/>
                <a:gd name="T54" fmla="*/ 367021 w 144"/>
                <a:gd name="T55" fmla="*/ 227951 h 176"/>
                <a:gd name="T56" fmla="*/ 227806 w 144"/>
                <a:gd name="T57" fmla="*/ 88648 h 176"/>
                <a:gd name="T58" fmla="*/ 88591 w 144"/>
                <a:gd name="T59" fmla="*/ 227951 h 176"/>
                <a:gd name="T60" fmla="*/ 136051 w 144"/>
                <a:gd name="T61" fmla="*/ 332428 h 176"/>
                <a:gd name="T62" fmla="*/ 148707 w 144"/>
                <a:gd name="T63" fmla="*/ 310266 h 176"/>
                <a:gd name="T64" fmla="*/ 113903 w 144"/>
                <a:gd name="T65" fmla="*/ 227951 h 176"/>
                <a:gd name="T66" fmla="*/ 227806 w 144"/>
                <a:gd name="T67" fmla="*/ 113975 h 176"/>
                <a:gd name="T68" fmla="*/ 341709 w 144"/>
                <a:gd name="T69" fmla="*/ 227951 h 176"/>
                <a:gd name="T70" fmla="*/ 306905 w 144"/>
                <a:gd name="T71" fmla="*/ 310266 h 176"/>
                <a:gd name="T72" fmla="*/ 319561 w 144"/>
                <a:gd name="T73" fmla="*/ 332428 h 176"/>
                <a:gd name="T74" fmla="*/ 367021 w 144"/>
                <a:gd name="T75" fmla="*/ 227951 h 176"/>
                <a:gd name="T76" fmla="*/ 278430 w 144"/>
                <a:gd name="T77" fmla="*/ 227951 h 176"/>
                <a:gd name="T78" fmla="*/ 227806 w 144"/>
                <a:gd name="T79" fmla="*/ 177295 h 176"/>
                <a:gd name="T80" fmla="*/ 177182 w 144"/>
                <a:gd name="T81" fmla="*/ 227951 h 176"/>
                <a:gd name="T82" fmla="*/ 227806 w 144"/>
                <a:gd name="T83" fmla="*/ 278607 h 176"/>
                <a:gd name="T84" fmla="*/ 278430 w 144"/>
                <a:gd name="T85" fmla="*/ 227951 h 176"/>
                <a:gd name="T86" fmla="*/ 202494 w 144"/>
                <a:gd name="T87" fmla="*/ 227951 h 176"/>
                <a:gd name="T88" fmla="*/ 227806 w 144"/>
                <a:gd name="T89" fmla="*/ 202623 h 176"/>
                <a:gd name="T90" fmla="*/ 253118 w 144"/>
                <a:gd name="T91" fmla="*/ 227951 h 176"/>
                <a:gd name="T92" fmla="*/ 227806 w 144"/>
                <a:gd name="T93" fmla="*/ 253279 h 176"/>
                <a:gd name="T94" fmla="*/ 202494 w 144"/>
                <a:gd name="T95" fmla="*/ 227951 h 17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44" h="176">
                  <a:moveTo>
                    <a:pt x="72" y="96"/>
                  </a:moveTo>
                  <a:cubicBezTo>
                    <a:pt x="52" y="96"/>
                    <a:pt x="48" y="108"/>
                    <a:pt x="48" y="120"/>
                  </a:cubicBezTo>
                  <a:cubicBezTo>
                    <a:pt x="48" y="132"/>
                    <a:pt x="52" y="160"/>
                    <a:pt x="56" y="168"/>
                  </a:cubicBezTo>
                  <a:cubicBezTo>
                    <a:pt x="60" y="176"/>
                    <a:pt x="64" y="176"/>
                    <a:pt x="64" y="176"/>
                  </a:cubicBezTo>
                  <a:cubicBezTo>
                    <a:pt x="80" y="176"/>
                    <a:pt x="80" y="176"/>
                    <a:pt x="80" y="176"/>
                  </a:cubicBezTo>
                  <a:cubicBezTo>
                    <a:pt x="80" y="176"/>
                    <a:pt x="84" y="176"/>
                    <a:pt x="88" y="168"/>
                  </a:cubicBezTo>
                  <a:cubicBezTo>
                    <a:pt x="92" y="160"/>
                    <a:pt x="96" y="132"/>
                    <a:pt x="96" y="120"/>
                  </a:cubicBezTo>
                  <a:cubicBezTo>
                    <a:pt x="96" y="108"/>
                    <a:pt x="92" y="96"/>
                    <a:pt x="72" y="96"/>
                  </a:cubicBezTo>
                  <a:moveTo>
                    <a:pt x="81" y="164"/>
                  </a:moveTo>
                  <a:cubicBezTo>
                    <a:pt x="80" y="166"/>
                    <a:pt x="79" y="168"/>
                    <a:pt x="78" y="168"/>
                  </a:cubicBezTo>
                  <a:cubicBezTo>
                    <a:pt x="66" y="168"/>
                    <a:pt x="66" y="168"/>
                    <a:pt x="66" y="168"/>
                  </a:cubicBezTo>
                  <a:cubicBezTo>
                    <a:pt x="65" y="168"/>
                    <a:pt x="64" y="166"/>
                    <a:pt x="63" y="164"/>
                  </a:cubicBezTo>
                  <a:cubicBezTo>
                    <a:pt x="60" y="159"/>
                    <a:pt x="56" y="132"/>
                    <a:pt x="56" y="120"/>
                  </a:cubicBezTo>
                  <a:cubicBezTo>
                    <a:pt x="56" y="108"/>
                    <a:pt x="60" y="104"/>
                    <a:pt x="72" y="104"/>
                  </a:cubicBezTo>
                  <a:cubicBezTo>
                    <a:pt x="84" y="104"/>
                    <a:pt x="88" y="108"/>
                    <a:pt x="88" y="120"/>
                  </a:cubicBezTo>
                  <a:cubicBezTo>
                    <a:pt x="88" y="132"/>
                    <a:pt x="84" y="159"/>
                    <a:pt x="81" y="164"/>
                  </a:cubicBezTo>
                  <a:moveTo>
                    <a:pt x="72" y="0"/>
                  </a:moveTo>
                  <a:cubicBezTo>
                    <a:pt x="32" y="0"/>
                    <a:pt x="0" y="32"/>
                    <a:pt x="0" y="72"/>
                  </a:cubicBezTo>
                  <a:cubicBezTo>
                    <a:pt x="0" y="101"/>
                    <a:pt x="17" y="125"/>
                    <a:pt x="41" y="137"/>
                  </a:cubicBezTo>
                  <a:cubicBezTo>
                    <a:pt x="41" y="134"/>
                    <a:pt x="41" y="130"/>
                    <a:pt x="40" y="128"/>
                  </a:cubicBezTo>
                  <a:cubicBezTo>
                    <a:pt x="21" y="117"/>
                    <a:pt x="8" y="96"/>
                    <a:pt x="8" y="72"/>
                  </a:cubicBezTo>
                  <a:cubicBezTo>
                    <a:pt x="8" y="37"/>
                    <a:pt x="37" y="8"/>
                    <a:pt x="72" y="8"/>
                  </a:cubicBezTo>
                  <a:cubicBezTo>
                    <a:pt x="107" y="8"/>
                    <a:pt x="136" y="37"/>
                    <a:pt x="136" y="72"/>
                  </a:cubicBezTo>
                  <a:cubicBezTo>
                    <a:pt x="136" y="96"/>
                    <a:pt x="123" y="116"/>
                    <a:pt x="104" y="128"/>
                  </a:cubicBezTo>
                  <a:cubicBezTo>
                    <a:pt x="104" y="130"/>
                    <a:pt x="103" y="134"/>
                    <a:pt x="103" y="137"/>
                  </a:cubicBezTo>
                  <a:cubicBezTo>
                    <a:pt x="127" y="125"/>
                    <a:pt x="144" y="101"/>
                    <a:pt x="144" y="72"/>
                  </a:cubicBezTo>
                  <a:cubicBezTo>
                    <a:pt x="144" y="32"/>
                    <a:pt x="112" y="0"/>
                    <a:pt x="72" y="0"/>
                  </a:cubicBezTo>
                  <a:moveTo>
                    <a:pt x="116" y="72"/>
                  </a:moveTo>
                  <a:cubicBezTo>
                    <a:pt x="116" y="48"/>
                    <a:pt x="96" y="28"/>
                    <a:pt x="72" y="28"/>
                  </a:cubicBezTo>
                  <a:cubicBezTo>
                    <a:pt x="48" y="28"/>
                    <a:pt x="28" y="48"/>
                    <a:pt x="28" y="72"/>
                  </a:cubicBezTo>
                  <a:cubicBezTo>
                    <a:pt x="28" y="85"/>
                    <a:pt x="34" y="97"/>
                    <a:pt x="43" y="105"/>
                  </a:cubicBezTo>
                  <a:cubicBezTo>
                    <a:pt x="44" y="102"/>
                    <a:pt x="45" y="100"/>
                    <a:pt x="47" y="98"/>
                  </a:cubicBezTo>
                  <a:cubicBezTo>
                    <a:pt x="40" y="91"/>
                    <a:pt x="36" y="82"/>
                    <a:pt x="36" y="72"/>
                  </a:cubicBezTo>
                  <a:cubicBezTo>
                    <a:pt x="36" y="52"/>
                    <a:pt x="52" y="36"/>
                    <a:pt x="72" y="36"/>
                  </a:cubicBezTo>
                  <a:cubicBezTo>
                    <a:pt x="92" y="36"/>
                    <a:pt x="108" y="52"/>
                    <a:pt x="108" y="72"/>
                  </a:cubicBezTo>
                  <a:cubicBezTo>
                    <a:pt x="108" y="82"/>
                    <a:pt x="104" y="91"/>
                    <a:pt x="97" y="98"/>
                  </a:cubicBezTo>
                  <a:cubicBezTo>
                    <a:pt x="99" y="100"/>
                    <a:pt x="100" y="102"/>
                    <a:pt x="101" y="105"/>
                  </a:cubicBezTo>
                  <a:cubicBezTo>
                    <a:pt x="110" y="97"/>
                    <a:pt x="116" y="85"/>
                    <a:pt x="116" y="72"/>
                  </a:cubicBezTo>
                  <a:moveTo>
                    <a:pt x="88" y="72"/>
                  </a:moveTo>
                  <a:cubicBezTo>
                    <a:pt x="88" y="63"/>
                    <a:pt x="81" y="56"/>
                    <a:pt x="72" y="56"/>
                  </a:cubicBezTo>
                  <a:cubicBezTo>
                    <a:pt x="63" y="56"/>
                    <a:pt x="56" y="63"/>
                    <a:pt x="56" y="72"/>
                  </a:cubicBezTo>
                  <a:cubicBezTo>
                    <a:pt x="56" y="81"/>
                    <a:pt x="63" y="88"/>
                    <a:pt x="72" y="88"/>
                  </a:cubicBezTo>
                  <a:cubicBezTo>
                    <a:pt x="81" y="88"/>
                    <a:pt x="88" y="81"/>
                    <a:pt x="88" y="72"/>
                  </a:cubicBezTo>
                  <a:moveTo>
                    <a:pt x="64" y="72"/>
                  </a:moveTo>
                  <a:cubicBezTo>
                    <a:pt x="64" y="68"/>
                    <a:pt x="68" y="64"/>
                    <a:pt x="72" y="64"/>
                  </a:cubicBezTo>
                  <a:cubicBezTo>
                    <a:pt x="76" y="64"/>
                    <a:pt x="80" y="68"/>
                    <a:pt x="80" y="72"/>
                  </a:cubicBezTo>
                  <a:cubicBezTo>
                    <a:pt x="80" y="76"/>
                    <a:pt x="76" y="80"/>
                    <a:pt x="72" y="80"/>
                  </a:cubicBezTo>
                  <a:cubicBezTo>
                    <a:pt x="68" y="80"/>
                    <a:pt x="64" y="76"/>
                    <a:pt x="64" y="7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nb-NO" dirty="0">
                <a:solidFill>
                  <a:schemeClr val="tx2"/>
                </a:solidFill>
              </a:endParaRPr>
            </a:p>
          </p:txBody>
        </p:sp>
        <p:sp>
          <p:nvSpPr>
            <p:cNvPr id="38" name="TextBox 8">
              <a:extLst>
                <a:ext uri="{FF2B5EF4-FFF2-40B4-BE49-F238E27FC236}">
                  <a16:creationId xmlns:a16="http://schemas.microsoft.com/office/drawing/2014/main" id="{1C4AC903-50AB-C244-B34A-74C944712DFF}"/>
                </a:ext>
              </a:extLst>
            </p:cNvPr>
            <p:cNvSpPr txBox="1"/>
            <p:nvPr/>
          </p:nvSpPr>
          <p:spPr>
            <a:xfrm>
              <a:off x="4782782" y="17769441"/>
              <a:ext cx="4481113" cy="7848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500" b="1" dirty="0">
                  <a:latin typeface="+mj-lt"/>
                </a:rPr>
                <a:t>Tekst #2</a:t>
              </a:r>
            </a:p>
          </p:txBody>
        </p:sp>
        <p:sp>
          <p:nvSpPr>
            <p:cNvPr id="39" name="Rectangle 9">
              <a:extLst>
                <a:ext uri="{FF2B5EF4-FFF2-40B4-BE49-F238E27FC236}">
                  <a16:creationId xmlns:a16="http://schemas.microsoft.com/office/drawing/2014/main" id="{24E437C2-DD12-8848-BA29-DDA63F2AF8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2781" y="18665436"/>
              <a:ext cx="8084767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Nunito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Nunito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9pPr>
            </a:lstStyle>
            <a:p>
              <a:pPr eaLnBrk="1" hangingPunct="1"/>
              <a:r>
                <a:rPr lang="en-US" altLang="nb-NO" sz="3200" dirty="0">
                  <a:latin typeface="Arial" panose="020B0604020202020204" pitchFamily="34" charset="0"/>
                  <a:cs typeface="Arial" panose="020B0604020202020204" pitchFamily="34" charset="0"/>
                </a:rPr>
                <a:t>Lorem ipsum dolor sit amet, consectetur adipiscing elit. Phasellus id dolor dui. Morbi efficitur suscipit pulvinar.</a:t>
              </a:r>
              <a:endParaRPr lang="id-ID" altLang="nb-NO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" name="Plassholder for bilde 9" descr="Et bilde som inneholder person, innendørs, mann, sitter&#10;&#10;Automatisk generert beskrivelse">
            <a:extLst>
              <a:ext uri="{FF2B5EF4-FFF2-40B4-BE49-F238E27FC236}">
                <a16:creationId xmlns:a16="http://schemas.microsoft.com/office/drawing/2014/main" id="{6A14A33B-8236-4F4F-8CBE-D6188A911A42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10" r="21610"/>
          <a:stretch>
            <a:fillRect/>
          </a:stretch>
        </p:blipFill>
        <p:spPr/>
      </p:pic>
      <p:sp>
        <p:nvSpPr>
          <p:cNvPr id="44" name="Title 2">
            <a:extLst>
              <a:ext uri="{FF2B5EF4-FFF2-40B4-BE49-F238E27FC236}">
                <a16:creationId xmlns:a16="http://schemas.microsoft.com/office/drawing/2014/main" id="{C6D0EBE7-E38B-7D47-BBCF-A171B7E22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3816" y="1899450"/>
            <a:ext cx="9928771" cy="3215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d-ID" altLang="nb-NO" sz="9000" b="1" dirty="0">
                <a:latin typeface="Arial" panose="020B0604020202020204" pitchFamily="34" charset="0"/>
                <a:cs typeface="Arial" panose="020B0604020202020204" pitchFamily="34" charset="0"/>
              </a:rPr>
              <a:t>DIN </a:t>
            </a:r>
            <a:r>
              <a:rPr lang="id-ID" altLang="nb-NO" sz="9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  <a:p>
            <a:pPr eaLnBrk="1" hangingPunct="1">
              <a:lnSpc>
                <a:spcPct val="90000"/>
              </a:lnSpc>
            </a:pPr>
            <a:r>
              <a:rPr lang="id-ID" altLang="nb-NO" sz="9000" b="1" dirty="0">
                <a:latin typeface="Arial" panose="020B0604020202020204" pitchFamily="34" charset="0"/>
                <a:cs typeface="Arial" panose="020B0604020202020204" pitchFamily="34" charset="0"/>
              </a:rPr>
              <a:t>SETTES INN HER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1">
            <a:extLst>
              <a:ext uri="{FF2B5EF4-FFF2-40B4-BE49-F238E27FC236}">
                <a16:creationId xmlns:a16="http://schemas.microsoft.com/office/drawing/2014/main" id="{D0186EBA-B03A-834B-BCD3-809B7CB977F7}"/>
              </a:ext>
            </a:extLst>
          </p:cNvPr>
          <p:cNvGrpSpPr/>
          <p:nvPr/>
        </p:nvGrpSpPr>
        <p:grpSpPr>
          <a:xfrm>
            <a:off x="1997901" y="1967135"/>
            <a:ext cx="10217589" cy="3066087"/>
            <a:chOff x="957774" y="1840797"/>
            <a:chExt cx="10217589" cy="306608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59DEACF-9673-AE47-84D6-32E078E461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3722" y="2845294"/>
              <a:ext cx="8961641" cy="2061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Nunito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Nunito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9pPr>
            </a:lstStyle>
            <a:p>
              <a:pPr eaLnBrk="1" hangingPunct="1"/>
              <a:r>
                <a:rPr lang="en-US" altLang="nb-NO" sz="3199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dolor sit amet, consectetur adipiscing elit. Phasellus id dolor dui. Morbi efficitur suscipit pulvinar. Phasellus ex sapien, aliquet in arcu a, tincidunt eleifend arcu.</a:t>
              </a:r>
              <a:endParaRPr lang="id-ID" altLang="nb-NO" sz="3199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75FE57B-7D84-4F1E-9438-692D2B17E79B}"/>
                </a:ext>
              </a:extLst>
            </p:cNvPr>
            <p:cNvGrpSpPr/>
            <p:nvPr/>
          </p:nvGrpSpPr>
          <p:grpSpPr>
            <a:xfrm>
              <a:off x="957774" y="2007031"/>
              <a:ext cx="968227" cy="603158"/>
              <a:chOff x="8308975" y="-595313"/>
              <a:chExt cx="484188" cy="301625"/>
            </a:xfrm>
            <a:solidFill>
              <a:schemeClr val="tx2"/>
            </a:solidFill>
          </p:grpSpPr>
          <p:sp>
            <p:nvSpPr>
              <p:cNvPr id="13" name="Freeform 10">
                <a:extLst>
                  <a:ext uri="{FF2B5EF4-FFF2-40B4-BE49-F238E27FC236}">
                    <a16:creationId xmlns:a16="http://schemas.microsoft.com/office/drawing/2014/main" id="{3B63C1C6-04F0-4A26-9A0B-AE8765C2F19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308975" y="-595313"/>
                <a:ext cx="484188" cy="301625"/>
              </a:xfrm>
              <a:custGeom>
                <a:avLst/>
                <a:gdLst>
                  <a:gd name="T0" fmla="*/ 128 w 128"/>
                  <a:gd name="T1" fmla="*/ 39 h 80"/>
                  <a:gd name="T2" fmla="*/ 128 w 128"/>
                  <a:gd name="T3" fmla="*/ 39 h 80"/>
                  <a:gd name="T4" fmla="*/ 127 w 128"/>
                  <a:gd name="T5" fmla="*/ 38 h 80"/>
                  <a:gd name="T6" fmla="*/ 127 w 128"/>
                  <a:gd name="T7" fmla="*/ 38 h 80"/>
                  <a:gd name="T8" fmla="*/ 64 w 128"/>
                  <a:gd name="T9" fmla="*/ 0 h 80"/>
                  <a:gd name="T10" fmla="*/ 0 w 128"/>
                  <a:gd name="T11" fmla="*/ 38 h 80"/>
                  <a:gd name="T12" fmla="*/ 0 w 128"/>
                  <a:gd name="T13" fmla="*/ 38 h 80"/>
                  <a:gd name="T14" fmla="*/ 0 w 128"/>
                  <a:gd name="T15" fmla="*/ 39 h 80"/>
                  <a:gd name="T16" fmla="*/ 0 w 128"/>
                  <a:gd name="T17" fmla="*/ 39 h 80"/>
                  <a:gd name="T18" fmla="*/ 0 w 128"/>
                  <a:gd name="T19" fmla="*/ 40 h 80"/>
                  <a:gd name="T20" fmla="*/ 0 w 128"/>
                  <a:gd name="T21" fmla="*/ 41 h 80"/>
                  <a:gd name="T22" fmla="*/ 0 w 128"/>
                  <a:gd name="T23" fmla="*/ 41 h 80"/>
                  <a:gd name="T24" fmla="*/ 0 w 128"/>
                  <a:gd name="T25" fmla="*/ 42 h 80"/>
                  <a:gd name="T26" fmla="*/ 0 w 128"/>
                  <a:gd name="T27" fmla="*/ 42 h 80"/>
                  <a:gd name="T28" fmla="*/ 64 w 128"/>
                  <a:gd name="T29" fmla="*/ 80 h 80"/>
                  <a:gd name="T30" fmla="*/ 127 w 128"/>
                  <a:gd name="T31" fmla="*/ 42 h 80"/>
                  <a:gd name="T32" fmla="*/ 127 w 128"/>
                  <a:gd name="T33" fmla="*/ 42 h 80"/>
                  <a:gd name="T34" fmla="*/ 128 w 128"/>
                  <a:gd name="T35" fmla="*/ 41 h 80"/>
                  <a:gd name="T36" fmla="*/ 128 w 128"/>
                  <a:gd name="T37" fmla="*/ 41 h 80"/>
                  <a:gd name="T38" fmla="*/ 128 w 128"/>
                  <a:gd name="T39" fmla="*/ 40 h 80"/>
                  <a:gd name="T40" fmla="*/ 128 w 128"/>
                  <a:gd name="T41" fmla="*/ 39 h 80"/>
                  <a:gd name="T42" fmla="*/ 64 w 128"/>
                  <a:gd name="T43" fmla="*/ 72 h 80"/>
                  <a:gd name="T44" fmla="*/ 9 w 128"/>
                  <a:gd name="T45" fmla="*/ 40 h 80"/>
                  <a:gd name="T46" fmla="*/ 64 w 128"/>
                  <a:gd name="T47" fmla="*/ 8 h 80"/>
                  <a:gd name="T48" fmla="*/ 119 w 128"/>
                  <a:gd name="T49" fmla="*/ 40 h 80"/>
                  <a:gd name="T50" fmla="*/ 64 w 128"/>
                  <a:gd name="T51" fmla="*/ 72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28" h="80">
                    <a:moveTo>
                      <a:pt x="128" y="39"/>
                    </a:moveTo>
                    <a:cubicBezTo>
                      <a:pt x="128" y="39"/>
                      <a:pt x="128" y="39"/>
                      <a:pt x="128" y="39"/>
                    </a:cubicBezTo>
                    <a:cubicBezTo>
                      <a:pt x="128" y="39"/>
                      <a:pt x="128" y="38"/>
                      <a:pt x="127" y="38"/>
                    </a:cubicBezTo>
                    <a:cubicBezTo>
                      <a:pt x="127" y="38"/>
                      <a:pt x="127" y="38"/>
                      <a:pt x="127" y="38"/>
                    </a:cubicBezTo>
                    <a:cubicBezTo>
                      <a:pt x="116" y="16"/>
                      <a:pt x="91" y="0"/>
                      <a:pt x="64" y="0"/>
                    </a:cubicBezTo>
                    <a:cubicBezTo>
                      <a:pt x="37" y="0"/>
                      <a:pt x="12" y="16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40"/>
                      <a:pt x="0" y="40"/>
                    </a:cubicBezTo>
                    <a:cubicBezTo>
                      <a:pt x="0" y="40"/>
                      <a:pt x="0" y="41"/>
                      <a:pt x="0" y="41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41"/>
                      <a:pt x="0" y="41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12" y="64"/>
                      <a:pt x="37" y="80"/>
                      <a:pt x="64" y="80"/>
                    </a:cubicBezTo>
                    <a:cubicBezTo>
                      <a:pt x="91" y="80"/>
                      <a:pt x="116" y="64"/>
                      <a:pt x="127" y="42"/>
                    </a:cubicBezTo>
                    <a:cubicBezTo>
                      <a:pt x="127" y="42"/>
                      <a:pt x="127" y="42"/>
                      <a:pt x="127" y="42"/>
                    </a:cubicBezTo>
                    <a:cubicBezTo>
                      <a:pt x="128" y="41"/>
                      <a:pt x="128" y="41"/>
                      <a:pt x="128" y="41"/>
                    </a:cubicBezTo>
                    <a:cubicBezTo>
                      <a:pt x="128" y="41"/>
                      <a:pt x="128" y="41"/>
                      <a:pt x="128" y="41"/>
                    </a:cubicBezTo>
                    <a:cubicBezTo>
                      <a:pt x="128" y="41"/>
                      <a:pt x="128" y="40"/>
                      <a:pt x="128" y="40"/>
                    </a:cubicBezTo>
                    <a:cubicBezTo>
                      <a:pt x="128" y="40"/>
                      <a:pt x="128" y="39"/>
                      <a:pt x="128" y="39"/>
                    </a:cubicBezTo>
                    <a:close/>
                    <a:moveTo>
                      <a:pt x="64" y="72"/>
                    </a:moveTo>
                    <a:cubicBezTo>
                      <a:pt x="41" y="72"/>
                      <a:pt x="19" y="59"/>
                      <a:pt x="9" y="40"/>
                    </a:cubicBezTo>
                    <a:cubicBezTo>
                      <a:pt x="20" y="21"/>
                      <a:pt x="41" y="8"/>
                      <a:pt x="64" y="8"/>
                    </a:cubicBezTo>
                    <a:cubicBezTo>
                      <a:pt x="86" y="8"/>
                      <a:pt x="108" y="21"/>
                      <a:pt x="119" y="40"/>
                    </a:cubicBezTo>
                    <a:cubicBezTo>
                      <a:pt x="108" y="59"/>
                      <a:pt x="86" y="72"/>
                      <a:pt x="64" y="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14" name="Freeform 11">
                <a:extLst>
                  <a:ext uri="{FF2B5EF4-FFF2-40B4-BE49-F238E27FC236}">
                    <a16:creationId xmlns:a16="http://schemas.microsoft.com/office/drawing/2014/main" id="{1A25B139-3155-4128-9CE1-7FDED6641B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91538" y="-504825"/>
                <a:ext cx="68263" cy="68263"/>
              </a:xfrm>
              <a:custGeom>
                <a:avLst/>
                <a:gdLst>
                  <a:gd name="T0" fmla="*/ 16 w 18"/>
                  <a:gd name="T1" fmla="*/ 0 h 18"/>
                  <a:gd name="T2" fmla="*/ 16 w 18"/>
                  <a:gd name="T3" fmla="*/ 0 h 18"/>
                  <a:gd name="T4" fmla="*/ 0 w 18"/>
                  <a:gd name="T5" fmla="*/ 16 h 18"/>
                  <a:gd name="T6" fmla="*/ 2 w 18"/>
                  <a:gd name="T7" fmla="*/ 18 h 18"/>
                  <a:gd name="T8" fmla="*/ 4 w 18"/>
                  <a:gd name="T9" fmla="*/ 16 h 18"/>
                  <a:gd name="T10" fmla="*/ 16 w 18"/>
                  <a:gd name="T11" fmla="*/ 4 h 18"/>
                  <a:gd name="T12" fmla="*/ 16 w 18"/>
                  <a:gd name="T13" fmla="*/ 4 h 18"/>
                  <a:gd name="T14" fmla="*/ 18 w 18"/>
                  <a:gd name="T15" fmla="*/ 2 h 18"/>
                  <a:gd name="T16" fmla="*/ 16 w 18"/>
                  <a:gd name="T1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18">
                    <a:moveTo>
                      <a:pt x="16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17"/>
                      <a:pt x="1" y="18"/>
                      <a:pt x="2" y="18"/>
                    </a:cubicBezTo>
                    <a:cubicBezTo>
                      <a:pt x="3" y="18"/>
                      <a:pt x="4" y="17"/>
                      <a:pt x="4" y="16"/>
                    </a:cubicBezTo>
                    <a:cubicBezTo>
                      <a:pt x="4" y="9"/>
                      <a:pt x="9" y="4"/>
                      <a:pt x="16" y="4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7" y="4"/>
                      <a:pt x="18" y="3"/>
                      <a:pt x="18" y="2"/>
                    </a:cubicBezTo>
                    <a:cubicBezTo>
                      <a:pt x="18" y="1"/>
                      <a:pt x="17" y="0"/>
                      <a:pt x="1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15" name="Freeform 12">
                <a:extLst>
                  <a:ext uri="{FF2B5EF4-FFF2-40B4-BE49-F238E27FC236}">
                    <a16:creationId xmlns:a16="http://schemas.microsoft.com/office/drawing/2014/main" id="{506CC60A-2717-4371-B10F-1454472D0DE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45500" y="-549275"/>
                <a:ext cx="211138" cy="209550"/>
              </a:xfrm>
              <a:custGeom>
                <a:avLst/>
                <a:gdLst>
                  <a:gd name="T0" fmla="*/ 28 w 56"/>
                  <a:gd name="T1" fmla="*/ 0 h 56"/>
                  <a:gd name="T2" fmla="*/ 0 w 56"/>
                  <a:gd name="T3" fmla="*/ 28 h 56"/>
                  <a:gd name="T4" fmla="*/ 28 w 56"/>
                  <a:gd name="T5" fmla="*/ 56 h 56"/>
                  <a:gd name="T6" fmla="*/ 56 w 56"/>
                  <a:gd name="T7" fmla="*/ 28 h 56"/>
                  <a:gd name="T8" fmla="*/ 28 w 56"/>
                  <a:gd name="T9" fmla="*/ 0 h 56"/>
                  <a:gd name="T10" fmla="*/ 28 w 56"/>
                  <a:gd name="T11" fmla="*/ 52 h 56"/>
                  <a:gd name="T12" fmla="*/ 4 w 56"/>
                  <a:gd name="T13" fmla="*/ 28 h 56"/>
                  <a:gd name="T14" fmla="*/ 28 w 56"/>
                  <a:gd name="T15" fmla="*/ 4 h 56"/>
                  <a:gd name="T16" fmla="*/ 52 w 56"/>
                  <a:gd name="T17" fmla="*/ 28 h 56"/>
                  <a:gd name="T18" fmla="*/ 28 w 56"/>
                  <a:gd name="T19" fmla="*/ 5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" h="56">
                    <a:moveTo>
                      <a:pt x="28" y="0"/>
                    </a:moveTo>
                    <a:cubicBezTo>
                      <a:pt x="12" y="0"/>
                      <a:pt x="0" y="13"/>
                      <a:pt x="0" y="28"/>
                    </a:cubicBezTo>
                    <a:cubicBezTo>
                      <a:pt x="0" y="43"/>
                      <a:pt x="12" y="56"/>
                      <a:pt x="28" y="56"/>
                    </a:cubicBezTo>
                    <a:cubicBezTo>
                      <a:pt x="43" y="56"/>
                      <a:pt x="56" y="43"/>
                      <a:pt x="56" y="28"/>
                    </a:cubicBezTo>
                    <a:cubicBezTo>
                      <a:pt x="56" y="13"/>
                      <a:pt x="43" y="0"/>
                      <a:pt x="28" y="0"/>
                    </a:cubicBezTo>
                    <a:close/>
                    <a:moveTo>
                      <a:pt x="28" y="52"/>
                    </a:moveTo>
                    <a:cubicBezTo>
                      <a:pt x="15" y="52"/>
                      <a:pt x="4" y="41"/>
                      <a:pt x="4" y="28"/>
                    </a:cubicBezTo>
                    <a:cubicBezTo>
                      <a:pt x="4" y="15"/>
                      <a:pt x="15" y="4"/>
                      <a:pt x="28" y="4"/>
                    </a:cubicBezTo>
                    <a:cubicBezTo>
                      <a:pt x="41" y="4"/>
                      <a:pt x="52" y="15"/>
                      <a:pt x="52" y="28"/>
                    </a:cubicBezTo>
                    <a:cubicBezTo>
                      <a:pt x="52" y="41"/>
                      <a:pt x="41" y="52"/>
                      <a:pt x="28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</p:grpSp>
        <p:sp>
          <p:nvSpPr>
            <p:cNvPr id="27" name="TextBox 5">
              <a:extLst>
                <a:ext uri="{FF2B5EF4-FFF2-40B4-BE49-F238E27FC236}">
                  <a16:creationId xmlns:a16="http://schemas.microsoft.com/office/drawing/2014/main" id="{2D048A77-45CA-464F-BFC2-434EFB44CA64}"/>
                </a:ext>
              </a:extLst>
            </p:cNvPr>
            <p:cNvSpPr txBox="1"/>
            <p:nvPr/>
          </p:nvSpPr>
          <p:spPr>
            <a:xfrm>
              <a:off x="2213724" y="1840797"/>
              <a:ext cx="8418834" cy="83086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4799" b="1" dirty="0">
                  <a:solidFill>
                    <a:schemeClr val="tx2"/>
                  </a:solidFill>
                  <a:latin typeface="+mj-lt"/>
                </a:rPr>
                <a:t>Din tekst settes her</a:t>
              </a:r>
            </a:p>
          </p:txBody>
        </p:sp>
      </p:grpSp>
      <p:grpSp>
        <p:nvGrpSpPr>
          <p:cNvPr id="3" name="Gruppe 2">
            <a:extLst>
              <a:ext uri="{FF2B5EF4-FFF2-40B4-BE49-F238E27FC236}">
                <a16:creationId xmlns:a16="http://schemas.microsoft.com/office/drawing/2014/main" id="{F6B42ECB-A923-5341-9EB2-CBD77BBE660B}"/>
              </a:ext>
            </a:extLst>
          </p:cNvPr>
          <p:cNvGrpSpPr/>
          <p:nvPr/>
        </p:nvGrpSpPr>
        <p:grpSpPr>
          <a:xfrm>
            <a:off x="1996745" y="5752326"/>
            <a:ext cx="10218745" cy="3112529"/>
            <a:chOff x="956618" y="5625988"/>
            <a:chExt cx="10218745" cy="311252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61B5393-F0C5-1A4F-8C36-9C7FEEC52D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3722" y="6676927"/>
              <a:ext cx="8961641" cy="2061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Nunito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Nunito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9pPr>
            </a:lstStyle>
            <a:p>
              <a:pPr eaLnBrk="1" hangingPunct="1"/>
              <a:r>
                <a:rPr lang="en-US" altLang="nb-NO" sz="3199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dolor sit amet, consectetur adipiscing elit. Phasellus id dolor dui. Morbi efficitur suscipit pulvinar. Phasellus ex sapien, aliquet in arcu a, tincidunt eleifend arcu.</a:t>
              </a:r>
              <a:endParaRPr lang="id-ID" altLang="nb-NO" sz="3199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2F33AD85-AA51-1547-904D-9F1DC928C7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56618" y="5835809"/>
              <a:ext cx="971401" cy="961878"/>
            </a:xfrm>
            <a:custGeom>
              <a:avLst/>
              <a:gdLst>
                <a:gd name="T0" fmla="*/ 167538 w 162"/>
                <a:gd name="T1" fmla="*/ 480926 h 161"/>
                <a:gd name="T2" fmla="*/ 167538 w 162"/>
                <a:gd name="T3" fmla="*/ 480926 h 161"/>
                <a:gd name="T4" fmla="*/ 149588 w 162"/>
                <a:gd name="T5" fmla="*/ 471965 h 161"/>
                <a:gd name="T6" fmla="*/ 89753 w 162"/>
                <a:gd name="T7" fmla="*/ 391312 h 161"/>
                <a:gd name="T8" fmla="*/ 8975 w 162"/>
                <a:gd name="T9" fmla="*/ 331570 h 161"/>
                <a:gd name="T10" fmla="*/ 0 w 162"/>
                <a:gd name="T11" fmla="*/ 313647 h 161"/>
                <a:gd name="T12" fmla="*/ 5984 w 162"/>
                <a:gd name="T13" fmla="*/ 298712 h 161"/>
                <a:gd name="T14" fmla="*/ 38893 w 162"/>
                <a:gd name="T15" fmla="*/ 265854 h 161"/>
                <a:gd name="T16" fmla="*/ 53852 w 162"/>
                <a:gd name="T17" fmla="*/ 259879 h 161"/>
                <a:gd name="T18" fmla="*/ 59835 w 162"/>
                <a:gd name="T19" fmla="*/ 259879 h 161"/>
                <a:gd name="T20" fmla="*/ 116678 w 162"/>
                <a:gd name="T21" fmla="*/ 274815 h 161"/>
                <a:gd name="T22" fmla="*/ 185489 w 162"/>
                <a:gd name="T23" fmla="*/ 206111 h 161"/>
                <a:gd name="T24" fmla="*/ 32909 w 162"/>
                <a:gd name="T25" fmla="*/ 122472 h 161"/>
                <a:gd name="T26" fmla="*/ 20942 w 162"/>
                <a:gd name="T27" fmla="*/ 107536 h 161"/>
                <a:gd name="T28" fmla="*/ 26926 w 162"/>
                <a:gd name="T29" fmla="*/ 86626 h 161"/>
                <a:gd name="T30" fmla="*/ 68810 w 162"/>
                <a:gd name="T31" fmla="*/ 44807 h 161"/>
                <a:gd name="T32" fmla="*/ 89753 w 162"/>
                <a:gd name="T33" fmla="*/ 38833 h 161"/>
                <a:gd name="T34" fmla="*/ 302167 w 162"/>
                <a:gd name="T35" fmla="*/ 89614 h 161"/>
                <a:gd name="T36" fmla="*/ 347043 w 162"/>
                <a:gd name="T37" fmla="*/ 41820 h 161"/>
                <a:gd name="T38" fmla="*/ 436796 w 162"/>
                <a:gd name="T39" fmla="*/ 0 h 161"/>
                <a:gd name="T40" fmla="*/ 469705 w 162"/>
                <a:gd name="T41" fmla="*/ 11948 h 161"/>
                <a:gd name="T42" fmla="*/ 475689 w 162"/>
                <a:gd name="T43" fmla="*/ 71691 h 161"/>
                <a:gd name="T44" fmla="*/ 439788 w 162"/>
                <a:gd name="T45" fmla="*/ 131433 h 161"/>
                <a:gd name="T46" fmla="*/ 391920 w 162"/>
                <a:gd name="T47" fmla="*/ 182214 h 161"/>
                <a:gd name="T48" fmla="*/ 442779 w 162"/>
                <a:gd name="T49" fmla="*/ 400274 h 161"/>
                <a:gd name="T50" fmla="*/ 433804 w 162"/>
                <a:gd name="T51" fmla="*/ 424171 h 161"/>
                <a:gd name="T52" fmla="*/ 391920 w 162"/>
                <a:gd name="T53" fmla="*/ 457029 h 161"/>
                <a:gd name="T54" fmla="*/ 376961 w 162"/>
                <a:gd name="T55" fmla="*/ 460016 h 161"/>
                <a:gd name="T56" fmla="*/ 370977 w 162"/>
                <a:gd name="T57" fmla="*/ 460016 h 161"/>
                <a:gd name="T58" fmla="*/ 359010 w 162"/>
                <a:gd name="T59" fmla="*/ 448068 h 161"/>
                <a:gd name="T60" fmla="*/ 275241 w 162"/>
                <a:gd name="T61" fmla="*/ 295725 h 161"/>
                <a:gd name="T62" fmla="*/ 206431 w 162"/>
                <a:gd name="T63" fmla="*/ 364428 h 161"/>
                <a:gd name="T64" fmla="*/ 221390 w 162"/>
                <a:gd name="T65" fmla="*/ 421184 h 161"/>
                <a:gd name="T66" fmla="*/ 215406 w 162"/>
                <a:gd name="T67" fmla="*/ 442093 h 161"/>
                <a:gd name="T68" fmla="*/ 185489 w 162"/>
                <a:gd name="T69" fmla="*/ 474952 h 161"/>
                <a:gd name="T70" fmla="*/ 167538 w 162"/>
                <a:gd name="T71" fmla="*/ 480926 h 161"/>
                <a:gd name="T72" fmla="*/ 23934 w 162"/>
                <a:gd name="T73" fmla="*/ 313647 h 161"/>
                <a:gd name="T74" fmla="*/ 107703 w 162"/>
                <a:gd name="T75" fmla="*/ 376377 h 161"/>
                <a:gd name="T76" fmla="*/ 167538 w 162"/>
                <a:gd name="T77" fmla="*/ 457029 h 161"/>
                <a:gd name="T78" fmla="*/ 197456 w 162"/>
                <a:gd name="T79" fmla="*/ 427158 h 161"/>
                <a:gd name="T80" fmla="*/ 179505 w 162"/>
                <a:gd name="T81" fmla="*/ 358454 h 161"/>
                <a:gd name="T82" fmla="*/ 281225 w 162"/>
                <a:gd name="T83" fmla="*/ 256892 h 161"/>
                <a:gd name="T84" fmla="*/ 376961 w 162"/>
                <a:gd name="T85" fmla="*/ 436119 h 161"/>
                <a:gd name="T86" fmla="*/ 418845 w 162"/>
                <a:gd name="T87" fmla="*/ 406248 h 161"/>
                <a:gd name="T88" fmla="*/ 364994 w 162"/>
                <a:gd name="T89" fmla="*/ 173253 h 161"/>
                <a:gd name="T90" fmla="*/ 421837 w 162"/>
                <a:gd name="T91" fmla="*/ 116498 h 161"/>
                <a:gd name="T92" fmla="*/ 454746 w 162"/>
                <a:gd name="T93" fmla="*/ 65717 h 161"/>
                <a:gd name="T94" fmla="*/ 451755 w 162"/>
                <a:gd name="T95" fmla="*/ 29871 h 161"/>
                <a:gd name="T96" fmla="*/ 436796 w 162"/>
                <a:gd name="T97" fmla="*/ 23897 h 161"/>
                <a:gd name="T98" fmla="*/ 364994 w 162"/>
                <a:gd name="T99" fmla="*/ 59742 h 161"/>
                <a:gd name="T100" fmla="*/ 308151 w 162"/>
                <a:gd name="T101" fmla="*/ 116498 h 161"/>
                <a:gd name="T102" fmla="*/ 83769 w 162"/>
                <a:gd name="T103" fmla="*/ 62729 h 161"/>
                <a:gd name="T104" fmla="*/ 44876 w 162"/>
                <a:gd name="T105" fmla="*/ 104549 h 161"/>
                <a:gd name="T106" fmla="*/ 224381 w 162"/>
                <a:gd name="T107" fmla="*/ 200137 h 161"/>
                <a:gd name="T108" fmla="*/ 122662 w 162"/>
                <a:gd name="T109" fmla="*/ 301699 h 161"/>
                <a:gd name="T110" fmla="*/ 53852 w 162"/>
                <a:gd name="T111" fmla="*/ 283776 h 161"/>
                <a:gd name="T112" fmla="*/ 23934 w 162"/>
                <a:gd name="T113" fmla="*/ 313647 h 16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62" h="161">
                  <a:moveTo>
                    <a:pt x="56" y="161"/>
                  </a:moveTo>
                  <a:cubicBezTo>
                    <a:pt x="56" y="161"/>
                    <a:pt x="56" y="161"/>
                    <a:pt x="56" y="161"/>
                  </a:cubicBezTo>
                  <a:cubicBezTo>
                    <a:pt x="53" y="161"/>
                    <a:pt x="52" y="160"/>
                    <a:pt x="50" y="158"/>
                  </a:cubicBezTo>
                  <a:cubicBezTo>
                    <a:pt x="30" y="131"/>
                    <a:pt x="30" y="131"/>
                    <a:pt x="30" y="131"/>
                  </a:cubicBezTo>
                  <a:cubicBezTo>
                    <a:pt x="3" y="111"/>
                    <a:pt x="3" y="111"/>
                    <a:pt x="3" y="111"/>
                  </a:cubicBezTo>
                  <a:cubicBezTo>
                    <a:pt x="1" y="110"/>
                    <a:pt x="0" y="108"/>
                    <a:pt x="0" y="105"/>
                  </a:cubicBezTo>
                  <a:cubicBezTo>
                    <a:pt x="0" y="103"/>
                    <a:pt x="0" y="101"/>
                    <a:pt x="2" y="100"/>
                  </a:cubicBezTo>
                  <a:cubicBezTo>
                    <a:pt x="13" y="89"/>
                    <a:pt x="13" y="89"/>
                    <a:pt x="13" y="89"/>
                  </a:cubicBezTo>
                  <a:cubicBezTo>
                    <a:pt x="14" y="87"/>
                    <a:pt x="16" y="87"/>
                    <a:pt x="18" y="87"/>
                  </a:cubicBezTo>
                  <a:cubicBezTo>
                    <a:pt x="18" y="87"/>
                    <a:pt x="19" y="87"/>
                    <a:pt x="20" y="87"/>
                  </a:cubicBezTo>
                  <a:cubicBezTo>
                    <a:pt x="39" y="92"/>
                    <a:pt x="39" y="92"/>
                    <a:pt x="39" y="92"/>
                  </a:cubicBezTo>
                  <a:cubicBezTo>
                    <a:pt x="62" y="69"/>
                    <a:pt x="62" y="69"/>
                    <a:pt x="62" y="69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9" y="40"/>
                    <a:pt x="7" y="38"/>
                    <a:pt x="7" y="36"/>
                  </a:cubicBezTo>
                  <a:cubicBezTo>
                    <a:pt x="7" y="33"/>
                    <a:pt x="7" y="31"/>
                    <a:pt x="9" y="29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25" y="13"/>
                    <a:pt x="28" y="13"/>
                    <a:pt x="30" y="13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16" y="14"/>
                    <a:pt x="116" y="14"/>
                    <a:pt x="116" y="14"/>
                  </a:cubicBezTo>
                  <a:cubicBezTo>
                    <a:pt x="125" y="6"/>
                    <a:pt x="137" y="0"/>
                    <a:pt x="146" y="0"/>
                  </a:cubicBezTo>
                  <a:cubicBezTo>
                    <a:pt x="151" y="0"/>
                    <a:pt x="154" y="1"/>
                    <a:pt x="157" y="4"/>
                  </a:cubicBezTo>
                  <a:cubicBezTo>
                    <a:pt x="161" y="8"/>
                    <a:pt x="162" y="15"/>
                    <a:pt x="159" y="24"/>
                  </a:cubicBezTo>
                  <a:cubicBezTo>
                    <a:pt x="157" y="31"/>
                    <a:pt x="152" y="39"/>
                    <a:pt x="147" y="44"/>
                  </a:cubicBezTo>
                  <a:cubicBezTo>
                    <a:pt x="131" y="61"/>
                    <a:pt x="131" y="61"/>
                    <a:pt x="131" y="61"/>
                  </a:cubicBezTo>
                  <a:cubicBezTo>
                    <a:pt x="148" y="134"/>
                    <a:pt x="148" y="134"/>
                    <a:pt x="148" y="134"/>
                  </a:cubicBezTo>
                  <a:cubicBezTo>
                    <a:pt x="148" y="137"/>
                    <a:pt x="147" y="140"/>
                    <a:pt x="145" y="142"/>
                  </a:cubicBezTo>
                  <a:cubicBezTo>
                    <a:pt x="131" y="153"/>
                    <a:pt x="131" y="153"/>
                    <a:pt x="131" y="153"/>
                  </a:cubicBezTo>
                  <a:cubicBezTo>
                    <a:pt x="130" y="154"/>
                    <a:pt x="128" y="154"/>
                    <a:pt x="126" y="154"/>
                  </a:cubicBezTo>
                  <a:cubicBezTo>
                    <a:pt x="126" y="154"/>
                    <a:pt x="125" y="154"/>
                    <a:pt x="124" y="154"/>
                  </a:cubicBezTo>
                  <a:cubicBezTo>
                    <a:pt x="122" y="153"/>
                    <a:pt x="120" y="152"/>
                    <a:pt x="120" y="150"/>
                  </a:cubicBezTo>
                  <a:cubicBezTo>
                    <a:pt x="92" y="99"/>
                    <a:pt x="92" y="99"/>
                    <a:pt x="92" y="99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74" y="141"/>
                    <a:pt x="74" y="141"/>
                    <a:pt x="74" y="141"/>
                  </a:cubicBezTo>
                  <a:cubicBezTo>
                    <a:pt x="75" y="144"/>
                    <a:pt x="74" y="146"/>
                    <a:pt x="72" y="148"/>
                  </a:cubicBezTo>
                  <a:cubicBezTo>
                    <a:pt x="62" y="159"/>
                    <a:pt x="62" y="159"/>
                    <a:pt x="62" y="159"/>
                  </a:cubicBezTo>
                  <a:cubicBezTo>
                    <a:pt x="60" y="160"/>
                    <a:pt x="58" y="161"/>
                    <a:pt x="56" y="161"/>
                  </a:cubicBezTo>
                  <a:close/>
                  <a:moveTo>
                    <a:pt x="8" y="105"/>
                  </a:moveTo>
                  <a:cubicBezTo>
                    <a:pt x="36" y="126"/>
                    <a:pt x="36" y="126"/>
                    <a:pt x="36" y="126"/>
                  </a:cubicBezTo>
                  <a:cubicBezTo>
                    <a:pt x="56" y="153"/>
                    <a:pt x="56" y="153"/>
                    <a:pt x="56" y="153"/>
                  </a:cubicBezTo>
                  <a:cubicBezTo>
                    <a:pt x="66" y="143"/>
                    <a:pt x="66" y="143"/>
                    <a:pt x="66" y="143"/>
                  </a:cubicBezTo>
                  <a:cubicBezTo>
                    <a:pt x="60" y="120"/>
                    <a:pt x="60" y="120"/>
                    <a:pt x="60" y="120"/>
                  </a:cubicBezTo>
                  <a:cubicBezTo>
                    <a:pt x="94" y="86"/>
                    <a:pt x="94" y="86"/>
                    <a:pt x="94" y="86"/>
                  </a:cubicBezTo>
                  <a:cubicBezTo>
                    <a:pt x="126" y="146"/>
                    <a:pt x="126" y="146"/>
                    <a:pt x="126" y="14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22" y="58"/>
                    <a:pt x="122" y="58"/>
                    <a:pt x="122" y="58"/>
                  </a:cubicBezTo>
                  <a:cubicBezTo>
                    <a:pt x="141" y="39"/>
                    <a:pt x="141" y="39"/>
                    <a:pt x="141" y="39"/>
                  </a:cubicBezTo>
                  <a:cubicBezTo>
                    <a:pt x="146" y="34"/>
                    <a:pt x="150" y="28"/>
                    <a:pt x="152" y="22"/>
                  </a:cubicBezTo>
                  <a:cubicBezTo>
                    <a:pt x="154" y="16"/>
                    <a:pt x="153" y="12"/>
                    <a:pt x="151" y="10"/>
                  </a:cubicBezTo>
                  <a:cubicBezTo>
                    <a:pt x="150" y="8"/>
                    <a:pt x="149" y="8"/>
                    <a:pt x="146" y="8"/>
                  </a:cubicBezTo>
                  <a:cubicBezTo>
                    <a:pt x="139" y="8"/>
                    <a:pt x="129" y="13"/>
                    <a:pt x="122" y="20"/>
                  </a:cubicBezTo>
                  <a:cubicBezTo>
                    <a:pt x="103" y="39"/>
                    <a:pt x="103" y="39"/>
                    <a:pt x="103" y="39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75" y="67"/>
                    <a:pt x="75" y="67"/>
                    <a:pt x="75" y="67"/>
                  </a:cubicBezTo>
                  <a:cubicBezTo>
                    <a:pt x="41" y="101"/>
                    <a:pt x="41" y="101"/>
                    <a:pt x="41" y="101"/>
                  </a:cubicBezTo>
                  <a:cubicBezTo>
                    <a:pt x="18" y="95"/>
                    <a:pt x="18" y="95"/>
                    <a:pt x="18" y="95"/>
                  </a:cubicBezTo>
                  <a:lnTo>
                    <a:pt x="8" y="10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5">
              <a:extLst>
                <a:ext uri="{FF2B5EF4-FFF2-40B4-BE49-F238E27FC236}">
                  <a16:creationId xmlns:a16="http://schemas.microsoft.com/office/drawing/2014/main" id="{BB5BEE68-6913-DC40-9E02-990D973EF905}"/>
                </a:ext>
              </a:extLst>
            </p:cNvPr>
            <p:cNvSpPr txBox="1"/>
            <p:nvPr/>
          </p:nvSpPr>
          <p:spPr>
            <a:xfrm>
              <a:off x="2213724" y="5625988"/>
              <a:ext cx="8418834" cy="83086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4799" b="1" dirty="0">
                  <a:solidFill>
                    <a:schemeClr val="tx2"/>
                  </a:solidFill>
                  <a:latin typeface="+mj-lt"/>
                </a:rPr>
                <a:t>Din tekst settes her</a:t>
              </a:r>
            </a:p>
          </p:txBody>
        </p:sp>
      </p:grpSp>
      <p:grpSp>
        <p:nvGrpSpPr>
          <p:cNvPr id="4" name="Gruppe 3">
            <a:extLst>
              <a:ext uri="{FF2B5EF4-FFF2-40B4-BE49-F238E27FC236}">
                <a16:creationId xmlns:a16="http://schemas.microsoft.com/office/drawing/2014/main" id="{3E6582B1-4EA6-F54B-A622-AB252CF38B9F}"/>
              </a:ext>
            </a:extLst>
          </p:cNvPr>
          <p:cNvGrpSpPr/>
          <p:nvPr/>
        </p:nvGrpSpPr>
        <p:grpSpPr>
          <a:xfrm>
            <a:off x="1914730" y="9622577"/>
            <a:ext cx="10300760" cy="2578423"/>
            <a:chOff x="874603" y="9496239"/>
            <a:chExt cx="10300760" cy="257842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60B1102-4E9D-9244-BFC8-7B02BB5F90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3722" y="10505386"/>
              <a:ext cx="8961641" cy="1569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Nunito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Nunito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9pPr>
            </a:lstStyle>
            <a:p>
              <a:pPr eaLnBrk="1" hangingPunct="1"/>
              <a:r>
                <a:rPr lang="en-US" altLang="nb-NO" sz="3199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dolor sit amet, consectetur adipiscing elit. Phasellus id dolor dui. Morbi efficitur suscipit pulvinar.</a:t>
              </a:r>
              <a:endParaRPr lang="id-ID" altLang="nb-NO" sz="3199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A1706E8-503E-4D98-A372-6A2A37FE40F0}"/>
                </a:ext>
              </a:extLst>
            </p:cNvPr>
            <p:cNvGrpSpPr/>
            <p:nvPr/>
          </p:nvGrpSpPr>
          <p:grpSpPr>
            <a:xfrm>
              <a:off x="874603" y="9667326"/>
              <a:ext cx="1134569" cy="1130696"/>
              <a:chOff x="8588375" y="100013"/>
              <a:chExt cx="930276" cy="927101"/>
            </a:xfrm>
            <a:solidFill>
              <a:schemeClr val="tx2"/>
            </a:solidFill>
          </p:grpSpPr>
          <p:sp>
            <p:nvSpPr>
              <p:cNvPr id="17" name="Freeform 16">
                <a:extLst>
                  <a:ext uri="{FF2B5EF4-FFF2-40B4-BE49-F238E27FC236}">
                    <a16:creationId xmlns:a16="http://schemas.microsoft.com/office/drawing/2014/main" id="{6952B744-3DCF-4763-A363-3F111AB32E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1750" y="187326"/>
                <a:ext cx="509588" cy="504825"/>
              </a:xfrm>
              <a:custGeom>
                <a:avLst/>
                <a:gdLst>
                  <a:gd name="T0" fmla="*/ 7 w 134"/>
                  <a:gd name="T1" fmla="*/ 133 h 133"/>
                  <a:gd name="T2" fmla="*/ 3 w 134"/>
                  <a:gd name="T3" fmla="*/ 131 h 133"/>
                  <a:gd name="T4" fmla="*/ 3 w 134"/>
                  <a:gd name="T5" fmla="*/ 123 h 133"/>
                  <a:gd name="T6" fmla="*/ 123 w 134"/>
                  <a:gd name="T7" fmla="*/ 3 h 133"/>
                  <a:gd name="T8" fmla="*/ 131 w 134"/>
                  <a:gd name="T9" fmla="*/ 3 h 133"/>
                  <a:gd name="T10" fmla="*/ 131 w 134"/>
                  <a:gd name="T11" fmla="*/ 11 h 133"/>
                  <a:gd name="T12" fmla="*/ 11 w 134"/>
                  <a:gd name="T13" fmla="*/ 131 h 133"/>
                  <a:gd name="T14" fmla="*/ 7 w 134"/>
                  <a:gd name="T15" fmla="*/ 133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4" h="133">
                    <a:moveTo>
                      <a:pt x="7" y="133"/>
                    </a:moveTo>
                    <a:cubicBezTo>
                      <a:pt x="5" y="133"/>
                      <a:pt x="4" y="132"/>
                      <a:pt x="3" y="131"/>
                    </a:cubicBezTo>
                    <a:cubicBezTo>
                      <a:pt x="0" y="129"/>
                      <a:pt x="0" y="125"/>
                      <a:pt x="3" y="123"/>
                    </a:cubicBezTo>
                    <a:cubicBezTo>
                      <a:pt x="123" y="3"/>
                      <a:pt x="123" y="3"/>
                      <a:pt x="123" y="3"/>
                    </a:cubicBezTo>
                    <a:cubicBezTo>
                      <a:pt x="125" y="0"/>
                      <a:pt x="129" y="0"/>
                      <a:pt x="131" y="3"/>
                    </a:cubicBezTo>
                    <a:cubicBezTo>
                      <a:pt x="134" y="5"/>
                      <a:pt x="134" y="9"/>
                      <a:pt x="131" y="11"/>
                    </a:cubicBezTo>
                    <a:cubicBezTo>
                      <a:pt x="11" y="131"/>
                      <a:pt x="11" y="131"/>
                      <a:pt x="11" y="131"/>
                    </a:cubicBezTo>
                    <a:cubicBezTo>
                      <a:pt x="10" y="132"/>
                      <a:pt x="9" y="133"/>
                      <a:pt x="7" y="1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18" name="Freeform 17">
                <a:extLst>
                  <a:ext uri="{FF2B5EF4-FFF2-40B4-BE49-F238E27FC236}">
                    <a16:creationId xmlns:a16="http://schemas.microsoft.com/office/drawing/2014/main" id="{F58ADCAA-F8A3-403D-8D41-A6867070D27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164638" y="100013"/>
                <a:ext cx="354013" cy="346075"/>
              </a:xfrm>
              <a:custGeom>
                <a:avLst/>
                <a:gdLst>
                  <a:gd name="T0" fmla="*/ 41 w 93"/>
                  <a:gd name="T1" fmla="*/ 91 h 91"/>
                  <a:gd name="T2" fmla="*/ 15 w 93"/>
                  <a:gd name="T3" fmla="*/ 78 h 91"/>
                  <a:gd name="T4" fmla="*/ 3 w 93"/>
                  <a:gd name="T5" fmla="*/ 46 h 91"/>
                  <a:gd name="T6" fmla="*/ 61 w 93"/>
                  <a:gd name="T7" fmla="*/ 0 h 91"/>
                  <a:gd name="T8" fmla="*/ 67 w 93"/>
                  <a:gd name="T9" fmla="*/ 1 h 91"/>
                  <a:gd name="T10" fmla="*/ 69 w 93"/>
                  <a:gd name="T11" fmla="*/ 6 h 91"/>
                  <a:gd name="T12" fmla="*/ 69 w 93"/>
                  <a:gd name="T13" fmla="*/ 24 h 91"/>
                  <a:gd name="T14" fmla="*/ 87 w 93"/>
                  <a:gd name="T15" fmla="*/ 24 h 91"/>
                  <a:gd name="T16" fmla="*/ 92 w 93"/>
                  <a:gd name="T17" fmla="*/ 26 h 91"/>
                  <a:gd name="T18" fmla="*/ 93 w 93"/>
                  <a:gd name="T19" fmla="*/ 32 h 91"/>
                  <a:gd name="T20" fmla="*/ 41 w 93"/>
                  <a:gd name="T21" fmla="*/ 91 h 91"/>
                  <a:gd name="T22" fmla="*/ 57 w 93"/>
                  <a:gd name="T23" fmla="*/ 15 h 91"/>
                  <a:gd name="T24" fmla="*/ 15 w 93"/>
                  <a:gd name="T25" fmla="*/ 48 h 91"/>
                  <a:gd name="T26" fmla="*/ 23 w 93"/>
                  <a:gd name="T27" fmla="*/ 70 h 91"/>
                  <a:gd name="T28" fmla="*/ 41 w 93"/>
                  <a:gd name="T29" fmla="*/ 79 h 91"/>
                  <a:gd name="T30" fmla="*/ 78 w 93"/>
                  <a:gd name="T31" fmla="*/ 36 h 91"/>
                  <a:gd name="T32" fmla="*/ 63 w 93"/>
                  <a:gd name="T33" fmla="*/ 36 h 91"/>
                  <a:gd name="T34" fmla="*/ 57 w 93"/>
                  <a:gd name="T35" fmla="*/ 30 h 91"/>
                  <a:gd name="T36" fmla="*/ 57 w 93"/>
                  <a:gd name="T37" fmla="*/ 15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3" h="91">
                    <a:moveTo>
                      <a:pt x="41" y="91"/>
                    </a:moveTo>
                    <a:cubicBezTo>
                      <a:pt x="32" y="91"/>
                      <a:pt x="23" y="87"/>
                      <a:pt x="15" y="78"/>
                    </a:cubicBezTo>
                    <a:cubicBezTo>
                      <a:pt x="4" y="68"/>
                      <a:pt x="0" y="57"/>
                      <a:pt x="3" y="46"/>
                    </a:cubicBezTo>
                    <a:cubicBezTo>
                      <a:pt x="9" y="18"/>
                      <a:pt x="56" y="2"/>
                      <a:pt x="61" y="0"/>
                    </a:cubicBezTo>
                    <a:cubicBezTo>
                      <a:pt x="63" y="0"/>
                      <a:pt x="65" y="0"/>
                      <a:pt x="67" y="1"/>
                    </a:cubicBezTo>
                    <a:cubicBezTo>
                      <a:pt x="68" y="2"/>
                      <a:pt x="69" y="4"/>
                      <a:pt x="69" y="6"/>
                    </a:cubicBezTo>
                    <a:cubicBezTo>
                      <a:pt x="69" y="24"/>
                      <a:pt x="69" y="24"/>
                      <a:pt x="69" y="24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9" y="24"/>
                      <a:pt x="91" y="25"/>
                      <a:pt x="92" y="26"/>
                    </a:cubicBezTo>
                    <a:cubicBezTo>
                      <a:pt x="93" y="28"/>
                      <a:pt x="93" y="30"/>
                      <a:pt x="93" y="32"/>
                    </a:cubicBezTo>
                    <a:cubicBezTo>
                      <a:pt x="91" y="38"/>
                      <a:pt x="72" y="91"/>
                      <a:pt x="41" y="91"/>
                    </a:cubicBezTo>
                    <a:close/>
                    <a:moveTo>
                      <a:pt x="57" y="15"/>
                    </a:moveTo>
                    <a:cubicBezTo>
                      <a:pt x="42" y="21"/>
                      <a:pt x="18" y="33"/>
                      <a:pt x="15" y="48"/>
                    </a:cubicBezTo>
                    <a:cubicBezTo>
                      <a:pt x="13" y="55"/>
                      <a:pt x="16" y="62"/>
                      <a:pt x="23" y="70"/>
                    </a:cubicBezTo>
                    <a:cubicBezTo>
                      <a:pt x="29" y="76"/>
                      <a:pt x="35" y="79"/>
                      <a:pt x="41" y="79"/>
                    </a:cubicBezTo>
                    <a:cubicBezTo>
                      <a:pt x="57" y="79"/>
                      <a:pt x="72" y="53"/>
                      <a:pt x="78" y="36"/>
                    </a:cubicBezTo>
                    <a:cubicBezTo>
                      <a:pt x="63" y="36"/>
                      <a:pt x="63" y="36"/>
                      <a:pt x="63" y="36"/>
                    </a:cubicBezTo>
                    <a:cubicBezTo>
                      <a:pt x="60" y="36"/>
                      <a:pt x="57" y="33"/>
                      <a:pt x="57" y="30"/>
                    </a:cubicBezTo>
                    <a:lnTo>
                      <a:pt x="57" y="1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19" name="Freeform 18">
                <a:extLst>
                  <a:ext uri="{FF2B5EF4-FFF2-40B4-BE49-F238E27FC236}">
                    <a16:creationId xmlns:a16="http://schemas.microsoft.com/office/drawing/2014/main" id="{EFCDCC41-E286-49F1-8D13-70C134EEBB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90050" y="142876"/>
                <a:ext cx="46038" cy="185738"/>
              </a:xfrm>
              <a:custGeom>
                <a:avLst/>
                <a:gdLst>
                  <a:gd name="T0" fmla="*/ 6 w 12"/>
                  <a:gd name="T1" fmla="*/ 49 h 49"/>
                  <a:gd name="T2" fmla="*/ 0 w 12"/>
                  <a:gd name="T3" fmla="*/ 43 h 49"/>
                  <a:gd name="T4" fmla="*/ 0 w 12"/>
                  <a:gd name="T5" fmla="*/ 6 h 49"/>
                  <a:gd name="T6" fmla="*/ 6 w 12"/>
                  <a:gd name="T7" fmla="*/ 0 h 49"/>
                  <a:gd name="T8" fmla="*/ 12 w 12"/>
                  <a:gd name="T9" fmla="*/ 6 h 49"/>
                  <a:gd name="T10" fmla="*/ 12 w 12"/>
                  <a:gd name="T11" fmla="*/ 43 h 49"/>
                  <a:gd name="T12" fmla="*/ 6 w 12"/>
                  <a:gd name="T13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49">
                    <a:moveTo>
                      <a:pt x="6" y="49"/>
                    </a:moveTo>
                    <a:cubicBezTo>
                      <a:pt x="3" y="49"/>
                      <a:pt x="0" y="46"/>
                      <a:pt x="0" y="43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"/>
                      <a:pt x="3" y="0"/>
                      <a:pt x="6" y="0"/>
                    </a:cubicBezTo>
                    <a:cubicBezTo>
                      <a:pt x="9" y="0"/>
                      <a:pt x="12" y="2"/>
                      <a:pt x="12" y="6"/>
                    </a:cubicBezTo>
                    <a:cubicBezTo>
                      <a:pt x="12" y="43"/>
                      <a:pt x="12" y="43"/>
                      <a:pt x="12" y="43"/>
                    </a:cubicBezTo>
                    <a:cubicBezTo>
                      <a:pt x="12" y="46"/>
                      <a:pt x="9" y="49"/>
                      <a:pt x="6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20" name="Freeform 19">
                <a:extLst>
                  <a:ext uri="{FF2B5EF4-FFF2-40B4-BE49-F238E27FC236}">
                    <a16:creationId xmlns:a16="http://schemas.microsoft.com/office/drawing/2014/main" id="{E16F7E7D-10B1-4AFE-AD10-2B27AEC006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88375" y="882651"/>
                <a:ext cx="147638" cy="144463"/>
              </a:xfrm>
              <a:custGeom>
                <a:avLst/>
                <a:gdLst>
                  <a:gd name="T0" fmla="*/ 7 w 39"/>
                  <a:gd name="T1" fmla="*/ 38 h 38"/>
                  <a:gd name="T2" fmla="*/ 3 w 39"/>
                  <a:gd name="T3" fmla="*/ 36 h 38"/>
                  <a:gd name="T4" fmla="*/ 3 w 39"/>
                  <a:gd name="T5" fmla="*/ 28 h 38"/>
                  <a:gd name="T6" fmla="*/ 29 w 39"/>
                  <a:gd name="T7" fmla="*/ 2 h 38"/>
                  <a:gd name="T8" fmla="*/ 37 w 39"/>
                  <a:gd name="T9" fmla="*/ 2 h 38"/>
                  <a:gd name="T10" fmla="*/ 37 w 39"/>
                  <a:gd name="T11" fmla="*/ 10 h 38"/>
                  <a:gd name="T12" fmla="*/ 11 w 39"/>
                  <a:gd name="T13" fmla="*/ 36 h 38"/>
                  <a:gd name="T14" fmla="*/ 7 w 39"/>
                  <a:gd name="T15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38">
                    <a:moveTo>
                      <a:pt x="7" y="38"/>
                    </a:moveTo>
                    <a:cubicBezTo>
                      <a:pt x="5" y="38"/>
                      <a:pt x="4" y="37"/>
                      <a:pt x="3" y="36"/>
                    </a:cubicBezTo>
                    <a:cubicBezTo>
                      <a:pt x="0" y="34"/>
                      <a:pt x="0" y="30"/>
                      <a:pt x="3" y="28"/>
                    </a:cubicBezTo>
                    <a:cubicBezTo>
                      <a:pt x="29" y="2"/>
                      <a:pt x="29" y="2"/>
                      <a:pt x="29" y="2"/>
                    </a:cubicBezTo>
                    <a:cubicBezTo>
                      <a:pt x="31" y="0"/>
                      <a:pt x="35" y="0"/>
                      <a:pt x="37" y="2"/>
                    </a:cubicBezTo>
                    <a:cubicBezTo>
                      <a:pt x="39" y="4"/>
                      <a:pt x="39" y="8"/>
                      <a:pt x="37" y="10"/>
                    </a:cubicBezTo>
                    <a:cubicBezTo>
                      <a:pt x="11" y="36"/>
                      <a:pt x="11" y="36"/>
                      <a:pt x="11" y="36"/>
                    </a:cubicBezTo>
                    <a:cubicBezTo>
                      <a:pt x="10" y="37"/>
                      <a:pt x="9" y="38"/>
                      <a:pt x="7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21" name="Freeform 20">
                <a:extLst>
                  <a:ext uri="{FF2B5EF4-FFF2-40B4-BE49-F238E27FC236}">
                    <a16:creationId xmlns:a16="http://schemas.microsoft.com/office/drawing/2014/main" id="{8E46D03B-8A56-414C-92BE-7F33A91AB3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61463" y="882651"/>
                <a:ext cx="147638" cy="144463"/>
              </a:xfrm>
              <a:custGeom>
                <a:avLst/>
                <a:gdLst>
                  <a:gd name="T0" fmla="*/ 32 w 39"/>
                  <a:gd name="T1" fmla="*/ 38 h 38"/>
                  <a:gd name="T2" fmla="*/ 28 w 39"/>
                  <a:gd name="T3" fmla="*/ 36 h 38"/>
                  <a:gd name="T4" fmla="*/ 2 w 39"/>
                  <a:gd name="T5" fmla="*/ 10 h 38"/>
                  <a:gd name="T6" fmla="*/ 2 w 39"/>
                  <a:gd name="T7" fmla="*/ 2 h 38"/>
                  <a:gd name="T8" fmla="*/ 10 w 39"/>
                  <a:gd name="T9" fmla="*/ 2 h 38"/>
                  <a:gd name="T10" fmla="*/ 36 w 39"/>
                  <a:gd name="T11" fmla="*/ 28 h 38"/>
                  <a:gd name="T12" fmla="*/ 36 w 39"/>
                  <a:gd name="T13" fmla="*/ 36 h 38"/>
                  <a:gd name="T14" fmla="*/ 32 w 39"/>
                  <a:gd name="T15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38">
                    <a:moveTo>
                      <a:pt x="32" y="38"/>
                    </a:moveTo>
                    <a:cubicBezTo>
                      <a:pt x="30" y="38"/>
                      <a:pt x="29" y="37"/>
                      <a:pt x="28" y="36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0" y="8"/>
                      <a:pt x="0" y="4"/>
                      <a:pt x="2" y="2"/>
                    </a:cubicBezTo>
                    <a:cubicBezTo>
                      <a:pt x="4" y="0"/>
                      <a:pt x="8" y="0"/>
                      <a:pt x="10" y="2"/>
                    </a:cubicBezTo>
                    <a:cubicBezTo>
                      <a:pt x="36" y="28"/>
                      <a:pt x="36" y="28"/>
                      <a:pt x="36" y="28"/>
                    </a:cubicBezTo>
                    <a:cubicBezTo>
                      <a:pt x="39" y="30"/>
                      <a:pt x="39" y="34"/>
                      <a:pt x="36" y="36"/>
                    </a:cubicBezTo>
                    <a:cubicBezTo>
                      <a:pt x="35" y="37"/>
                      <a:pt x="34" y="38"/>
                      <a:pt x="32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22" name="Freeform 21">
                <a:extLst>
                  <a:ext uri="{FF2B5EF4-FFF2-40B4-BE49-F238E27FC236}">
                    <a16:creationId xmlns:a16="http://schemas.microsoft.com/office/drawing/2014/main" id="{B7C632FB-6443-4465-92B5-FD7D4296455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91550" y="312738"/>
                <a:ext cx="714375" cy="714375"/>
              </a:xfrm>
              <a:custGeom>
                <a:avLst/>
                <a:gdLst>
                  <a:gd name="T0" fmla="*/ 94 w 188"/>
                  <a:gd name="T1" fmla="*/ 188 h 188"/>
                  <a:gd name="T2" fmla="*/ 0 w 188"/>
                  <a:gd name="T3" fmla="*/ 94 h 188"/>
                  <a:gd name="T4" fmla="*/ 94 w 188"/>
                  <a:gd name="T5" fmla="*/ 0 h 188"/>
                  <a:gd name="T6" fmla="*/ 188 w 188"/>
                  <a:gd name="T7" fmla="*/ 94 h 188"/>
                  <a:gd name="T8" fmla="*/ 94 w 188"/>
                  <a:gd name="T9" fmla="*/ 188 h 188"/>
                  <a:gd name="T10" fmla="*/ 94 w 188"/>
                  <a:gd name="T11" fmla="*/ 12 h 188"/>
                  <a:gd name="T12" fmla="*/ 12 w 188"/>
                  <a:gd name="T13" fmla="*/ 94 h 188"/>
                  <a:gd name="T14" fmla="*/ 94 w 188"/>
                  <a:gd name="T15" fmla="*/ 176 h 188"/>
                  <a:gd name="T16" fmla="*/ 176 w 188"/>
                  <a:gd name="T17" fmla="*/ 94 h 188"/>
                  <a:gd name="T18" fmla="*/ 94 w 188"/>
                  <a:gd name="T19" fmla="*/ 12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8" h="188">
                    <a:moveTo>
                      <a:pt x="94" y="188"/>
                    </a:moveTo>
                    <a:cubicBezTo>
                      <a:pt x="42" y="188"/>
                      <a:pt x="0" y="146"/>
                      <a:pt x="0" y="94"/>
                    </a:cubicBezTo>
                    <a:cubicBezTo>
                      <a:pt x="0" y="42"/>
                      <a:pt x="42" y="0"/>
                      <a:pt x="94" y="0"/>
                    </a:cubicBezTo>
                    <a:cubicBezTo>
                      <a:pt x="146" y="0"/>
                      <a:pt x="188" y="42"/>
                      <a:pt x="188" y="94"/>
                    </a:cubicBezTo>
                    <a:cubicBezTo>
                      <a:pt x="188" y="146"/>
                      <a:pt x="146" y="188"/>
                      <a:pt x="94" y="188"/>
                    </a:cubicBezTo>
                    <a:close/>
                    <a:moveTo>
                      <a:pt x="94" y="12"/>
                    </a:moveTo>
                    <a:cubicBezTo>
                      <a:pt x="49" y="12"/>
                      <a:pt x="12" y="49"/>
                      <a:pt x="12" y="94"/>
                    </a:cubicBezTo>
                    <a:cubicBezTo>
                      <a:pt x="12" y="139"/>
                      <a:pt x="49" y="176"/>
                      <a:pt x="94" y="176"/>
                    </a:cubicBezTo>
                    <a:cubicBezTo>
                      <a:pt x="139" y="176"/>
                      <a:pt x="176" y="139"/>
                      <a:pt x="176" y="94"/>
                    </a:cubicBezTo>
                    <a:cubicBezTo>
                      <a:pt x="176" y="49"/>
                      <a:pt x="139" y="12"/>
                      <a:pt x="94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20D28E11-6DC3-4E0B-9E5E-4C09F7E620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13788" y="434976"/>
                <a:ext cx="469900" cy="469900"/>
              </a:xfrm>
              <a:custGeom>
                <a:avLst/>
                <a:gdLst>
                  <a:gd name="T0" fmla="*/ 62 w 124"/>
                  <a:gd name="T1" fmla="*/ 124 h 124"/>
                  <a:gd name="T2" fmla="*/ 0 w 124"/>
                  <a:gd name="T3" fmla="*/ 62 h 124"/>
                  <a:gd name="T4" fmla="*/ 62 w 124"/>
                  <a:gd name="T5" fmla="*/ 0 h 124"/>
                  <a:gd name="T6" fmla="*/ 124 w 124"/>
                  <a:gd name="T7" fmla="*/ 62 h 124"/>
                  <a:gd name="T8" fmla="*/ 62 w 124"/>
                  <a:gd name="T9" fmla="*/ 124 h 124"/>
                  <a:gd name="T10" fmla="*/ 62 w 124"/>
                  <a:gd name="T11" fmla="*/ 12 h 124"/>
                  <a:gd name="T12" fmla="*/ 12 w 124"/>
                  <a:gd name="T13" fmla="*/ 62 h 124"/>
                  <a:gd name="T14" fmla="*/ 62 w 124"/>
                  <a:gd name="T15" fmla="*/ 112 h 124"/>
                  <a:gd name="T16" fmla="*/ 112 w 124"/>
                  <a:gd name="T17" fmla="*/ 62 h 124"/>
                  <a:gd name="T18" fmla="*/ 62 w 124"/>
                  <a:gd name="T19" fmla="*/ 12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4" h="124">
                    <a:moveTo>
                      <a:pt x="62" y="124"/>
                    </a:moveTo>
                    <a:cubicBezTo>
                      <a:pt x="28" y="124"/>
                      <a:pt x="0" y="96"/>
                      <a:pt x="0" y="62"/>
                    </a:cubicBezTo>
                    <a:cubicBezTo>
                      <a:pt x="0" y="28"/>
                      <a:pt x="28" y="0"/>
                      <a:pt x="62" y="0"/>
                    </a:cubicBezTo>
                    <a:cubicBezTo>
                      <a:pt x="96" y="0"/>
                      <a:pt x="124" y="28"/>
                      <a:pt x="124" y="62"/>
                    </a:cubicBezTo>
                    <a:cubicBezTo>
                      <a:pt x="124" y="96"/>
                      <a:pt x="96" y="124"/>
                      <a:pt x="62" y="124"/>
                    </a:cubicBezTo>
                    <a:close/>
                    <a:moveTo>
                      <a:pt x="62" y="12"/>
                    </a:moveTo>
                    <a:cubicBezTo>
                      <a:pt x="34" y="12"/>
                      <a:pt x="12" y="34"/>
                      <a:pt x="12" y="62"/>
                    </a:cubicBezTo>
                    <a:cubicBezTo>
                      <a:pt x="12" y="90"/>
                      <a:pt x="34" y="112"/>
                      <a:pt x="62" y="112"/>
                    </a:cubicBezTo>
                    <a:cubicBezTo>
                      <a:pt x="90" y="112"/>
                      <a:pt x="112" y="90"/>
                      <a:pt x="112" y="62"/>
                    </a:cubicBezTo>
                    <a:cubicBezTo>
                      <a:pt x="112" y="34"/>
                      <a:pt x="90" y="12"/>
                      <a:pt x="62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6A93B536-5820-419F-91B6-A82AE7EB6F1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834438" y="555626"/>
                <a:ext cx="228600" cy="228600"/>
              </a:xfrm>
              <a:custGeom>
                <a:avLst/>
                <a:gdLst>
                  <a:gd name="T0" fmla="*/ 30 w 60"/>
                  <a:gd name="T1" fmla="*/ 60 h 60"/>
                  <a:gd name="T2" fmla="*/ 0 w 60"/>
                  <a:gd name="T3" fmla="*/ 30 h 60"/>
                  <a:gd name="T4" fmla="*/ 30 w 60"/>
                  <a:gd name="T5" fmla="*/ 0 h 60"/>
                  <a:gd name="T6" fmla="*/ 60 w 60"/>
                  <a:gd name="T7" fmla="*/ 30 h 60"/>
                  <a:gd name="T8" fmla="*/ 30 w 60"/>
                  <a:gd name="T9" fmla="*/ 60 h 60"/>
                  <a:gd name="T10" fmla="*/ 30 w 60"/>
                  <a:gd name="T11" fmla="*/ 12 h 60"/>
                  <a:gd name="T12" fmla="*/ 12 w 60"/>
                  <a:gd name="T13" fmla="*/ 30 h 60"/>
                  <a:gd name="T14" fmla="*/ 30 w 60"/>
                  <a:gd name="T15" fmla="*/ 48 h 60"/>
                  <a:gd name="T16" fmla="*/ 48 w 60"/>
                  <a:gd name="T17" fmla="*/ 30 h 60"/>
                  <a:gd name="T18" fmla="*/ 30 w 60"/>
                  <a:gd name="T19" fmla="*/ 12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0" h="60">
                    <a:moveTo>
                      <a:pt x="30" y="60"/>
                    </a:moveTo>
                    <a:cubicBezTo>
                      <a:pt x="13" y="60"/>
                      <a:pt x="0" y="47"/>
                      <a:pt x="0" y="30"/>
                    </a:cubicBezTo>
                    <a:cubicBezTo>
                      <a:pt x="0" y="13"/>
                      <a:pt x="13" y="0"/>
                      <a:pt x="30" y="0"/>
                    </a:cubicBezTo>
                    <a:cubicBezTo>
                      <a:pt x="47" y="0"/>
                      <a:pt x="60" y="13"/>
                      <a:pt x="60" y="30"/>
                    </a:cubicBezTo>
                    <a:cubicBezTo>
                      <a:pt x="60" y="47"/>
                      <a:pt x="47" y="60"/>
                      <a:pt x="30" y="60"/>
                    </a:cubicBezTo>
                    <a:close/>
                    <a:moveTo>
                      <a:pt x="30" y="12"/>
                    </a:moveTo>
                    <a:cubicBezTo>
                      <a:pt x="20" y="12"/>
                      <a:pt x="12" y="20"/>
                      <a:pt x="12" y="30"/>
                    </a:cubicBezTo>
                    <a:cubicBezTo>
                      <a:pt x="12" y="40"/>
                      <a:pt x="20" y="48"/>
                      <a:pt x="30" y="48"/>
                    </a:cubicBezTo>
                    <a:cubicBezTo>
                      <a:pt x="40" y="48"/>
                      <a:pt x="48" y="40"/>
                      <a:pt x="48" y="30"/>
                    </a:cubicBezTo>
                    <a:cubicBezTo>
                      <a:pt x="48" y="20"/>
                      <a:pt x="40" y="12"/>
                      <a:pt x="3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8EB8AF2A-9BD0-46C5-8778-C8CAC356E8D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910638" y="631826"/>
                <a:ext cx="76200" cy="76200"/>
              </a:xfrm>
              <a:custGeom>
                <a:avLst/>
                <a:gdLst>
                  <a:gd name="T0" fmla="*/ 10 w 20"/>
                  <a:gd name="T1" fmla="*/ 20 h 20"/>
                  <a:gd name="T2" fmla="*/ 0 w 20"/>
                  <a:gd name="T3" fmla="*/ 10 h 20"/>
                  <a:gd name="T4" fmla="*/ 10 w 20"/>
                  <a:gd name="T5" fmla="*/ 0 h 20"/>
                  <a:gd name="T6" fmla="*/ 20 w 20"/>
                  <a:gd name="T7" fmla="*/ 10 h 20"/>
                  <a:gd name="T8" fmla="*/ 10 w 20"/>
                  <a:gd name="T9" fmla="*/ 20 h 20"/>
                  <a:gd name="T10" fmla="*/ 10 w 20"/>
                  <a:gd name="T11" fmla="*/ 8 h 20"/>
                  <a:gd name="T12" fmla="*/ 8 w 20"/>
                  <a:gd name="T13" fmla="*/ 10 h 20"/>
                  <a:gd name="T14" fmla="*/ 10 w 20"/>
                  <a:gd name="T15" fmla="*/ 12 h 20"/>
                  <a:gd name="T16" fmla="*/ 12 w 20"/>
                  <a:gd name="T17" fmla="*/ 10 h 20"/>
                  <a:gd name="T18" fmla="*/ 10 w 20"/>
                  <a:gd name="T19" fmla="*/ 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" h="20">
                    <a:moveTo>
                      <a:pt x="10" y="20"/>
                    </a:moveTo>
                    <a:cubicBezTo>
                      <a:pt x="4" y="20"/>
                      <a:pt x="0" y="16"/>
                      <a:pt x="0" y="10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16" y="0"/>
                      <a:pt x="20" y="4"/>
                      <a:pt x="20" y="10"/>
                    </a:cubicBezTo>
                    <a:cubicBezTo>
                      <a:pt x="20" y="16"/>
                      <a:pt x="16" y="20"/>
                      <a:pt x="10" y="20"/>
                    </a:cubicBezTo>
                    <a:close/>
                    <a:moveTo>
                      <a:pt x="10" y="8"/>
                    </a:moveTo>
                    <a:cubicBezTo>
                      <a:pt x="9" y="8"/>
                      <a:pt x="8" y="9"/>
                      <a:pt x="8" y="10"/>
                    </a:cubicBezTo>
                    <a:cubicBezTo>
                      <a:pt x="8" y="11"/>
                      <a:pt x="9" y="12"/>
                      <a:pt x="10" y="12"/>
                    </a:cubicBezTo>
                    <a:cubicBezTo>
                      <a:pt x="11" y="12"/>
                      <a:pt x="12" y="11"/>
                      <a:pt x="12" y="10"/>
                    </a:cubicBezTo>
                    <a:cubicBezTo>
                      <a:pt x="12" y="9"/>
                      <a:pt x="11" y="8"/>
                      <a:pt x="1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</p:grpSp>
        <p:sp>
          <p:nvSpPr>
            <p:cNvPr id="29" name="TextBox 5">
              <a:extLst>
                <a:ext uri="{FF2B5EF4-FFF2-40B4-BE49-F238E27FC236}">
                  <a16:creationId xmlns:a16="http://schemas.microsoft.com/office/drawing/2014/main" id="{836FE32E-70CB-174C-8A0C-212179077DD6}"/>
                </a:ext>
              </a:extLst>
            </p:cNvPr>
            <p:cNvSpPr txBox="1"/>
            <p:nvPr/>
          </p:nvSpPr>
          <p:spPr>
            <a:xfrm>
              <a:off x="2213724" y="9496239"/>
              <a:ext cx="8418834" cy="83086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4799" b="1" dirty="0">
                  <a:solidFill>
                    <a:schemeClr val="tx2"/>
                  </a:solidFill>
                  <a:latin typeface="+mj-lt"/>
                </a:rPr>
                <a:t>Din tekst settes her</a:t>
              </a:r>
            </a:p>
          </p:txBody>
        </p:sp>
      </p:grpSp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1209D84B-FED4-AE44-88D2-7CE10CC123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2110255959"/>
      </p:ext>
    </p:extLst>
  </p:cSld>
  <p:clrMapOvr>
    <a:masterClrMapping/>
  </p:clrMapOvr>
  <p:transition spd="slow" advClick="0" advTm="1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2">
            <a:extLst>
              <a:ext uri="{FF2B5EF4-FFF2-40B4-BE49-F238E27FC236}">
                <a16:creationId xmlns:a16="http://schemas.microsoft.com/office/drawing/2014/main" id="{B2F17C4C-0CAA-6E4F-91CA-711625F49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6" y="9494527"/>
            <a:ext cx="23579376" cy="1999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id-ID" altLang="nb-NO" sz="10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 INN DIN TEKST HER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45D874B7-55C1-CD46-B2AB-151E98DDECF7}"/>
              </a:ext>
            </a:extLst>
          </p:cNvPr>
          <p:cNvSpPr/>
          <p:nvPr/>
        </p:nvSpPr>
        <p:spPr>
          <a:xfrm>
            <a:off x="0" y="11631387"/>
            <a:ext cx="24419422" cy="27853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>
              <a:solidFill>
                <a:schemeClr val="tx2"/>
              </a:solidFill>
            </a:endParaRP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C3F9BEF0-AB28-8B49-8C7C-2E22ACB1B07F}"/>
              </a:ext>
            </a:extLst>
          </p:cNvPr>
          <p:cNvSpPr/>
          <p:nvPr/>
        </p:nvSpPr>
        <p:spPr>
          <a:xfrm>
            <a:off x="0" y="10887740"/>
            <a:ext cx="24419422" cy="806405"/>
          </a:xfrm>
          <a:prstGeom prst="rect">
            <a:avLst/>
          </a:prstGeom>
          <a:solidFill>
            <a:schemeClr val="tx2">
              <a:lumMod val="60000"/>
              <a:lumOff val="4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TextBox 23">
            <a:extLst>
              <a:ext uri="{FF2B5EF4-FFF2-40B4-BE49-F238E27FC236}">
                <a16:creationId xmlns:a16="http://schemas.microsoft.com/office/drawing/2014/main" id="{A3A70F62-7381-1F46-B5AD-C2CF52DA7490}"/>
              </a:ext>
            </a:extLst>
          </p:cNvPr>
          <p:cNvSpPr txBox="1"/>
          <p:nvPr/>
        </p:nvSpPr>
        <p:spPr>
          <a:xfrm>
            <a:off x="2039124" y="7409256"/>
            <a:ext cx="4397416" cy="64620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3599" b="1" dirty="0">
                <a:solidFill>
                  <a:schemeClr val="tx2"/>
                </a:solidFill>
                <a:latin typeface="+mj-lt"/>
              </a:rPr>
              <a:t>Din tekst her</a:t>
            </a:r>
          </a:p>
        </p:txBody>
      </p:sp>
      <p:sp>
        <p:nvSpPr>
          <p:cNvPr id="28" name="TextBox 23">
            <a:extLst>
              <a:ext uri="{FF2B5EF4-FFF2-40B4-BE49-F238E27FC236}">
                <a16:creationId xmlns:a16="http://schemas.microsoft.com/office/drawing/2014/main" id="{DFA2DF55-6A94-B54D-94EF-F2BB9B064892}"/>
              </a:ext>
            </a:extLst>
          </p:cNvPr>
          <p:cNvSpPr txBox="1"/>
          <p:nvPr/>
        </p:nvSpPr>
        <p:spPr>
          <a:xfrm>
            <a:off x="2039124" y="8120361"/>
            <a:ext cx="4397416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500" dirty="0">
                <a:solidFill>
                  <a:schemeClr val="tx2"/>
                </a:solidFill>
                <a:latin typeface="+mj-lt"/>
              </a:rPr>
              <a:t>TEXT</a:t>
            </a:r>
          </a:p>
        </p:txBody>
      </p:sp>
      <p:sp>
        <p:nvSpPr>
          <p:cNvPr id="29" name="TextBox 23">
            <a:extLst>
              <a:ext uri="{FF2B5EF4-FFF2-40B4-BE49-F238E27FC236}">
                <a16:creationId xmlns:a16="http://schemas.microsoft.com/office/drawing/2014/main" id="{D8B87910-12CF-644B-8476-76D1C761DEB1}"/>
              </a:ext>
            </a:extLst>
          </p:cNvPr>
          <p:cNvSpPr txBox="1"/>
          <p:nvPr/>
        </p:nvSpPr>
        <p:spPr>
          <a:xfrm>
            <a:off x="7312871" y="7409256"/>
            <a:ext cx="4503743" cy="64620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3599" b="1" dirty="0">
                <a:solidFill>
                  <a:schemeClr val="tx2"/>
                </a:solidFill>
              </a:rPr>
              <a:t>Din tekst her</a:t>
            </a:r>
          </a:p>
        </p:txBody>
      </p:sp>
      <p:sp>
        <p:nvSpPr>
          <p:cNvPr id="30" name="TextBox 23">
            <a:extLst>
              <a:ext uri="{FF2B5EF4-FFF2-40B4-BE49-F238E27FC236}">
                <a16:creationId xmlns:a16="http://schemas.microsoft.com/office/drawing/2014/main" id="{D2412702-B050-9F46-8D2D-4D7D9A932AF9}"/>
              </a:ext>
            </a:extLst>
          </p:cNvPr>
          <p:cNvSpPr txBox="1"/>
          <p:nvPr/>
        </p:nvSpPr>
        <p:spPr>
          <a:xfrm>
            <a:off x="7312871" y="8120361"/>
            <a:ext cx="4503743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500" dirty="0">
                <a:solidFill>
                  <a:schemeClr val="tx2"/>
                </a:solidFill>
                <a:latin typeface="+mj-lt"/>
              </a:rPr>
              <a:t>TEXT</a:t>
            </a:r>
          </a:p>
        </p:txBody>
      </p:sp>
      <p:sp>
        <p:nvSpPr>
          <p:cNvPr id="31" name="TextBox 23">
            <a:extLst>
              <a:ext uri="{FF2B5EF4-FFF2-40B4-BE49-F238E27FC236}">
                <a16:creationId xmlns:a16="http://schemas.microsoft.com/office/drawing/2014/main" id="{883D7CA7-7FDE-2849-90EB-A60339CA9109}"/>
              </a:ext>
            </a:extLst>
          </p:cNvPr>
          <p:cNvSpPr txBox="1"/>
          <p:nvPr/>
        </p:nvSpPr>
        <p:spPr>
          <a:xfrm>
            <a:off x="12692945" y="7409256"/>
            <a:ext cx="4444117" cy="64620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3599" b="1" dirty="0">
                <a:solidFill>
                  <a:schemeClr val="tx2"/>
                </a:solidFill>
              </a:rPr>
              <a:t>Din tekst her</a:t>
            </a:r>
          </a:p>
        </p:txBody>
      </p:sp>
      <p:sp>
        <p:nvSpPr>
          <p:cNvPr id="32" name="TextBox 23">
            <a:extLst>
              <a:ext uri="{FF2B5EF4-FFF2-40B4-BE49-F238E27FC236}">
                <a16:creationId xmlns:a16="http://schemas.microsoft.com/office/drawing/2014/main" id="{F91F04FB-ECD1-9B47-BF26-935C279F1F8B}"/>
              </a:ext>
            </a:extLst>
          </p:cNvPr>
          <p:cNvSpPr txBox="1"/>
          <p:nvPr/>
        </p:nvSpPr>
        <p:spPr>
          <a:xfrm>
            <a:off x="12692945" y="8120361"/>
            <a:ext cx="4444117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500" dirty="0">
                <a:solidFill>
                  <a:schemeClr val="tx2"/>
                </a:solidFill>
                <a:latin typeface="+mj-lt"/>
              </a:rPr>
              <a:t>TEXT</a:t>
            </a:r>
          </a:p>
        </p:txBody>
      </p:sp>
      <p:sp>
        <p:nvSpPr>
          <p:cNvPr id="33" name="TextBox 23">
            <a:extLst>
              <a:ext uri="{FF2B5EF4-FFF2-40B4-BE49-F238E27FC236}">
                <a16:creationId xmlns:a16="http://schemas.microsoft.com/office/drawing/2014/main" id="{639F7706-6247-4145-8C2A-AE1057920D7C}"/>
              </a:ext>
            </a:extLst>
          </p:cNvPr>
          <p:cNvSpPr txBox="1"/>
          <p:nvPr/>
        </p:nvSpPr>
        <p:spPr>
          <a:xfrm>
            <a:off x="17987958" y="7409256"/>
            <a:ext cx="4479930" cy="64620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3599" b="1" dirty="0">
                <a:solidFill>
                  <a:schemeClr val="tx2"/>
                </a:solidFill>
              </a:rPr>
              <a:t>Din tekst her</a:t>
            </a:r>
          </a:p>
        </p:txBody>
      </p:sp>
      <p:sp>
        <p:nvSpPr>
          <p:cNvPr id="35" name="TextBox 23">
            <a:extLst>
              <a:ext uri="{FF2B5EF4-FFF2-40B4-BE49-F238E27FC236}">
                <a16:creationId xmlns:a16="http://schemas.microsoft.com/office/drawing/2014/main" id="{4D01C79E-FBA0-B343-BC9A-F4CBF99C3BA6}"/>
              </a:ext>
            </a:extLst>
          </p:cNvPr>
          <p:cNvSpPr txBox="1"/>
          <p:nvPr/>
        </p:nvSpPr>
        <p:spPr>
          <a:xfrm>
            <a:off x="17987958" y="8120361"/>
            <a:ext cx="447993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500" dirty="0">
                <a:solidFill>
                  <a:schemeClr val="tx2"/>
                </a:solidFill>
                <a:latin typeface="+mj-lt"/>
              </a:rPr>
              <a:t>TEXT</a:t>
            </a:r>
          </a:p>
        </p:txBody>
      </p:sp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7A3F93C8-3AB6-4142-981F-FFFDF96D855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solidFill>
            <a:schemeClr val="tx2">
              <a:lumMod val="20000"/>
              <a:lumOff val="80000"/>
            </a:schemeClr>
          </a:solidFill>
        </p:spPr>
      </p:sp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2F63ACAB-8E33-3844-A631-034065A80F3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solidFill>
            <a:schemeClr val="tx2">
              <a:lumMod val="20000"/>
              <a:lumOff val="80000"/>
            </a:schemeClr>
          </a:solidFill>
        </p:spPr>
      </p:sp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04A1BC43-0A9D-8B4E-9E67-B0F65A54E44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solidFill>
            <a:schemeClr val="tx2">
              <a:lumMod val="20000"/>
              <a:lumOff val="80000"/>
            </a:schemeClr>
          </a:solidFill>
        </p:spPr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98028564-3D11-D34A-A5AF-A1CEB5695A5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solidFill>
            <a:schemeClr val="tx2">
              <a:lumMod val="20000"/>
              <a:lumOff val="80000"/>
            </a:schemeClr>
          </a:solidFill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B50841E5-6B48-AD46-A122-2F382FB396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7D421EE-4517-0148-ADD1-969096565710}"/>
              </a:ext>
            </a:extLst>
          </p:cNvPr>
          <p:cNvGrpSpPr>
            <a:grpSpLocks/>
          </p:cNvGrpSpPr>
          <p:nvPr/>
        </p:nvGrpSpPr>
        <p:grpSpPr bwMode="auto">
          <a:xfrm>
            <a:off x="1296240" y="1550181"/>
            <a:ext cx="10262714" cy="8695760"/>
            <a:chOff x="279007" y="1594801"/>
            <a:chExt cx="4055868" cy="3668400"/>
          </a:xfrm>
          <a:solidFill>
            <a:schemeClr val="tx2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C71DA99-8008-4F52-B838-6CE24EEE9D21}"/>
                </a:ext>
              </a:extLst>
            </p:cNvPr>
            <p:cNvSpPr/>
            <p:nvPr/>
          </p:nvSpPr>
          <p:spPr>
            <a:xfrm rot="5400000">
              <a:off x="3737844" y="3235335"/>
              <a:ext cx="806730" cy="387331"/>
            </a:xfrm>
            <a:custGeom>
              <a:avLst/>
              <a:gdLst>
                <a:gd name="connsiteX0" fmla="*/ 402825 w 805651"/>
                <a:gd name="connsiteY0" fmla="*/ 0 h 387906"/>
                <a:gd name="connsiteX1" fmla="*/ 805651 w 805651"/>
                <a:gd name="connsiteY1" fmla="*/ 387906 h 387906"/>
                <a:gd name="connsiteX2" fmla="*/ 0 w 805651"/>
                <a:gd name="connsiteY2" fmla="*/ 387906 h 3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5651" h="387906">
                  <a:moveTo>
                    <a:pt x="402825" y="0"/>
                  </a:moveTo>
                  <a:lnTo>
                    <a:pt x="805651" y="387906"/>
                  </a:lnTo>
                  <a:lnTo>
                    <a:pt x="0" y="38790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F3733BD-13FC-49E4-8EF1-628FA411A95F}"/>
                </a:ext>
              </a:extLst>
            </p:cNvPr>
            <p:cNvSpPr/>
            <p:nvPr/>
          </p:nvSpPr>
          <p:spPr>
            <a:xfrm rot="5400000">
              <a:off x="279075" y="1594733"/>
              <a:ext cx="3668400" cy="36685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/>
            </a:p>
          </p:txBody>
        </p:sp>
      </p:grpSp>
      <p:sp>
        <p:nvSpPr>
          <p:cNvPr id="11" name="Title 2">
            <a:extLst>
              <a:ext uri="{FF2B5EF4-FFF2-40B4-BE49-F238E27FC236}">
                <a16:creationId xmlns:a16="http://schemas.microsoft.com/office/drawing/2014/main" id="{B9121A46-A5F7-C94B-9DE4-6C91EA31E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4503" y="2231762"/>
            <a:ext cx="7911261" cy="2376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/>
            <a:r>
              <a:rPr lang="id-ID" altLang="nb-NO" sz="7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 </a:t>
            </a:r>
            <a:r>
              <a:rPr lang="id-ID" altLang="nb-NO" sz="7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TEKST </a:t>
            </a:r>
            <a:r>
              <a:rPr lang="id-ID" altLang="nb-NO" sz="7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SETTES INN HER</a:t>
            </a:r>
          </a:p>
        </p:txBody>
      </p:sp>
      <p:sp>
        <p:nvSpPr>
          <p:cNvPr id="10" name="Content Placeholder 11">
            <a:extLst>
              <a:ext uri="{FF2B5EF4-FFF2-40B4-BE49-F238E27FC236}">
                <a16:creationId xmlns:a16="http://schemas.microsoft.com/office/drawing/2014/main" id="{197CB515-97C0-EB48-B4CF-2419DC611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4504" y="5289593"/>
            <a:ext cx="7263866" cy="563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Nunito" pitchFamily="2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id-ID" altLang="nb-NO" spc="1000" dirty="0">
                <a:latin typeface="Arial" panose="020B0604020202020204" pitchFamily="34" charset="0"/>
                <a:cs typeface="Arial" panose="020B0604020202020204" pitchFamily="34" charset="0"/>
              </a:rPr>
              <a:t>Veritatis ene serat.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id-ID" altLang="nb-N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id-ID" altLang="nb-NO" sz="3200" dirty="0">
                <a:latin typeface="Arial" panose="020B0604020202020204" pitchFamily="34" charset="0"/>
                <a:cs typeface="Arial" panose="020B0604020202020204" pitchFamily="34" charset="0"/>
              </a:rPr>
              <a:t>Suitable for all categories business andi personal presentation, eaque ipsa quae ab illo inventore veritatis et quasi architecto.</a:t>
            </a:r>
            <a:endParaRPr lang="en-US" altLang="nb-NO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icture Placeholder 3">
            <a:extLst>
              <a:ext uri="{FF2B5EF4-FFF2-40B4-BE49-F238E27FC236}">
                <a16:creationId xmlns:a16="http://schemas.microsoft.com/office/drawing/2014/main" id="{531B1449-0DD7-214A-9DA3-C3C5DCFF66E5}"/>
              </a:ext>
            </a:extLst>
          </p:cNvPr>
          <p:cNvSpPr>
            <a:spLocks noGrp="1" noChangeArrowheads="1" noTextEdit="1"/>
          </p:cNvSpPr>
          <p:nvPr>
            <p:ph type="pic" sz="quarter" idx="10"/>
          </p:nvPr>
        </p:nvSpPr>
        <p:spPr/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CF2ABD-BBA9-4B3D-A7C4-522739AB2832}"/>
              </a:ext>
            </a:extLst>
          </p:cNvPr>
          <p:cNvSpPr/>
          <p:nvPr/>
        </p:nvSpPr>
        <p:spPr>
          <a:xfrm>
            <a:off x="1087" y="1058"/>
            <a:ext cx="24380238" cy="13713884"/>
          </a:xfrm>
          <a:prstGeom prst="rect">
            <a:avLst/>
          </a:prstGeom>
          <a:solidFill>
            <a:schemeClr val="tx2">
              <a:lumMod val="60000"/>
              <a:lumOff val="40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1E8982C-EA61-4A5A-9710-8EAC70779EC3}"/>
              </a:ext>
            </a:extLst>
          </p:cNvPr>
          <p:cNvSpPr/>
          <p:nvPr/>
        </p:nvSpPr>
        <p:spPr>
          <a:xfrm rot="5400000">
            <a:off x="10121426" y="-141303"/>
            <a:ext cx="4139561" cy="10856825"/>
          </a:xfrm>
          <a:custGeom>
            <a:avLst/>
            <a:gdLst>
              <a:gd name="connsiteX0" fmla="*/ 0 w 2068752"/>
              <a:gd name="connsiteY0" fmla="*/ 5429958 h 5429958"/>
              <a:gd name="connsiteX1" fmla="*/ 0 w 2068752"/>
              <a:gd name="connsiteY1" fmla="*/ 0 h 5429958"/>
              <a:gd name="connsiteX2" fmla="*/ 1680848 w 2068752"/>
              <a:gd name="connsiteY2" fmla="*/ 0 h 5429958"/>
              <a:gd name="connsiteX3" fmla="*/ 1680848 w 2068752"/>
              <a:gd name="connsiteY3" fmla="*/ 2312157 h 5429958"/>
              <a:gd name="connsiteX4" fmla="*/ 2068752 w 2068752"/>
              <a:gd name="connsiteY4" fmla="*/ 2714980 h 5429958"/>
              <a:gd name="connsiteX5" fmla="*/ 1680848 w 2068752"/>
              <a:gd name="connsiteY5" fmla="*/ 3117804 h 5429958"/>
              <a:gd name="connsiteX6" fmla="*/ 1680848 w 2068752"/>
              <a:gd name="connsiteY6" fmla="*/ 5429958 h 5429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8752" h="5429958">
                <a:moveTo>
                  <a:pt x="0" y="5429958"/>
                </a:moveTo>
                <a:lnTo>
                  <a:pt x="0" y="0"/>
                </a:lnTo>
                <a:lnTo>
                  <a:pt x="1680848" y="0"/>
                </a:lnTo>
                <a:lnTo>
                  <a:pt x="1680848" y="2312157"/>
                </a:lnTo>
                <a:lnTo>
                  <a:pt x="2068752" y="2714980"/>
                </a:lnTo>
                <a:lnTo>
                  <a:pt x="1680848" y="3117804"/>
                </a:lnTo>
                <a:lnTo>
                  <a:pt x="1680848" y="542995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2E6BEC55-06A5-944B-B1ED-B8D24A8C3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29" y="3899849"/>
            <a:ext cx="10666354" cy="1999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id-ID" altLang="nb-NO" sz="879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Takk!</a:t>
            </a:r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8BBC4EF9-45A0-8F48-B821-AF9B8F60E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94" y="7793066"/>
            <a:ext cx="10856825" cy="3930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nb-NO" sz="5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altLang="nb-NO" sz="3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altLang="nb-NO" sz="3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 adipiscing elit. Phasellus id dolor dui. Morbi efficitur suscipit pulvinar. Phasellus er sapien, aliquet in arcu a, tincidunt eleifend arcu.</a:t>
            </a:r>
            <a:endParaRPr lang="id-ID" altLang="nb-NO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ilde 1">
            <a:extLst>
              <a:ext uri="{FF2B5EF4-FFF2-40B4-BE49-F238E27FC236}">
                <a16:creationId xmlns:a16="http://schemas.microsoft.com/office/drawing/2014/main" id="{D72B8E71-4CA4-7242-8422-AEB8A3F3713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766346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B006577-F6CE-F844-8885-102AF424CA29}"/>
              </a:ext>
            </a:extLst>
          </p:cNvPr>
          <p:cNvSpPr/>
          <p:nvPr/>
        </p:nvSpPr>
        <p:spPr>
          <a:xfrm>
            <a:off x="0" y="0"/>
            <a:ext cx="12191206" cy="13716000"/>
          </a:xfrm>
          <a:prstGeom prst="rect">
            <a:avLst/>
          </a:prstGeom>
          <a:solidFill>
            <a:schemeClr val="tx2">
              <a:lumMod val="40000"/>
              <a:lumOff val="6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2861" tIns="51430" rIns="102861" bIns="514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E643EC7F-839B-4C43-9062-458781747588}"/>
              </a:ext>
            </a:extLst>
          </p:cNvPr>
          <p:cNvSpPr txBox="1">
            <a:spLocks/>
          </p:cNvSpPr>
          <p:nvPr/>
        </p:nvSpPr>
        <p:spPr bwMode="auto">
          <a:xfrm>
            <a:off x="13768093" y="3086060"/>
            <a:ext cx="10286082" cy="914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Raleway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nb-NO" sz="5000" b="1" dirty="0">
                <a:solidFill>
                  <a:schemeClr val="accent1"/>
                </a:solidFill>
                <a:latin typeface="+mj-lt"/>
              </a:rPr>
              <a:t>Din tekst her</a:t>
            </a:r>
          </a:p>
        </p:txBody>
      </p:sp>
      <p:sp>
        <p:nvSpPr>
          <p:cNvPr id="4" name="Subtitle 92">
            <a:extLst>
              <a:ext uri="{FF2B5EF4-FFF2-40B4-BE49-F238E27FC236}">
                <a16:creationId xmlns:a16="http://schemas.microsoft.com/office/drawing/2014/main" id="{E4770891-CC37-B44C-8699-F419CFECF6D6}"/>
              </a:ext>
            </a:extLst>
          </p:cNvPr>
          <p:cNvSpPr txBox="1">
            <a:spLocks/>
          </p:cNvSpPr>
          <p:nvPr/>
        </p:nvSpPr>
        <p:spPr bwMode="auto">
          <a:xfrm>
            <a:off x="13768094" y="4400428"/>
            <a:ext cx="8221050" cy="469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Raleway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Raleway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Raleway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nb-NO" sz="3000" dirty="0">
                <a:solidFill>
                  <a:schemeClr val="bg1"/>
                </a:solidFill>
                <a:latin typeface="+mn-lt"/>
              </a:rPr>
              <a:t>Lorem ipsum dolor sit amet, consectetur adipiscing elit. Phasellus id dolor dui. Morbi efficitur suscipit pulvinar. Phasellus ex sapien, aliquet in arcu a, tincidunt eleifend arcu. 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nb-NO" sz="3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nb-NO" sz="3000" dirty="0">
                <a:solidFill>
                  <a:schemeClr val="bg1"/>
                </a:solidFill>
                <a:latin typeface="+mn-lt"/>
              </a:rPr>
              <a:t>Ut et scelerisque lorem, cursus cursus justo. Cras vitae lacus mattis metus tincidunt viverra..</a:t>
            </a:r>
            <a:endParaRPr lang="id-ID" altLang="nb-NO" sz="3000" dirty="0">
              <a:solidFill>
                <a:schemeClr val="bg1"/>
              </a:solidFill>
              <a:latin typeface="+mn-lt"/>
              <a:ea typeface="Lato" pitchFamily="34" charset="0"/>
              <a:cs typeface="Lato" pitchFamily="34" charset="0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5D5954F7-720A-8944-8D61-ED771FFE3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759" y="3086060"/>
            <a:ext cx="8237753" cy="7501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d-ID" altLang="nb-NO" sz="1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 INN</a:t>
            </a:r>
          </a:p>
          <a:p>
            <a:pPr eaLnBrk="1" hangingPunct="1">
              <a:lnSpc>
                <a:spcPct val="90000"/>
              </a:lnSpc>
            </a:pPr>
            <a:r>
              <a:rPr lang="id-ID" altLang="nb-NO" sz="12000" b="1" dirty="0"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  <a:p>
            <a:pPr eaLnBrk="1" hangingPunct="1">
              <a:lnSpc>
                <a:spcPct val="90000"/>
              </a:lnSpc>
            </a:pPr>
            <a:r>
              <a:rPr lang="id-ID" altLang="nb-NO" sz="1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 </a:t>
            </a:r>
          </a:p>
        </p:txBody>
      </p:sp>
    </p:spTree>
    <p:extLst>
      <p:ext uri="{BB962C8B-B14F-4D97-AF65-F5344CB8AC3E}">
        <p14:creationId xmlns:p14="http://schemas.microsoft.com/office/powerpoint/2010/main" val="110289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360DD615-16FC-C441-864E-9FE9F25E67F1}"/>
              </a:ext>
            </a:extLst>
          </p:cNvPr>
          <p:cNvSpPr/>
          <p:nvPr/>
        </p:nvSpPr>
        <p:spPr>
          <a:xfrm>
            <a:off x="1087" y="10478530"/>
            <a:ext cx="24380238" cy="323747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A082E897-874B-6D40-B7E2-40F08CDDC895}"/>
              </a:ext>
            </a:extLst>
          </p:cNvPr>
          <p:cNvSpPr/>
          <p:nvPr/>
        </p:nvSpPr>
        <p:spPr>
          <a:xfrm>
            <a:off x="1087" y="9613557"/>
            <a:ext cx="24380238" cy="864973"/>
          </a:xfrm>
          <a:prstGeom prst="rect">
            <a:avLst/>
          </a:prstGeom>
          <a:solidFill>
            <a:schemeClr val="tx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F5154E2-498B-544C-8DAF-948A9E02F9C6}"/>
              </a:ext>
            </a:extLst>
          </p:cNvPr>
          <p:cNvGrpSpPr>
            <a:grpSpLocks/>
          </p:cNvGrpSpPr>
          <p:nvPr/>
        </p:nvGrpSpPr>
        <p:grpSpPr bwMode="auto">
          <a:xfrm>
            <a:off x="2020077" y="2039095"/>
            <a:ext cx="11831401" cy="9637813"/>
            <a:chOff x="1009933" y="1019663"/>
            <a:chExt cx="5916534" cy="4818673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A0B5F13-F577-47F4-B54C-51AAA0F07BEA}"/>
                </a:ext>
              </a:extLst>
            </p:cNvPr>
            <p:cNvSpPr/>
            <p:nvPr/>
          </p:nvSpPr>
          <p:spPr>
            <a:xfrm>
              <a:off x="1009933" y="1019663"/>
              <a:ext cx="5541889" cy="481867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B1F243B0-205B-4F22-A658-C3052A4EFC0E}"/>
                </a:ext>
              </a:extLst>
            </p:cNvPr>
            <p:cNvSpPr/>
            <p:nvPr/>
          </p:nvSpPr>
          <p:spPr>
            <a:xfrm rot="5400000">
              <a:off x="6329651" y="3235327"/>
              <a:ext cx="806287" cy="387345"/>
            </a:xfrm>
            <a:custGeom>
              <a:avLst/>
              <a:gdLst>
                <a:gd name="connsiteX0" fmla="*/ 402825 w 805651"/>
                <a:gd name="connsiteY0" fmla="*/ 0 h 387906"/>
                <a:gd name="connsiteX1" fmla="*/ 805651 w 805651"/>
                <a:gd name="connsiteY1" fmla="*/ 387906 h 387906"/>
                <a:gd name="connsiteX2" fmla="*/ 0 w 805651"/>
                <a:gd name="connsiteY2" fmla="*/ 387906 h 3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5651" h="387906">
                  <a:moveTo>
                    <a:pt x="402825" y="0"/>
                  </a:moveTo>
                  <a:lnTo>
                    <a:pt x="805651" y="387906"/>
                  </a:lnTo>
                  <a:lnTo>
                    <a:pt x="0" y="38790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/>
            </a:p>
          </p:txBody>
        </p:sp>
      </p:grpSp>
      <p:sp>
        <p:nvSpPr>
          <p:cNvPr id="8" name="Title 2">
            <a:extLst>
              <a:ext uri="{FF2B5EF4-FFF2-40B4-BE49-F238E27FC236}">
                <a16:creationId xmlns:a16="http://schemas.microsoft.com/office/drawing/2014/main" id="{E99982E3-F9B8-6E47-8EBF-8E7D95AFA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3705" y="3204473"/>
            <a:ext cx="10663181" cy="2650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d-ID" altLang="nb-NO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 </a:t>
            </a:r>
            <a:r>
              <a:rPr lang="id-ID" altLang="nb-NO" sz="8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  <a:p>
            <a:pPr eaLnBrk="1" hangingPunct="1">
              <a:lnSpc>
                <a:spcPct val="90000"/>
              </a:lnSpc>
            </a:pPr>
            <a:r>
              <a:rPr lang="id-ID" altLang="nb-NO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SETTES HER</a:t>
            </a:r>
          </a:p>
        </p:txBody>
      </p:sp>
      <p:sp>
        <p:nvSpPr>
          <p:cNvPr id="9" name="Content Placeholder 11">
            <a:extLst>
              <a:ext uri="{FF2B5EF4-FFF2-40B4-BE49-F238E27FC236}">
                <a16:creationId xmlns:a16="http://schemas.microsoft.com/office/drawing/2014/main" id="{11EEA98C-0330-3449-BD4F-E39DCCB8F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6943" y="6045536"/>
            <a:ext cx="9356495" cy="563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Nunito" pitchFamily="2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id-ID" altLang="nb-NO" sz="3200" spc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Veritatis ene serat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id-ID" altLang="nb-NO" sz="319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id-ID" altLang="nb-NO" sz="31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Suitable for all categories business andi personal presentation, eaque ipsa quae ab illo inventore veritatis et quasi architecto. Cea tae vitae dicta sunt explicabo </a:t>
            </a:r>
            <a:r>
              <a:rPr lang="en-US" altLang="nb-NO" sz="31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farmers ensure.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n-US" altLang="nb-NO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C96210DD-E131-2D43-9B51-1B0080D239FE}"/>
              </a:ext>
            </a:extLst>
          </p:cNvPr>
          <p:cNvSpPr/>
          <p:nvPr/>
        </p:nvSpPr>
        <p:spPr>
          <a:xfrm>
            <a:off x="740228" y="783770"/>
            <a:ext cx="22860001" cy="12061373"/>
          </a:xfrm>
          <a:prstGeom prst="rect">
            <a:avLst/>
          </a:prstGeom>
          <a:solidFill>
            <a:schemeClr val="tx2">
              <a:lumMod val="40000"/>
              <a:lumOff val="6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2861" tIns="51430" rIns="102861" bIns="514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grpSp>
        <p:nvGrpSpPr>
          <p:cNvPr id="7" name="Group 1">
            <a:extLst>
              <a:ext uri="{FF2B5EF4-FFF2-40B4-BE49-F238E27FC236}">
                <a16:creationId xmlns:a16="http://schemas.microsoft.com/office/drawing/2014/main" id="{8C6AD098-2441-D04D-8A1F-0EECB9E64AD1}"/>
              </a:ext>
            </a:extLst>
          </p:cNvPr>
          <p:cNvGrpSpPr>
            <a:grpSpLocks/>
          </p:cNvGrpSpPr>
          <p:nvPr/>
        </p:nvGrpSpPr>
        <p:grpSpPr bwMode="auto">
          <a:xfrm>
            <a:off x="1796011" y="1982759"/>
            <a:ext cx="10862714" cy="6875492"/>
            <a:chOff x="1009933" y="1019663"/>
            <a:chExt cx="5916534" cy="4818673"/>
          </a:xfrm>
          <a:solidFill>
            <a:schemeClr val="bg2"/>
          </a:solidFill>
        </p:grpSpPr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4C10B9D8-4A2E-C644-92EF-E6352936021F}"/>
                </a:ext>
              </a:extLst>
            </p:cNvPr>
            <p:cNvSpPr/>
            <p:nvPr/>
          </p:nvSpPr>
          <p:spPr>
            <a:xfrm>
              <a:off x="1009933" y="1019663"/>
              <a:ext cx="5541889" cy="481867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/>
            </a:p>
          </p:txBody>
        </p:sp>
        <p:sp>
          <p:nvSpPr>
            <p:cNvPr id="9" name="Freeform: Shape 3">
              <a:extLst>
                <a:ext uri="{FF2B5EF4-FFF2-40B4-BE49-F238E27FC236}">
                  <a16:creationId xmlns:a16="http://schemas.microsoft.com/office/drawing/2014/main" id="{37AEFF1A-37BD-D245-9802-96C6328FF522}"/>
                </a:ext>
              </a:extLst>
            </p:cNvPr>
            <p:cNvSpPr/>
            <p:nvPr/>
          </p:nvSpPr>
          <p:spPr>
            <a:xfrm rot="5400000">
              <a:off x="6329651" y="3235327"/>
              <a:ext cx="806287" cy="387345"/>
            </a:xfrm>
            <a:custGeom>
              <a:avLst/>
              <a:gdLst>
                <a:gd name="connsiteX0" fmla="*/ 402825 w 805651"/>
                <a:gd name="connsiteY0" fmla="*/ 0 h 387906"/>
                <a:gd name="connsiteX1" fmla="*/ 805651 w 805651"/>
                <a:gd name="connsiteY1" fmla="*/ 387906 h 387906"/>
                <a:gd name="connsiteX2" fmla="*/ 0 w 805651"/>
                <a:gd name="connsiteY2" fmla="*/ 387906 h 3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5651" h="387906">
                  <a:moveTo>
                    <a:pt x="402825" y="0"/>
                  </a:moveTo>
                  <a:lnTo>
                    <a:pt x="805651" y="387906"/>
                  </a:lnTo>
                  <a:lnTo>
                    <a:pt x="0" y="38790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/>
            </a:p>
          </p:txBody>
        </p:sp>
      </p:grpSp>
      <p:sp>
        <p:nvSpPr>
          <p:cNvPr id="10" name="Title 2">
            <a:extLst>
              <a:ext uri="{FF2B5EF4-FFF2-40B4-BE49-F238E27FC236}">
                <a16:creationId xmlns:a16="http://schemas.microsoft.com/office/drawing/2014/main" id="{B505BA43-492A-1C43-A55F-CE680B56D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9122" y="2691838"/>
            <a:ext cx="8237753" cy="2864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d-ID" altLang="nb-NO" sz="7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 </a:t>
            </a:r>
            <a:r>
              <a:rPr lang="id-ID" altLang="nb-NO" sz="7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  <a:p>
            <a:pPr eaLnBrk="1" hangingPunct="1">
              <a:lnSpc>
                <a:spcPct val="90000"/>
              </a:lnSpc>
            </a:pPr>
            <a:r>
              <a:rPr lang="id-ID" altLang="nb-NO" sz="7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SETTES HER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84B6F676-F9E7-4745-81FD-4BE592B7D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8698" y="5035715"/>
            <a:ext cx="8237754" cy="3171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Nunito" pitchFamily="2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id-ID" altLang="nb-NO" sz="112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id-ID" altLang="nb-NO" sz="3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Suitable for all categories business andi personal presentation, eaque ipsa quae ab illo inventore veritatis et quasi</a:t>
            </a:r>
            <a:endParaRPr lang="en-US" altLang="nb-NO" sz="112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93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lassholder for bilde 2" descr="Et bilde som inneholder person, innendørs, mann, sitter&#10;&#10;Automatisk generert beskrivelse">
            <a:extLst>
              <a:ext uri="{FF2B5EF4-FFF2-40B4-BE49-F238E27FC236}">
                <a16:creationId xmlns:a16="http://schemas.microsoft.com/office/drawing/2014/main" id="{5AE4718E-F94A-DE4C-8046-BDDD3005162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"/>
          <a:stretch>
            <a:fillRect/>
          </a:stretch>
        </p:blipFill>
        <p:spPr>
          <a:xfrm>
            <a:off x="1588" y="1588"/>
            <a:ext cx="24379237" cy="13712825"/>
          </a:xfrm>
          <a:solidFill>
            <a:schemeClr val="tx2">
              <a:lumMod val="20000"/>
              <a:lumOff val="80000"/>
            </a:schemeClr>
          </a:solidFill>
        </p:spPr>
      </p:pic>
      <p:grpSp>
        <p:nvGrpSpPr>
          <p:cNvPr id="5" name="Group 1">
            <a:extLst>
              <a:ext uri="{FF2B5EF4-FFF2-40B4-BE49-F238E27FC236}">
                <a16:creationId xmlns:a16="http://schemas.microsoft.com/office/drawing/2014/main" id="{D82F236C-1924-3248-9058-5DE802FB1700}"/>
              </a:ext>
            </a:extLst>
          </p:cNvPr>
          <p:cNvGrpSpPr>
            <a:grpSpLocks/>
          </p:cNvGrpSpPr>
          <p:nvPr/>
        </p:nvGrpSpPr>
        <p:grpSpPr bwMode="auto">
          <a:xfrm>
            <a:off x="1042241" y="1277144"/>
            <a:ext cx="9367289" cy="8422920"/>
            <a:chOff x="1009933" y="1019663"/>
            <a:chExt cx="5916534" cy="4818673"/>
          </a:xfrm>
          <a:solidFill>
            <a:schemeClr val="bg2"/>
          </a:solidFill>
        </p:grpSpPr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18C73B82-6E58-AE41-8787-BFADC6E5F929}"/>
                </a:ext>
              </a:extLst>
            </p:cNvPr>
            <p:cNvSpPr/>
            <p:nvPr/>
          </p:nvSpPr>
          <p:spPr>
            <a:xfrm>
              <a:off x="1009933" y="1019663"/>
              <a:ext cx="5541889" cy="481867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/>
            </a:p>
          </p:txBody>
        </p:sp>
        <p:sp>
          <p:nvSpPr>
            <p:cNvPr id="9" name="Freeform: Shape 3">
              <a:extLst>
                <a:ext uri="{FF2B5EF4-FFF2-40B4-BE49-F238E27FC236}">
                  <a16:creationId xmlns:a16="http://schemas.microsoft.com/office/drawing/2014/main" id="{FFE84901-E1D0-6C49-B0C9-009CBFDC4822}"/>
                </a:ext>
              </a:extLst>
            </p:cNvPr>
            <p:cNvSpPr/>
            <p:nvPr/>
          </p:nvSpPr>
          <p:spPr>
            <a:xfrm rot="5400000">
              <a:off x="6329651" y="3235327"/>
              <a:ext cx="806287" cy="387345"/>
            </a:xfrm>
            <a:custGeom>
              <a:avLst/>
              <a:gdLst>
                <a:gd name="connsiteX0" fmla="*/ 402825 w 805651"/>
                <a:gd name="connsiteY0" fmla="*/ 0 h 387906"/>
                <a:gd name="connsiteX1" fmla="*/ 805651 w 805651"/>
                <a:gd name="connsiteY1" fmla="*/ 387906 h 387906"/>
                <a:gd name="connsiteX2" fmla="*/ 0 w 805651"/>
                <a:gd name="connsiteY2" fmla="*/ 387906 h 3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5651" h="387906">
                  <a:moveTo>
                    <a:pt x="402825" y="0"/>
                  </a:moveTo>
                  <a:lnTo>
                    <a:pt x="805651" y="387906"/>
                  </a:lnTo>
                  <a:lnTo>
                    <a:pt x="0" y="38790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/>
            </a:p>
          </p:txBody>
        </p:sp>
      </p:grpSp>
      <p:sp>
        <p:nvSpPr>
          <p:cNvPr id="10" name="Title 2">
            <a:extLst>
              <a:ext uri="{FF2B5EF4-FFF2-40B4-BE49-F238E27FC236}">
                <a16:creationId xmlns:a16="http://schemas.microsoft.com/office/drawing/2014/main" id="{62DBFE95-AC95-8743-96BA-8030F50C1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841" y="2117618"/>
            <a:ext cx="7304490" cy="2392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d-ID" altLang="nb-NO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 </a:t>
            </a:r>
            <a:r>
              <a:rPr lang="id-ID" altLang="nb-NO" sz="6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  <a:p>
            <a:pPr eaLnBrk="1" hangingPunct="1">
              <a:lnSpc>
                <a:spcPct val="90000"/>
              </a:lnSpc>
            </a:pPr>
            <a:r>
              <a:rPr lang="id-ID" altLang="nb-NO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SETTES HER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7FDCCB09-9AD1-B948-9C3C-BF2F81647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841" y="3991636"/>
            <a:ext cx="7304490" cy="508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Nunito" pitchFamily="2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id-ID" altLang="nb-NO" sz="4000" spc="563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Veritatis ene serat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id-ID" altLang="nb-NO" sz="112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id-ID" altLang="nb-NO" sz="3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Suitable for all categories business andi personal presentation, eaque ipsa quae ab illo inventore veritatis et quasi architecto. </a:t>
            </a:r>
            <a:endParaRPr lang="en-US" altLang="nb-NO" sz="112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194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lassholder for bilde 2" descr="Et bilde som inneholder person, innendørs, mann, sitter&#10;&#10;Automatisk generert beskrivelse">
            <a:extLst>
              <a:ext uri="{FF2B5EF4-FFF2-40B4-BE49-F238E27FC236}">
                <a16:creationId xmlns:a16="http://schemas.microsoft.com/office/drawing/2014/main" id="{1A1CB602-17D7-1C46-8563-FC5C0E9E99D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"/>
          <a:stretch>
            <a:fillRect/>
          </a:stretch>
        </p:blipFill>
        <p:spPr>
          <a:xfrm>
            <a:off x="0" y="1588"/>
            <a:ext cx="24380825" cy="13714412"/>
          </a:xfrm>
          <a:solidFill>
            <a:schemeClr val="bg1">
              <a:lumMod val="20000"/>
              <a:lumOff val="80000"/>
            </a:schemeClr>
          </a:solidFill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32323CBA-4B3D-5A4C-997F-FFD41EDB1964}"/>
              </a:ext>
            </a:extLst>
          </p:cNvPr>
          <p:cNvSpPr/>
          <p:nvPr/>
        </p:nvSpPr>
        <p:spPr>
          <a:xfrm>
            <a:off x="1087" y="9764154"/>
            <a:ext cx="24380238" cy="39518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58165B9-D0D2-0843-ACFE-CECA3C10253F}"/>
              </a:ext>
            </a:extLst>
          </p:cNvPr>
          <p:cNvSpPr/>
          <p:nvPr/>
        </p:nvSpPr>
        <p:spPr>
          <a:xfrm>
            <a:off x="2175" y="8909288"/>
            <a:ext cx="24380238" cy="864973"/>
          </a:xfrm>
          <a:prstGeom prst="rect">
            <a:avLst/>
          </a:prstGeom>
          <a:solidFill>
            <a:schemeClr val="bg2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sp>
        <p:nvSpPr>
          <p:cNvPr id="6" name="Subtitle 92">
            <a:extLst>
              <a:ext uri="{FF2B5EF4-FFF2-40B4-BE49-F238E27FC236}">
                <a16:creationId xmlns:a16="http://schemas.microsoft.com/office/drawing/2014/main" id="{9C0CC246-9610-1E4B-B830-662E02667702}"/>
              </a:ext>
            </a:extLst>
          </p:cNvPr>
          <p:cNvSpPr txBox="1">
            <a:spLocks/>
          </p:cNvSpPr>
          <p:nvPr/>
        </p:nvSpPr>
        <p:spPr bwMode="auto">
          <a:xfrm>
            <a:off x="2520284" y="10909230"/>
            <a:ext cx="19504190" cy="210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Raleway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Raleway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Raleway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None/>
            </a:pPr>
            <a:r>
              <a:rPr lang="id-ID" altLang="nb-NO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å endre bildet: </a:t>
            </a:r>
            <a:r>
              <a:rPr lang="nb-NO" altLang="nb-NO" sz="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klikk i bildet og delet det, dobbeltklikk på bildeikonet - så kan du sette inn nytt bilde på samme plass. </a:t>
            </a:r>
            <a:endParaRPr lang="id-ID" altLang="nb-NO" sz="2200" dirty="0">
              <a:solidFill>
                <a:schemeClr val="tx2"/>
              </a:solidFill>
              <a:latin typeface="+mn-lt"/>
              <a:ea typeface="Lato" pitchFamily="34" charset="0"/>
              <a:cs typeface="Lato" pitchFamily="34" charset="0"/>
            </a:endParaRP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BF875B39-89AD-DF4D-86FB-2658DB9A4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0284" y="7481330"/>
            <a:ext cx="24381327" cy="1999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d-ID" altLang="nb-NO" sz="11000" b="1" dirty="0">
                <a:latin typeface="Arial" panose="020B0604020202020204" pitchFamily="34" charset="0"/>
                <a:cs typeface="Arial" panose="020B0604020202020204" pitchFamily="34" charset="0"/>
              </a:rPr>
              <a:t>DIN HEADING HER</a:t>
            </a:r>
          </a:p>
        </p:txBody>
      </p:sp>
    </p:spTree>
    <p:extLst>
      <p:ext uri="{BB962C8B-B14F-4D97-AF65-F5344CB8AC3E}">
        <p14:creationId xmlns:p14="http://schemas.microsoft.com/office/powerpoint/2010/main" val="375619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ilde 1">
            <a:extLst>
              <a:ext uri="{FF2B5EF4-FFF2-40B4-BE49-F238E27FC236}">
                <a16:creationId xmlns:a16="http://schemas.microsoft.com/office/drawing/2014/main" id="{2C9F8570-816C-DF4B-9807-288F0FB4D29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8A0E3232-7D48-F644-9640-99C8DABDD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9553" y="7394244"/>
            <a:ext cx="23579376" cy="1999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d-ID" altLang="nb-NO" sz="1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</a:t>
            </a:r>
            <a:r>
              <a:rPr lang="id-ID" altLang="nb-NO" sz="11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HEADING</a:t>
            </a:r>
            <a:r>
              <a:rPr lang="id-ID" altLang="nb-NO" sz="11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altLang="nb-NO" sz="1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5CECC2A8-08E8-2748-AD13-1DDCC46D6E60}"/>
              </a:ext>
            </a:extLst>
          </p:cNvPr>
          <p:cNvSpPr/>
          <p:nvPr/>
        </p:nvSpPr>
        <p:spPr>
          <a:xfrm>
            <a:off x="1087" y="9696456"/>
            <a:ext cx="24380238" cy="40184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300B8EC7-9366-F34E-851C-3A2B88948F14}"/>
              </a:ext>
            </a:extLst>
          </p:cNvPr>
          <p:cNvSpPr/>
          <p:nvPr/>
        </p:nvSpPr>
        <p:spPr>
          <a:xfrm>
            <a:off x="1087" y="8794988"/>
            <a:ext cx="24380238" cy="901470"/>
          </a:xfrm>
          <a:prstGeom prst="rect">
            <a:avLst/>
          </a:prstGeom>
          <a:solidFill>
            <a:schemeClr val="tx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Subtitle 92">
            <a:extLst>
              <a:ext uri="{FF2B5EF4-FFF2-40B4-BE49-F238E27FC236}">
                <a16:creationId xmlns:a16="http://schemas.microsoft.com/office/drawing/2014/main" id="{11CAE747-28D9-6A4C-B27E-A494C88BB690}"/>
              </a:ext>
            </a:extLst>
          </p:cNvPr>
          <p:cNvSpPr txBox="1">
            <a:spLocks/>
          </p:cNvSpPr>
          <p:nvPr/>
        </p:nvSpPr>
        <p:spPr bwMode="auto">
          <a:xfrm>
            <a:off x="1489553" y="10552437"/>
            <a:ext cx="22205255" cy="2791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Raleway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Raleway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Raleway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None/>
            </a:pPr>
            <a:r>
              <a:rPr lang="id-ID" altLang="nb-NO" sz="2500" spc="600" dirty="0">
                <a:latin typeface="Arial" panose="020B0604020202020204" pitchFamily="34" charset="0"/>
                <a:cs typeface="Arial" panose="020B0604020202020204" pitchFamily="34" charset="0"/>
              </a:rPr>
              <a:t>Esta er et ipsa quae ab illo inventore veritatis et quasi architecto.</a:t>
            </a:r>
            <a:endParaRPr lang="id-ID" altLang="nb-NO" sz="2500" spc="600" dirty="0">
              <a:ea typeface="Lato" pitchFamily="34" charset="0"/>
              <a:cs typeface="Lato" pitchFamily="34" charset="0"/>
            </a:endParaRPr>
          </a:p>
          <a:p>
            <a:pPr eaLnBrk="1" hangingPunct="1">
              <a:lnSpc>
                <a:spcPct val="150000"/>
              </a:lnSpc>
              <a:buNone/>
            </a:pPr>
            <a:r>
              <a:rPr lang="en-US" altLang="nb-NO" sz="3599" b="1" dirty="0">
                <a:latin typeface="+mn-lt"/>
              </a:rPr>
              <a:t>Lorem ipsum dolor sit amet, </a:t>
            </a:r>
            <a:r>
              <a:rPr lang="en-US" altLang="nb-NO" sz="3599" dirty="0">
                <a:latin typeface="+mn-lt"/>
              </a:rPr>
              <a:t>consectetur adipiscing elit. Phasellus id dolor dui. Morbi efficitur suscipit pulvinar. Phasellus ex sapien, aliquet in arcu a, tincidunt eleifend arcu. </a:t>
            </a:r>
          </a:p>
        </p:txBody>
      </p:sp>
    </p:spTree>
    <p:extLst>
      <p:ext uri="{BB962C8B-B14F-4D97-AF65-F5344CB8AC3E}">
        <p14:creationId xmlns:p14="http://schemas.microsoft.com/office/powerpoint/2010/main" val="3815513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276C7A7D-53C4-9349-97B6-1C255718214A}"/>
              </a:ext>
            </a:extLst>
          </p:cNvPr>
          <p:cNvSpPr/>
          <p:nvPr/>
        </p:nvSpPr>
        <p:spPr>
          <a:xfrm>
            <a:off x="1087" y="9696456"/>
            <a:ext cx="24380238" cy="40184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58FD99FD-62A2-BA4B-B139-6B2E4B54FC09}"/>
              </a:ext>
            </a:extLst>
          </p:cNvPr>
          <p:cNvSpPr/>
          <p:nvPr/>
        </p:nvSpPr>
        <p:spPr>
          <a:xfrm>
            <a:off x="1087" y="8794988"/>
            <a:ext cx="24380238" cy="901470"/>
          </a:xfrm>
          <a:prstGeom prst="rect">
            <a:avLst/>
          </a:prstGeom>
          <a:solidFill>
            <a:schemeClr val="tx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pic>
        <p:nvPicPr>
          <p:cNvPr id="5" name="Plassholder for bilde 4" descr="Et bilde som inneholder person, innendørs, mann, sitter&#10;&#10;Automatisk generert beskrivelse">
            <a:extLst>
              <a:ext uri="{FF2B5EF4-FFF2-40B4-BE49-F238E27FC236}">
                <a16:creationId xmlns:a16="http://schemas.microsoft.com/office/drawing/2014/main" id="{FCBFC34D-AE08-FA49-9C83-0F1BE5CFDB7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84" r="22184"/>
          <a:stretch>
            <a:fillRect/>
          </a:stretch>
        </p:blipFill>
        <p:spPr/>
      </p:pic>
      <p:sp>
        <p:nvSpPr>
          <p:cNvPr id="10" name="Subtitle 92">
            <a:extLst>
              <a:ext uri="{FF2B5EF4-FFF2-40B4-BE49-F238E27FC236}">
                <a16:creationId xmlns:a16="http://schemas.microsoft.com/office/drawing/2014/main" id="{3CF2416C-5184-6747-B885-9EBB9F2D46AC}"/>
              </a:ext>
            </a:extLst>
          </p:cNvPr>
          <p:cNvSpPr txBox="1">
            <a:spLocks/>
          </p:cNvSpPr>
          <p:nvPr/>
        </p:nvSpPr>
        <p:spPr bwMode="auto">
          <a:xfrm>
            <a:off x="13070204" y="4662424"/>
            <a:ext cx="10891069" cy="99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Raleway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Raleway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Raleway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None/>
            </a:pPr>
            <a:r>
              <a:rPr lang="id-ID" altLang="nb-NO" sz="3000" spc="338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 er ipsa inventore et quasi architecto.</a:t>
            </a: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9D27374C-3C48-BE43-9136-137152DF2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70203" y="5675902"/>
            <a:ext cx="9928771" cy="3215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d-ID" altLang="nb-NO" sz="9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</a:t>
            </a:r>
            <a:r>
              <a:rPr lang="id-ID" altLang="nb-NO" sz="9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altLang="nb-NO" sz="9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  <a:p>
            <a:pPr eaLnBrk="1" hangingPunct="1">
              <a:lnSpc>
                <a:spcPct val="90000"/>
              </a:lnSpc>
            </a:pPr>
            <a:r>
              <a:rPr lang="id-ID" altLang="nb-NO" sz="9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SETTES INN HER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C9769EC-169D-5F40-A3CA-C192791A9619}"/>
              </a:ext>
            </a:extLst>
          </p:cNvPr>
          <p:cNvSpPr/>
          <p:nvPr/>
        </p:nvSpPr>
        <p:spPr>
          <a:xfrm>
            <a:off x="13070204" y="10469710"/>
            <a:ext cx="10156372" cy="1824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None/>
            </a:pPr>
            <a:r>
              <a:rPr lang="en-US" altLang="nb-NO" sz="4000" b="1" dirty="0">
                <a:solidFill>
                  <a:schemeClr val="bg2"/>
                </a:solidFill>
                <a:latin typeface="+mj-lt"/>
              </a:rPr>
              <a:t>Lorem ipsum dolor sit amet, </a:t>
            </a:r>
            <a:r>
              <a:rPr lang="en-US" altLang="nb-NO" sz="4000" dirty="0">
                <a:solidFill>
                  <a:schemeClr val="bg2"/>
                </a:solidFill>
                <a:latin typeface="+mj-lt"/>
              </a:rPr>
              <a:t>consectetur adipiscing elit. Phasellus id dolor dui.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-tema">
  <a:themeElements>
    <a:clrScheme name="Gradient Orange Dark">
      <a:dk1>
        <a:srgbClr val="FFFFFF"/>
      </a:dk1>
      <a:lt1>
        <a:srgbClr val="3F3F3F"/>
      </a:lt1>
      <a:dk2>
        <a:srgbClr val="313C41"/>
      </a:dk2>
      <a:lt2>
        <a:srgbClr val="FFFFFF"/>
      </a:lt2>
      <a:accent1>
        <a:srgbClr val="FF6800"/>
      </a:accent1>
      <a:accent2>
        <a:srgbClr val="FF7200"/>
      </a:accent2>
      <a:accent3>
        <a:srgbClr val="FF7D00"/>
      </a:accent3>
      <a:accent4>
        <a:srgbClr val="FF8700"/>
      </a:accent4>
      <a:accent5>
        <a:srgbClr val="FF9100"/>
      </a:accent5>
      <a:accent6>
        <a:srgbClr val="FF9A00"/>
      </a:accent6>
      <a:hlink>
        <a:srgbClr val="2F8299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sern_Info_Grey" id="{6B7B33A1-C1C4-7243-9552-1BB7A9CE371C}" vid="{BB1CA569-989D-2E44-B30F-B1D4DAC6E8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8D2B452CB365049A1D1075FB48FD5DF" ma:contentTypeVersion="10" ma:contentTypeDescription="Opprett et nytt dokument." ma:contentTypeScope="" ma:versionID="32e028b6e4b196fe45072bf36f2580af">
  <xsd:schema xmlns:xsd="http://www.w3.org/2001/XMLSchema" xmlns:xs="http://www.w3.org/2001/XMLSchema" xmlns:p="http://schemas.microsoft.com/office/2006/metadata/properties" xmlns:ns2="0b85a3eb-c435-4f42-b3c3-17884efef0eb" xmlns:ns3="fe72f129-59c4-42d9-8d51-c7d15b39dc8a" targetNamespace="http://schemas.microsoft.com/office/2006/metadata/properties" ma:root="true" ma:fieldsID="6ed8d00944b938648bda26bc10129d5e" ns2:_="" ns3:_="">
    <xsd:import namespace="0b85a3eb-c435-4f42-b3c3-17884efef0eb"/>
    <xsd:import namespace="fe72f129-59c4-42d9-8d51-c7d15b39dc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85a3eb-c435-4f42-b3c3-17884efef0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72f129-59c4-42d9-8d51-c7d15b39d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F5438D6-BB58-44A9-9959-9E98CF49F8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85a3eb-c435-4f42-b3c3-17884efef0eb"/>
    <ds:schemaRef ds:uri="fe72f129-59c4-42d9-8d51-c7d15b39d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D69486-9625-4F25-9CB9-8F8535754B42}">
  <ds:schemaRefs>
    <ds:schemaRef ds:uri="http://purl.org/dc/dcmitype/"/>
    <ds:schemaRef ds:uri="http://purl.org/dc/terms/"/>
    <ds:schemaRef ds:uri="http://schemas.microsoft.com/office/infopath/2007/PartnerControls"/>
    <ds:schemaRef ds:uri="0b85a3eb-c435-4f42-b3c3-17884efef0eb"/>
    <ds:schemaRef ds:uri="http://purl.org/dc/elements/1.1/"/>
    <ds:schemaRef ds:uri="fe72f129-59c4-42d9-8d51-c7d15b39dc8a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20F0A0B-5E92-461F-82C5-D28BFC4A3F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2025</TotalTime>
  <Words>646</Words>
  <Application>Microsoft Macintosh PowerPoint</Application>
  <PresentationFormat>Egendefinert</PresentationFormat>
  <Paragraphs>83</Paragraphs>
  <Slides>16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23" baseType="lpstr">
      <vt:lpstr>Arial</vt:lpstr>
      <vt:lpstr>Calibri</vt:lpstr>
      <vt:lpstr>Nunito</vt:lpstr>
      <vt:lpstr>Open Sans</vt:lpstr>
      <vt:lpstr>Poppins Light</vt:lpstr>
      <vt:lpstr>Raleway</vt:lpstr>
      <vt:lpstr>Office-tema</vt:lpstr>
      <vt:lpstr>Logo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Logo/Firmanavn </dc:title>
  <dc:creator>Cecilie Rubach</dc:creator>
  <cp:lastModifiedBy>Cecilie Rubach</cp:lastModifiedBy>
  <cp:revision>35</cp:revision>
  <dcterms:created xsi:type="dcterms:W3CDTF">2018-05-15T09:56:42Z</dcterms:created>
  <dcterms:modified xsi:type="dcterms:W3CDTF">2019-11-28T12:10:54Z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0x010100D8D2B452CB365049A1D1075FB48FD5DF</vt:lpwstr>
  </property>
</Properties>
</file>