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92" r:id="rId2"/>
    <p:sldId id="290" r:id="rId3"/>
    <p:sldId id="256" r:id="rId4"/>
    <p:sldId id="289" r:id="rId5"/>
    <p:sldId id="291" r:id="rId6"/>
  </p:sldIdLst>
  <p:sldSz cx="13684250" cy="24382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725" userDrawn="1">
          <p15:clr>
            <a:srgbClr val="A4A3A4"/>
          </p15:clr>
        </p15:guide>
        <p15:guide id="2" pos="431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224"/>
    <p:restoredTop sz="94668"/>
  </p:normalViewPr>
  <p:slideViewPr>
    <p:cSldViewPr snapToGrid="0" snapToObjects="1" showGuides="1">
      <p:cViewPr varScale="1">
        <p:scale>
          <a:sx n="29" d="100"/>
          <a:sy n="29" d="100"/>
        </p:scale>
        <p:origin x="2472" y="312"/>
      </p:cViewPr>
      <p:guideLst>
        <p:guide orient="horz" pos="7725"/>
        <p:guide pos="431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6319" y="3990364"/>
            <a:ext cx="11631613" cy="8488692"/>
          </a:xfrm>
        </p:spPr>
        <p:txBody>
          <a:bodyPr anchor="b"/>
          <a:lstStyle>
            <a:lvl1pPr algn="ctr">
              <a:defRPr sz="897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0531" y="12806412"/>
            <a:ext cx="10263188" cy="5886771"/>
          </a:xfrm>
        </p:spPr>
        <p:txBody>
          <a:bodyPr/>
          <a:lstStyle>
            <a:lvl1pPr marL="0" indent="0" algn="ctr">
              <a:buNone/>
              <a:defRPr sz="3592"/>
            </a:lvl1pPr>
            <a:lvl2pPr marL="684200" indent="0" algn="ctr">
              <a:buNone/>
              <a:defRPr sz="2993"/>
            </a:lvl2pPr>
            <a:lvl3pPr marL="1368400" indent="0" algn="ctr">
              <a:buNone/>
              <a:defRPr sz="2694"/>
            </a:lvl3pPr>
            <a:lvl4pPr marL="2052599" indent="0" algn="ctr">
              <a:buNone/>
              <a:defRPr sz="2394"/>
            </a:lvl4pPr>
            <a:lvl5pPr marL="2736799" indent="0" algn="ctr">
              <a:buNone/>
              <a:defRPr sz="2394"/>
            </a:lvl5pPr>
            <a:lvl6pPr marL="3420999" indent="0" algn="ctr">
              <a:buNone/>
              <a:defRPr sz="2394"/>
            </a:lvl6pPr>
            <a:lvl7pPr marL="4105199" indent="0" algn="ctr">
              <a:buNone/>
              <a:defRPr sz="2394"/>
            </a:lvl7pPr>
            <a:lvl8pPr marL="4789399" indent="0" algn="ctr">
              <a:buNone/>
              <a:defRPr sz="2394"/>
            </a:lvl8pPr>
            <a:lvl9pPr marL="5473598" indent="0" algn="ctr">
              <a:buNone/>
              <a:defRPr sz="2394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8103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3114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92792" y="1298138"/>
            <a:ext cx="2950666" cy="20662968"/>
          </a:xfrm>
        </p:spPr>
        <p:txBody>
          <a:bodyPr vert="eaVert"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0793" y="1298138"/>
            <a:ext cx="8680946" cy="2066296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89042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2"/>
          <p:cNvSpPr>
            <a:spLocks noGrp="1"/>
          </p:cNvSpPr>
          <p:nvPr>
            <p:ph type="pic" sz="quarter" idx="13"/>
          </p:nvPr>
        </p:nvSpPr>
        <p:spPr>
          <a:xfrm>
            <a:off x="2" y="6"/>
            <a:ext cx="13684249" cy="24382411"/>
          </a:xfrm>
          <a:solidFill>
            <a:schemeClr val="bg2">
              <a:lumMod val="85000"/>
            </a:schemeClr>
          </a:solidFill>
        </p:spPr>
        <p:txBody>
          <a:bodyPr rtlCol="0">
            <a:normAutofit/>
          </a:bodyPr>
          <a:lstStyle>
            <a:lvl1pPr>
              <a:defRPr sz="896"/>
            </a:lvl1pPr>
          </a:lstStyle>
          <a:p>
            <a:pPr lvl="0"/>
            <a:endParaRPr lang="en-ID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0793" y="8304048"/>
            <a:ext cx="11802666" cy="4712808"/>
          </a:xfrm>
        </p:spPr>
        <p:txBody>
          <a:bodyPr>
            <a:normAutofit/>
          </a:bodyPr>
          <a:lstStyle>
            <a:lvl1pPr algn="ctr">
              <a:defRPr sz="5375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F6549-84E3-704D-B90E-5311CD5491D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D27CAB-01F2-AB46-8954-19B0A5FDEA68}" type="datetimeFigureOut">
              <a:rPr lang="en-US"/>
              <a:pPr>
                <a:defRPr/>
              </a:pPr>
              <a:t>3/13/20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F260E5-9916-B246-8FAE-7AD2AD6CAA2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F601FD-B43E-9E4C-A665-C1A94D09B3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DCEB8A8-7D37-D341-AE7C-F2FC0B8633D8}" type="slidenum">
              <a:rPr lang="en-US" altLang="nb-NO"/>
              <a:pPr/>
              <a:t>‹#›</a:t>
            </a:fld>
            <a:endParaRPr lang="en-US" altLang="nb-NO" dirty="0"/>
          </a:p>
        </p:txBody>
      </p:sp>
    </p:spTree>
    <p:extLst>
      <p:ext uri="{BB962C8B-B14F-4D97-AF65-F5344CB8AC3E}">
        <p14:creationId xmlns:p14="http://schemas.microsoft.com/office/powerpoint/2010/main" val="1868449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36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666" y="6078678"/>
            <a:ext cx="11802666" cy="10142405"/>
          </a:xfrm>
        </p:spPr>
        <p:txBody>
          <a:bodyPr anchor="b"/>
          <a:lstStyle>
            <a:lvl1pPr>
              <a:defRPr sz="897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3666" y="16317034"/>
            <a:ext cx="11802666" cy="5333651"/>
          </a:xfrm>
        </p:spPr>
        <p:txBody>
          <a:bodyPr/>
          <a:lstStyle>
            <a:lvl1pPr marL="0" indent="0">
              <a:buNone/>
              <a:defRPr sz="3592">
                <a:solidFill>
                  <a:schemeClr val="tx1"/>
                </a:solidFill>
              </a:defRPr>
            </a:lvl1pPr>
            <a:lvl2pPr marL="684200" indent="0">
              <a:buNone/>
              <a:defRPr sz="2993">
                <a:solidFill>
                  <a:schemeClr val="tx1">
                    <a:tint val="75000"/>
                  </a:schemeClr>
                </a:solidFill>
              </a:defRPr>
            </a:lvl2pPr>
            <a:lvl3pPr marL="1368400" indent="0">
              <a:buNone/>
              <a:defRPr sz="2694">
                <a:solidFill>
                  <a:schemeClr val="tx1">
                    <a:tint val="75000"/>
                  </a:schemeClr>
                </a:solidFill>
              </a:defRPr>
            </a:lvl3pPr>
            <a:lvl4pPr marL="2052599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4pPr>
            <a:lvl5pPr marL="2736799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5pPr>
            <a:lvl6pPr marL="3420999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6pPr>
            <a:lvl7pPr marL="4105199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7pPr>
            <a:lvl8pPr marL="4789399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8pPr>
            <a:lvl9pPr marL="5473598" indent="0">
              <a:buNone/>
              <a:defRPr sz="23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2943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0792" y="6490689"/>
            <a:ext cx="5815806" cy="1547041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7652" y="6490689"/>
            <a:ext cx="5815806" cy="15470417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160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74" y="1298143"/>
            <a:ext cx="11802666" cy="4712806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2576" y="5977080"/>
            <a:ext cx="5789078" cy="2929274"/>
          </a:xfrm>
        </p:spPr>
        <p:txBody>
          <a:bodyPr anchor="b"/>
          <a:lstStyle>
            <a:lvl1pPr marL="0" indent="0">
              <a:buNone/>
              <a:defRPr sz="3592" b="1"/>
            </a:lvl1pPr>
            <a:lvl2pPr marL="684200" indent="0">
              <a:buNone/>
              <a:defRPr sz="2993" b="1"/>
            </a:lvl2pPr>
            <a:lvl3pPr marL="1368400" indent="0">
              <a:buNone/>
              <a:defRPr sz="2694" b="1"/>
            </a:lvl3pPr>
            <a:lvl4pPr marL="2052599" indent="0">
              <a:buNone/>
              <a:defRPr sz="2394" b="1"/>
            </a:lvl4pPr>
            <a:lvl5pPr marL="2736799" indent="0">
              <a:buNone/>
              <a:defRPr sz="2394" b="1"/>
            </a:lvl5pPr>
            <a:lvl6pPr marL="3420999" indent="0">
              <a:buNone/>
              <a:defRPr sz="2394" b="1"/>
            </a:lvl6pPr>
            <a:lvl7pPr marL="4105199" indent="0">
              <a:buNone/>
              <a:defRPr sz="2394" b="1"/>
            </a:lvl7pPr>
            <a:lvl8pPr marL="4789399" indent="0">
              <a:buNone/>
              <a:defRPr sz="2394" b="1"/>
            </a:lvl8pPr>
            <a:lvl9pPr marL="5473598" indent="0">
              <a:buNone/>
              <a:defRPr sz="2394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2576" y="8906353"/>
            <a:ext cx="5789078" cy="130999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27652" y="5977080"/>
            <a:ext cx="5817589" cy="2929274"/>
          </a:xfrm>
        </p:spPr>
        <p:txBody>
          <a:bodyPr anchor="b"/>
          <a:lstStyle>
            <a:lvl1pPr marL="0" indent="0">
              <a:buNone/>
              <a:defRPr sz="3592" b="1"/>
            </a:lvl1pPr>
            <a:lvl2pPr marL="684200" indent="0">
              <a:buNone/>
              <a:defRPr sz="2993" b="1"/>
            </a:lvl2pPr>
            <a:lvl3pPr marL="1368400" indent="0">
              <a:buNone/>
              <a:defRPr sz="2694" b="1"/>
            </a:lvl3pPr>
            <a:lvl4pPr marL="2052599" indent="0">
              <a:buNone/>
              <a:defRPr sz="2394" b="1"/>
            </a:lvl4pPr>
            <a:lvl5pPr marL="2736799" indent="0">
              <a:buNone/>
              <a:defRPr sz="2394" b="1"/>
            </a:lvl5pPr>
            <a:lvl6pPr marL="3420999" indent="0">
              <a:buNone/>
              <a:defRPr sz="2394" b="1"/>
            </a:lvl6pPr>
            <a:lvl7pPr marL="4105199" indent="0">
              <a:buNone/>
              <a:defRPr sz="2394" b="1"/>
            </a:lvl7pPr>
            <a:lvl8pPr marL="4789399" indent="0">
              <a:buNone/>
              <a:defRPr sz="2394" b="1"/>
            </a:lvl8pPr>
            <a:lvl9pPr marL="5473598" indent="0">
              <a:buNone/>
              <a:defRPr sz="2394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27652" y="8906353"/>
            <a:ext cx="5817589" cy="1309990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0520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7211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0968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74" y="1625494"/>
            <a:ext cx="4413527" cy="5689230"/>
          </a:xfrm>
        </p:spPr>
        <p:txBody>
          <a:bodyPr anchor="b"/>
          <a:lstStyle>
            <a:lvl1pPr>
              <a:defRPr sz="478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7588" y="3510621"/>
            <a:ext cx="6927652" cy="17327317"/>
          </a:xfrm>
        </p:spPr>
        <p:txBody>
          <a:bodyPr/>
          <a:lstStyle>
            <a:lvl1pPr>
              <a:defRPr sz="4789"/>
            </a:lvl1pPr>
            <a:lvl2pPr>
              <a:defRPr sz="4190"/>
            </a:lvl2pPr>
            <a:lvl3pPr>
              <a:defRPr sz="3592"/>
            </a:lvl3pPr>
            <a:lvl4pPr>
              <a:defRPr sz="2993"/>
            </a:lvl4pPr>
            <a:lvl5pPr>
              <a:defRPr sz="2993"/>
            </a:lvl5pPr>
            <a:lvl6pPr>
              <a:defRPr sz="2993"/>
            </a:lvl6pPr>
            <a:lvl7pPr>
              <a:defRPr sz="2993"/>
            </a:lvl7pPr>
            <a:lvl8pPr>
              <a:defRPr sz="2993"/>
            </a:lvl8pPr>
            <a:lvl9pPr>
              <a:defRPr sz="2993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574" y="7314724"/>
            <a:ext cx="4413527" cy="13551431"/>
          </a:xfrm>
        </p:spPr>
        <p:txBody>
          <a:bodyPr/>
          <a:lstStyle>
            <a:lvl1pPr marL="0" indent="0">
              <a:buNone/>
              <a:defRPr sz="2394"/>
            </a:lvl1pPr>
            <a:lvl2pPr marL="684200" indent="0">
              <a:buNone/>
              <a:defRPr sz="2095"/>
            </a:lvl2pPr>
            <a:lvl3pPr marL="1368400" indent="0">
              <a:buNone/>
              <a:defRPr sz="1796"/>
            </a:lvl3pPr>
            <a:lvl4pPr marL="2052599" indent="0">
              <a:buNone/>
              <a:defRPr sz="1497"/>
            </a:lvl4pPr>
            <a:lvl5pPr marL="2736799" indent="0">
              <a:buNone/>
              <a:defRPr sz="1497"/>
            </a:lvl5pPr>
            <a:lvl6pPr marL="3420999" indent="0">
              <a:buNone/>
              <a:defRPr sz="1497"/>
            </a:lvl6pPr>
            <a:lvl7pPr marL="4105199" indent="0">
              <a:buNone/>
              <a:defRPr sz="1497"/>
            </a:lvl7pPr>
            <a:lvl8pPr marL="4789399" indent="0">
              <a:buNone/>
              <a:defRPr sz="1497"/>
            </a:lvl8pPr>
            <a:lvl9pPr marL="5473598" indent="0">
              <a:buNone/>
              <a:defRPr sz="149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565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574" y="1625494"/>
            <a:ext cx="4413527" cy="5689230"/>
          </a:xfrm>
        </p:spPr>
        <p:txBody>
          <a:bodyPr anchor="b"/>
          <a:lstStyle>
            <a:lvl1pPr>
              <a:defRPr sz="4789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17588" y="3510621"/>
            <a:ext cx="6927652" cy="17327317"/>
          </a:xfrm>
        </p:spPr>
        <p:txBody>
          <a:bodyPr anchor="t"/>
          <a:lstStyle>
            <a:lvl1pPr marL="0" indent="0">
              <a:buNone/>
              <a:defRPr sz="4789"/>
            </a:lvl1pPr>
            <a:lvl2pPr marL="684200" indent="0">
              <a:buNone/>
              <a:defRPr sz="4190"/>
            </a:lvl2pPr>
            <a:lvl3pPr marL="1368400" indent="0">
              <a:buNone/>
              <a:defRPr sz="3592"/>
            </a:lvl3pPr>
            <a:lvl4pPr marL="2052599" indent="0">
              <a:buNone/>
              <a:defRPr sz="2993"/>
            </a:lvl4pPr>
            <a:lvl5pPr marL="2736799" indent="0">
              <a:buNone/>
              <a:defRPr sz="2993"/>
            </a:lvl5pPr>
            <a:lvl6pPr marL="3420999" indent="0">
              <a:buNone/>
              <a:defRPr sz="2993"/>
            </a:lvl6pPr>
            <a:lvl7pPr marL="4105199" indent="0">
              <a:buNone/>
              <a:defRPr sz="2993"/>
            </a:lvl7pPr>
            <a:lvl8pPr marL="4789399" indent="0">
              <a:buNone/>
              <a:defRPr sz="2993"/>
            </a:lvl8pPr>
            <a:lvl9pPr marL="5473598" indent="0">
              <a:buNone/>
              <a:defRPr sz="2993"/>
            </a:lvl9pPr>
          </a:lstStyle>
          <a:p>
            <a:r>
              <a:rPr lang="nb-NO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2574" y="7314724"/>
            <a:ext cx="4413527" cy="13551431"/>
          </a:xfrm>
        </p:spPr>
        <p:txBody>
          <a:bodyPr/>
          <a:lstStyle>
            <a:lvl1pPr marL="0" indent="0">
              <a:buNone/>
              <a:defRPr sz="2394"/>
            </a:lvl1pPr>
            <a:lvl2pPr marL="684200" indent="0">
              <a:buNone/>
              <a:defRPr sz="2095"/>
            </a:lvl2pPr>
            <a:lvl3pPr marL="1368400" indent="0">
              <a:buNone/>
              <a:defRPr sz="1796"/>
            </a:lvl3pPr>
            <a:lvl4pPr marL="2052599" indent="0">
              <a:buNone/>
              <a:defRPr sz="1497"/>
            </a:lvl4pPr>
            <a:lvl5pPr marL="2736799" indent="0">
              <a:buNone/>
              <a:defRPr sz="1497"/>
            </a:lvl5pPr>
            <a:lvl6pPr marL="3420999" indent="0">
              <a:buNone/>
              <a:defRPr sz="1497"/>
            </a:lvl6pPr>
            <a:lvl7pPr marL="4105199" indent="0">
              <a:buNone/>
              <a:defRPr sz="1497"/>
            </a:lvl7pPr>
            <a:lvl8pPr marL="4789399" indent="0">
              <a:buNone/>
              <a:defRPr sz="1497"/>
            </a:lvl8pPr>
            <a:lvl9pPr marL="5473598" indent="0">
              <a:buNone/>
              <a:defRPr sz="1497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8602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0792" y="1298143"/>
            <a:ext cx="11802666" cy="47128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0792" y="6490689"/>
            <a:ext cx="11802666" cy="154704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40792" y="22598890"/>
            <a:ext cx="3078956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C6FA6-4D51-3546-8663-09CD262427B2}" type="datetimeFigureOut">
              <a:rPr lang="en-GB" smtClean="0"/>
              <a:t>13/03/2020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32908" y="22598890"/>
            <a:ext cx="4618434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664502" y="22598890"/>
            <a:ext cx="3078956" cy="12981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9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665F14-E8E5-F34F-9D68-9608714A3A7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430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1368400" rtl="0" eaLnBrk="1" latinLnBrk="0" hangingPunct="1">
        <a:lnSpc>
          <a:spcPct val="90000"/>
        </a:lnSpc>
        <a:spcBef>
          <a:spcPct val="0"/>
        </a:spcBef>
        <a:buNone/>
        <a:defRPr sz="658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100" indent="-342100" algn="l" defTabSz="1368400" rtl="0" eaLnBrk="1" latinLnBrk="0" hangingPunct="1">
        <a:lnSpc>
          <a:spcPct val="90000"/>
        </a:lnSpc>
        <a:spcBef>
          <a:spcPts val="1497"/>
        </a:spcBef>
        <a:buFont typeface="Arial" panose="020B0604020202020204" pitchFamily="34" charset="0"/>
        <a:buChar char="•"/>
        <a:defRPr sz="4190" kern="1200">
          <a:solidFill>
            <a:schemeClr val="tx1"/>
          </a:solidFill>
          <a:latin typeface="+mn-lt"/>
          <a:ea typeface="+mn-ea"/>
          <a:cs typeface="+mn-cs"/>
        </a:defRPr>
      </a:lvl1pPr>
      <a:lvl2pPr marL="1026300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592" kern="1200">
          <a:solidFill>
            <a:schemeClr val="tx1"/>
          </a:solidFill>
          <a:latin typeface="+mn-lt"/>
          <a:ea typeface="+mn-ea"/>
          <a:cs typeface="+mn-cs"/>
        </a:defRPr>
      </a:lvl2pPr>
      <a:lvl3pPr marL="1710500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993" kern="1200">
          <a:solidFill>
            <a:schemeClr val="tx1"/>
          </a:solidFill>
          <a:latin typeface="+mn-lt"/>
          <a:ea typeface="+mn-ea"/>
          <a:cs typeface="+mn-cs"/>
        </a:defRPr>
      </a:lvl3pPr>
      <a:lvl4pPr marL="2394699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4" kern="1200">
          <a:solidFill>
            <a:schemeClr val="tx1"/>
          </a:solidFill>
          <a:latin typeface="+mn-lt"/>
          <a:ea typeface="+mn-ea"/>
          <a:cs typeface="+mn-cs"/>
        </a:defRPr>
      </a:lvl4pPr>
      <a:lvl5pPr marL="3078899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4" kern="1200">
          <a:solidFill>
            <a:schemeClr val="tx1"/>
          </a:solidFill>
          <a:latin typeface="+mn-lt"/>
          <a:ea typeface="+mn-ea"/>
          <a:cs typeface="+mn-cs"/>
        </a:defRPr>
      </a:lvl5pPr>
      <a:lvl6pPr marL="3763099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4" kern="1200">
          <a:solidFill>
            <a:schemeClr val="tx1"/>
          </a:solidFill>
          <a:latin typeface="+mn-lt"/>
          <a:ea typeface="+mn-ea"/>
          <a:cs typeface="+mn-cs"/>
        </a:defRPr>
      </a:lvl6pPr>
      <a:lvl7pPr marL="4447299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4" kern="1200">
          <a:solidFill>
            <a:schemeClr val="tx1"/>
          </a:solidFill>
          <a:latin typeface="+mn-lt"/>
          <a:ea typeface="+mn-ea"/>
          <a:cs typeface="+mn-cs"/>
        </a:defRPr>
      </a:lvl7pPr>
      <a:lvl8pPr marL="5131499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4" kern="1200">
          <a:solidFill>
            <a:schemeClr val="tx1"/>
          </a:solidFill>
          <a:latin typeface="+mn-lt"/>
          <a:ea typeface="+mn-ea"/>
          <a:cs typeface="+mn-cs"/>
        </a:defRPr>
      </a:lvl8pPr>
      <a:lvl9pPr marL="5815698" indent="-342100" algn="l" defTabSz="1368400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69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1pPr>
      <a:lvl2pPr marL="684200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2pPr>
      <a:lvl3pPr marL="1368400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3pPr>
      <a:lvl4pPr marL="2052599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4pPr>
      <a:lvl5pPr marL="2736799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5pPr>
      <a:lvl6pPr marL="3420999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6pPr>
      <a:lvl7pPr marL="4105199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7pPr>
      <a:lvl8pPr marL="4789399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8pPr>
      <a:lvl9pPr marL="5473598" algn="l" defTabSz="1368400" rtl="0" eaLnBrk="1" latinLnBrk="0" hangingPunct="1">
        <a:defRPr sz="269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Freeform 85">
            <a:extLst>
              <a:ext uri="{FF2B5EF4-FFF2-40B4-BE49-F238E27FC236}">
                <a16:creationId xmlns:a16="http://schemas.microsoft.com/office/drawing/2014/main" id="{233F6B13-D082-FD46-BECF-C43D1FB0FE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6960136" y="21037270"/>
            <a:ext cx="11349058" cy="11629725"/>
          </a:xfrm>
          <a:custGeom>
            <a:avLst/>
            <a:gdLst>
              <a:gd name="T0" fmla="*/ 233 w 383"/>
              <a:gd name="T1" fmla="*/ 49 h 352"/>
              <a:gd name="T2" fmla="*/ 212 w 383"/>
              <a:gd name="T3" fmla="*/ 51 h 352"/>
              <a:gd name="T4" fmla="*/ 151 w 383"/>
              <a:gd name="T5" fmla="*/ 70 h 352"/>
              <a:gd name="T6" fmla="*/ 187 w 383"/>
              <a:gd name="T7" fmla="*/ 66 h 352"/>
              <a:gd name="T8" fmla="*/ 189 w 383"/>
              <a:gd name="T9" fmla="*/ 66 h 352"/>
              <a:gd name="T10" fmla="*/ 198 w 383"/>
              <a:gd name="T11" fmla="*/ 67 h 352"/>
              <a:gd name="T12" fmla="*/ 225 w 383"/>
              <a:gd name="T13" fmla="*/ 74 h 352"/>
              <a:gd name="T14" fmla="*/ 270 w 383"/>
              <a:gd name="T15" fmla="*/ 102 h 352"/>
              <a:gd name="T16" fmla="*/ 319 w 383"/>
              <a:gd name="T17" fmla="*/ 164 h 352"/>
              <a:gd name="T18" fmla="*/ 328 w 383"/>
              <a:gd name="T19" fmla="*/ 202 h 352"/>
              <a:gd name="T20" fmla="*/ 328 w 383"/>
              <a:gd name="T21" fmla="*/ 201 h 352"/>
              <a:gd name="T22" fmla="*/ 303 w 383"/>
              <a:gd name="T23" fmla="*/ 278 h 352"/>
              <a:gd name="T24" fmla="*/ 245 w 383"/>
              <a:gd name="T25" fmla="*/ 333 h 352"/>
              <a:gd name="T26" fmla="*/ 192 w 383"/>
              <a:gd name="T27" fmla="*/ 350 h 352"/>
              <a:gd name="T28" fmla="*/ 199 w 383"/>
              <a:gd name="T29" fmla="*/ 351 h 352"/>
              <a:gd name="T30" fmla="*/ 199 w 383"/>
              <a:gd name="T31" fmla="*/ 351 h 352"/>
              <a:gd name="T32" fmla="*/ 215 w 383"/>
              <a:gd name="T33" fmla="*/ 352 h 352"/>
              <a:gd name="T34" fmla="*/ 253 w 383"/>
              <a:gd name="T35" fmla="*/ 347 h 352"/>
              <a:gd name="T36" fmla="*/ 306 w 383"/>
              <a:gd name="T37" fmla="*/ 322 h 352"/>
              <a:gd name="T38" fmla="*/ 371 w 383"/>
              <a:gd name="T39" fmla="*/ 241 h 352"/>
              <a:gd name="T40" fmla="*/ 382 w 383"/>
              <a:gd name="T41" fmla="*/ 183 h 352"/>
              <a:gd name="T42" fmla="*/ 382 w 383"/>
              <a:gd name="T43" fmla="*/ 183 h 352"/>
              <a:gd name="T44" fmla="*/ 382 w 383"/>
              <a:gd name="T45" fmla="*/ 183 h 352"/>
              <a:gd name="T46" fmla="*/ 382 w 383"/>
              <a:gd name="T47" fmla="*/ 183 h 352"/>
              <a:gd name="T48" fmla="*/ 382 w 383"/>
              <a:gd name="T49" fmla="*/ 183 h 352"/>
              <a:gd name="T50" fmla="*/ 332 w 383"/>
              <a:gd name="T51" fmla="*/ 82 h 352"/>
              <a:gd name="T52" fmla="*/ 233 w 383"/>
              <a:gd name="T53" fmla="*/ 49 h 352"/>
              <a:gd name="T54" fmla="*/ 382 w 383"/>
              <a:gd name="T55" fmla="*/ 180 h 352"/>
              <a:gd name="T56" fmla="*/ 382 w 383"/>
              <a:gd name="T57" fmla="*/ 183 h 352"/>
              <a:gd name="T58" fmla="*/ 382 w 383"/>
              <a:gd name="T59" fmla="*/ 183 h 352"/>
              <a:gd name="T60" fmla="*/ 382 w 383"/>
              <a:gd name="T61" fmla="*/ 183 h 352"/>
              <a:gd name="T62" fmla="*/ 382 w 383"/>
              <a:gd name="T63" fmla="*/ 184 h 352"/>
              <a:gd name="T64" fmla="*/ 382 w 383"/>
              <a:gd name="T65" fmla="*/ 182 h 352"/>
              <a:gd name="T66" fmla="*/ 382 w 383"/>
              <a:gd name="T67" fmla="*/ 180 h 352"/>
              <a:gd name="T68" fmla="*/ 207 w 383"/>
              <a:gd name="T69" fmla="*/ 0 h 352"/>
              <a:gd name="T70" fmla="*/ 200 w 383"/>
              <a:gd name="T71" fmla="*/ 0 h 352"/>
              <a:gd name="T72" fmla="*/ 200 w 383"/>
              <a:gd name="T73" fmla="*/ 0 h 352"/>
              <a:gd name="T74" fmla="*/ 200 w 383"/>
              <a:gd name="T75" fmla="*/ 0 h 352"/>
              <a:gd name="T76" fmla="*/ 199 w 383"/>
              <a:gd name="T77" fmla="*/ 0 h 352"/>
              <a:gd name="T78" fmla="*/ 30 w 383"/>
              <a:gd name="T79" fmla="*/ 80 h 352"/>
              <a:gd name="T80" fmla="*/ 0 w 383"/>
              <a:gd name="T81" fmla="*/ 115 h 352"/>
              <a:gd name="T82" fmla="*/ 59 w 383"/>
              <a:gd name="T83" fmla="*/ 60 h 352"/>
              <a:gd name="T84" fmla="*/ 143 w 383"/>
              <a:gd name="T85" fmla="*/ 14 h 352"/>
              <a:gd name="T86" fmla="*/ 207 w 383"/>
              <a:gd name="T87" fmla="*/ 0 h 3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383" h="352">
                <a:moveTo>
                  <a:pt x="233" y="49"/>
                </a:moveTo>
                <a:cubicBezTo>
                  <a:pt x="226" y="49"/>
                  <a:pt x="219" y="50"/>
                  <a:pt x="212" y="51"/>
                </a:cubicBezTo>
                <a:cubicBezTo>
                  <a:pt x="191" y="53"/>
                  <a:pt x="170" y="60"/>
                  <a:pt x="151" y="70"/>
                </a:cubicBezTo>
                <a:cubicBezTo>
                  <a:pt x="163" y="67"/>
                  <a:pt x="175" y="66"/>
                  <a:pt x="187" y="66"/>
                </a:cubicBezTo>
                <a:cubicBezTo>
                  <a:pt x="185" y="66"/>
                  <a:pt x="188" y="66"/>
                  <a:pt x="189" y="66"/>
                </a:cubicBezTo>
                <a:cubicBezTo>
                  <a:pt x="192" y="66"/>
                  <a:pt x="195" y="67"/>
                  <a:pt x="198" y="67"/>
                </a:cubicBezTo>
                <a:cubicBezTo>
                  <a:pt x="207" y="68"/>
                  <a:pt x="216" y="71"/>
                  <a:pt x="225" y="74"/>
                </a:cubicBezTo>
                <a:cubicBezTo>
                  <a:pt x="242" y="81"/>
                  <a:pt x="257" y="91"/>
                  <a:pt x="270" y="102"/>
                </a:cubicBezTo>
                <a:cubicBezTo>
                  <a:pt x="291" y="119"/>
                  <a:pt x="309" y="139"/>
                  <a:pt x="319" y="164"/>
                </a:cubicBezTo>
                <a:cubicBezTo>
                  <a:pt x="325" y="176"/>
                  <a:pt x="327" y="189"/>
                  <a:pt x="328" y="202"/>
                </a:cubicBezTo>
                <a:cubicBezTo>
                  <a:pt x="328" y="201"/>
                  <a:pt x="328" y="201"/>
                  <a:pt x="328" y="201"/>
                </a:cubicBezTo>
                <a:cubicBezTo>
                  <a:pt x="328" y="229"/>
                  <a:pt x="318" y="255"/>
                  <a:pt x="303" y="278"/>
                </a:cubicBezTo>
                <a:cubicBezTo>
                  <a:pt x="287" y="300"/>
                  <a:pt x="268" y="319"/>
                  <a:pt x="245" y="333"/>
                </a:cubicBezTo>
                <a:cubicBezTo>
                  <a:pt x="229" y="342"/>
                  <a:pt x="211" y="348"/>
                  <a:pt x="192" y="350"/>
                </a:cubicBezTo>
                <a:cubicBezTo>
                  <a:pt x="194" y="351"/>
                  <a:pt x="197" y="351"/>
                  <a:pt x="199" y="351"/>
                </a:cubicBezTo>
                <a:cubicBezTo>
                  <a:pt x="199" y="351"/>
                  <a:pt x="199" y="351"/>
                  <a:pt x="199" y="351"/>
                </a:cubicBezTo>
                <a:cubicBezTo>
                  <a:pt x="204" y="352"/>
                  <a:pt x="210" y="352"/>
                  <a:pt x="215" y="352"/>
                </a:cubicBezTo>
                <a:cubicBezTo>
                  <a:pt x="227" y="352"/>
                  <a:pt x="240" y="351"/>
                  <a:pt x="253" y="347"/>
                </a:cubicBezTo>
                <a:cubicBezTo>
                  <a:pt x="272" y="342"/>
                  <a:pt x="290" y="333"/>
                  <a:pt x="306" y="322"/>
                </a:cubicBezTo>
                <a:cubicBezTo>
                  <a:pt x="335" y="302"/>
                  <a:pt x="358" y="273"/>
                  <a:pt x="371" y="241"/>
                </a:cubicBezTo>
                <a:cubicBezTo>
                  <a:pt x="378" y="223"/>
                  <a:pt x="383" y="202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3" y="143"/>
                  <a:pt x="362" y="106"/>
                  <a:pt x="332" y="82"/>
                </a:cubicBezTo>
                <a:cubicBezTo>
                  <a:pt x="304" y="60"/>
                  <a:pt x="268" y="49"/>
                  <a:pt x="233" y="49"/>
                </a:cubicBezTo>
                <a:moveTo>
                  <a:pt x="382" y="180"/>
                </a:moveTo>
                <a:cubicBezTo>
                  <a:pt x="382" y="180"/>
                  <a:pt x="382" y="181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3"/>
                  <a:pt x="382" y="183"/>
                </a:cubicBezTo>
                <a:cubicBezTo>
                  <a:pt x="382" y="183"/>
                  <a:pt x="382" y="184"/>
                  <a:pt x="382" y="184"/>
                </a:cubicBezTo>
                <a:cubicBezTo>
                  <a:pt x="382" y="184"/>
                  <a:pt x="382" y="183"/>
                  <a:pt x="382" y="182"/>
                </a:cubicBezTo>
                <a:cubicBezTo>
                  <a:pt x="382" y="181"/>
                  <a:pt x="382" y="180"/>
                  <a:pt x="382" y="180"/>
                </a:cubicBezTo>
                <a:moveTo>
                  <a:pt x="207" y="0"/>
                </a:moveTo>
                <a:cubicBezTo>
                  <a:pt x="204" y="0"/>
                  <a:pt x="202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200" y="0"/>
                  <a:pt x="200" y="0"/>
                </a:cubicBezTo>
                <a:cubicBezTo>
                  <a:pt x="200" y="0"/>
                  <a:pt x="199" y="0"/>
                  <a:pt x="199" y="0"/>
                </a:cubicBezTo>
                <a:cubicBezTo>
                  <a:pt x="136" y="6"/>
                  <a:pt x="75" y="36"/>
                  <a:pt x="30" y="80"/>
                </a:cubicBezTo>
                <a:cubicBezTo>
                  <a:pt x="19" y="91"/>
                  <a:pt x="9" y="102"/>
                  <a:pt x="0" y="115"/>
                </a:cubicBezTo>
                <a:cubicBezTo>
                  <a:pt x="17" y="94"/>
                  <a:pt x="37" y="76"/>
                  <a:pt x="59" y="60"/>
                </a:cubicBezTo>
                <a:cubicBezTo>
                  <a:pt x="85" y="41"/>
                  <a:pt x="113" y="24"/>
                  <a:pt x="143" y="14"/>
                </a:cubicBezTo>
                <a:cubicBezTo>
                  <a:pt x="164" y="6"/>
                  <a:pt x="185" y="1"/>
                  <a:pt x="207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51" name="Freeform 86">
            <a:extLst>
              <a:ext uri="{FF2B5EF4-FFF2-40B4-BE49-F238E27FC236}">
                <a16:creationId xmlns:a16="http://schemas.microsoft.com/office/drawing/2014/main" id="{A482C9C9-F672-3E41-AE9E-41BC96BA0C4F}"/>
              </a:ext>
            </a:extLst>
          </p:cNvPr>
          <p:cNvSpPr>
            <a:spLocks noEditPoints="1"/>
          </p:cNvSpPr>
          <p:nvPr/>
        </p:nvSpPr>
        <p:spPr bwMode="auto">
          <a:xfrm rot="12215870" flipH="1" flipV="1">
            <a:off x="8113209" y="13941827"/>
            <a:ext cx="45719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52" name="Freeform 87">
            <a:extLst>
              <a:ext uri="{FF2B5EF4-FFF2-40B4-BE49-F238E27FC236}">
                <a16:creationId xmlns:a16="http://schemas.microsoft.com/office/drawing/2014/main" id="{4EBA0319-8CEC-0A42-AF89-FEDBE425E7A9}"/>
              </a:ext>
            </a:extLst>
          </p:cNvPr>
          <p:cNvSpPr>
            <a:spLocks noEditPoints="1"/>
          </p:cNvSpPr>
          <p:nvPr/>
        </p:nvSpPr>
        <p:spPr bwMode="auto">
          <a:xfrm rot="12215870" flipH="1" flipV="1">
            <a:off x="8113209" y="13941827"/>
            <a:ext cx="45719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53" name="Freeform 88">
            <a:extLst>
              <a:ext uri="{FF2B5EF4-FFF2-40B4-BE49-F238E27FC236}">
                <a16:creationId xmlns:a16="http://schemas.microsoft.com/office/drawing/2014/main" id="{AF905525-3733-F34A-8493-DAED900FA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412313" y="12514514"/>
            <a:ext cx="25589884" cy="23735799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  <a:alpha val="72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48" name="Freeform 88">
            <a:extLst>
              <a:ext uri="{FF2B5EF4-FFF2-40B4-BE49-F238E27FC236}">
                <a16:creationId xmlns:a16="http://schemas.microsoft.com/office/drawing/2014/main" id="{AC5E2286-F866-374A-84A1-BF3DA2E147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-3572041" y="16668774"/>
            <a:ext cx="13643814" cy="12650748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49" name="Freeform 88">
            <a:extLst>
              <a:ext uri="{FF2B5EF4-FFF2-40B4-BE49-F238E27FC236}">
                <a16:creationId xmlns:a16="http://schemas.microsoft.com/office/drawing/2014/main" id="{6C84F1BE-BB71-1245-9F3D-03BB2E165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2646780" y="16975352"/>
            <a:ext cx="18773336" cy="17145095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20ED98E8-1950-674F-A047-CCF6DB424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8303" y="2229681"/>
            <a:ext cx="11776112" cy="8484399"/>
          </a:xfrm>
        </p:spPr>
        <p:txBody>
          <a:bodyPr>
            <a:noAutofit/>
          </a:bodyPr>
          <a:lstStyle/>
          <a:p>
            <a:pPr algn="l"/>
            <a:r>
              <a:rPr lang="nb-NO" altLang="nb-NO" sz="13500" dirty="0">
                <a:solidFill>
                  <a:schemeClr val="bg2"/>
                </a:solidFill>
                <a:latin typeface="Impact" panose="020B0806030902050204" pitchFamily="34" charset="0"/>
              </a:rPr>
              <a:t>For å forebygge smitte holder</a:t>
            </a:r>
            <a:br>
              <a:rPr lang="nb-NO" altLang="nb-NO" sz="13500" dirty="0">
                <a:solidFill>
                  <a:schemeClr val="bg2"/>
                </a:solidFill>
                <a:latin typeface="Impact" panose="020B0806030902050204" pitchFamily="34" charset="0"/>
              </a:rPr>
            </a:br>
            <a:r>
              <a:rPr lang="nb-NO" altLang="nb-NO" sz="13500" dirty="0">
                <a:solidFill>
                  <a:schemeClr val="bg2"/>
                </a:solidFill>
                <a:latin typeface="Impact" panose="020B0806030902050204" pitchFamily="34" charset="0"/>
              </a:rPr>
              <a:t>vi </a:t>
            </a:r>
            <a:r>
              <a:rPr lang="nb-NO" altLang="nb-NO" sz="13500" dirty="0">
                <a:solidFill>
                  <a:srgbClr val="FFC000"/>
                </a:solidFill>
                <a:latin typeface="Impact" panose="020B0806030902050204" pitchFamily="34" charset="0"/>
              </a:rPr>
              <a:t>stengt frem </a:t>
            </a:r>
            <a:br>
              <a:rPr lang="nb-NO" altLang="nb-NO" sz="13500" dirty="0">
                <a:solidFill>
                  <a:srgbClr val="FFC000"/>
                </a:solidFill>
                <a:latin typeface="Impact" panose="020B0806030902050204" pitchFamily="34" charset="0"/>
              </a:rPr>
            </a:br>
            <a:r>
              <a:rPr lang="nb-NO" altLang="nb-NO" sz="13500" dirty="0">
                <a:solidFill>
                  <a:srgbClr val="FFC000"/>
                </a:solidFill>
                <a:latin typeface="Impact" panose="020B0806030902050204" pitchFamily="34" charset="0"/>
              </a:rPr>
              <a:t>til ...</a:t>
            </a:r>
            <a:endParaRPr lang="en-US" altLang="nb-NO" sz="13500" dirty="0"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3ACB1F-4564-0444-B670-312DEFD9D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303" y="10817460"/>
            <a:ext cx="12516892" cy="2279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id-ID" altLang="nb-NO" sz="5000" dirty="0">
                <a:solidFill>
                  <a:schemeClr val="bg1"/>
                </a:solidFill>
              </a:rPr>
              <a:t>Ta gjerne kontakt med oss på mail: </a:t>
            </a:r>
          </a:p>
          <a:p>
            <a:pPr eaLnBrk="1" hangingPunct="1">
              <a:lnSpc>
                <a:spcPct val="150000"/>
              </a:lnSpc>
            </a:pPr>
            <a:r>
              <a:rPr lang="id-ID" altLang="nb-NO" sz="5000" dirty="0">
                <a:solidFill>
                  <a:schemeClr val="bg1"/>
                </a:solidFill>
              </a:rPr>
              <a:t>Eller gå inn på vår nettside: </a:t>
            </a:r>
            <a:endParaRPr lang="en-US" altLang="nb-NO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011322"/>
      </p:ext>
    </p:extLst>
  </p:cSld>
  <p:clrMapOvr>
    <a:masterClrMapping/>
  </p:clrMapOvr>
  <p:transition spd="med" advClick="0" advTm="6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73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692405B8-C1D8-874C-9116-B838B80E49E2}"/>
              </a:ext>
            </a:extLst>
          </p:cNvPr>
          <p:cNvSpPr/>
          <p:nvPr/>
        </p:nvSpPr>
        <p:spPr>
          <a:xfrm>
            <a:off x="1568303" y="11329432"/>
            <a:ext cx="1080307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nb-NO" sz="50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Kontakt oss via våre nettsider:..........</a:t>
            </a:r>
          </a:p>
        </p:txBody>
      </p:sp>
      <p:sp>
        <p:nvSpPr>
          <p:cNvPr id="12" name="Title 17">
            <a:extLst>
              <a:ext uri="{FF2B5EF4-FFF2-40B4-BE49-F238E27FC236}">
                <a16:creationId xmlns:a16="http://schemas.microsoft.com/office/drawing/2014/main" id="{535B7853-8A6A-6449-8510-720F23AB2F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68303" y="2229681"/>
            <a:ext cx="11776112" cy="8484399"/>
          </a:xfrm>
        </p:spPr>
        <p:txBody>
          <a:bodyPr>
            <a:noAutofit/>
          </a:bodyPr>
          <a:lstStyle/>
          <a:p>
            <a:pPr algn="l"/>
            <a:r>
              <a:rPr lang="nb-NO" altLang="nb-NO" sz="13500" dirty="0">
                <a:solidFill>
                  <a:schemeClr val="bg2"/>
                </a:solidFill>
                <a:latin typeface="Impact" panose="020B0806030902050204" pitchFamily="34" charset="0"/>
              </a:rPr>
              <a:t>For å forebygge smitte holder</a:t>
            </a:r>
            <a:br>
              <a:rPr lang="nb-NO" altLang="nb-NO" sz="13500" dirty="0">
                <a:solidFill>
                  <a:schemeClr val="bg2"/>
                </a:solidFill>
                <a:latin typeface="Impact" panose="020B0806030902050204" pitchFamily="34" charset="0"/>
              </a:rPr>
            </a:br>
            <a:r>
              <a:rPr lang="nb-NO" altLang="nb-NO" sz="13500" dirty="0">
                <a:solidFill>
                  <a:schemeClr val="bg2"/>
                </a:solidFill>
                <a:latin typeface="Impact" panose="020B0806030902050204" pitchFamily="34" charset="0"/>
              </a:rPr>
              <a:t>vi </a:t>
            </a:r>
            <a:r>
              <a:rPr lang="nb-NO" altLang="nb-NO" sz="13500" dirty="0">
                <a:solidFill>
                  <a:srgbClr val="FFC000"/>
                </a:solidFill>
                <a:latin typeface="Impact" panose="020B0806030902050204" pitchFamily="34" charset="0"/>
              </a:rPr>
              <a:t>stengt frem </a:t>
            </a:r>
            <a:br>
              <a:rPr lang="nb-NO" altLang="nb-NO" sz="13500" dirty="0">
                <a:solidFill>
                  <a:srgbClr val="FFC000"/>
                </a:solidFill>
                <a:latin typeface="Impact" panose="020B0806030902050204" pitchFamily="34" charset="0"/>
              </a:rPr>
            </a:br>
            <a:r>
              <a:rPr lang="nb-NO" altLang="nb-NO" sz="13500" dirty="0">
                <a:solidFill>
                  <a:srgbClr val="FFC000"/>
                </a:solidFill>
                <a:latin typeface="Impact" panose="020B0806030902050204" pitchFamily="34" charset="0"/>
              </a:rPr>
              <a:t>til ...</a:t>
            </a:r>
            <a:endParaRPr lang="en-US" altLang="nb-NO" sz="13500" dirty="0">
              <a:solidFill>
                <a:srgbClr val="FFC000"/>
              </a:solidFill>
              <a:latin typeface="Impact" panose="020B0806030902050204" pitchFamily="34" charset="0"/>
            </a:endParaRP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62034EDE-FF56-E34B-8796-274FBF05605E}"/>
              </a:ext>
            </a:extLst>
          </p:cNvPr>
          <p:cNvSpPr txBox="1"/>
          <p:nvPr/>
        </p:nvSpPr>
        <p:spPr>
          <a:xfrm>
            <a:off x="4779212" y="23453683"/>
            <a:ext cx="57406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mer informasjon om Corona:</a:t>
            </a:r>
            <a:endParaRPr sz="30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4" name="Bilde 13" descr="Et bilde som inneholder tegning&#10;&#10;Automatisk generert beskrivelse">
            <a:extLst>
              <a:ext uri="{FF2B5EF4-FFF2-40B4-BE49-F238E27FC236}">
                <a16:creationId xmlns:a16="http://schemas.microsoft.com/office/drawing/2014/main" id="{EB8A13B2-05C9-BC4B-9949-350090E158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366" y="21266570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7001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6000">
        <p159:morph option="byObject"/>
      </p:transition>
    </mc:Choice>
    <mc:Fallback>
      <p:transition spd="slow" advClick="0" advTm="6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9B7A2295-3303-8448-927C-C28E23AE65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3684250" cy="243824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48000">
                <a:schemeClr val="tx1">
                  <a:lumMod val="65000"/>
                  <a:lumOff val="35000"/>
                </a:schemeClr>
              </a:gs>
              <a:gs pos="100000">
                <a:schemeClr val="bg2">
                  <a:lumMod val="1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0" dirty="0"/>
          </a:p>
        </p:txBody>
      </p:sp>
      <p:grpSp>
        <p:nvGrpSpPr>
          <p:cNvPr id="5" name="Group 10">
            <a:extLst>
              <a:ext uri="{FF2B5EF4-FFF2-40B4-BE49-F238E27FC236}">
                <a16:creationId xmlns:a16="http://schemas.microsoft.com/office/drawing/2014/main" id="{94FE31B6-DB75-2342-940F-73F832C416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5255940" y="-365760"/>
            <a:ext cx="21532260" cy="17890576"/>
            <a:chOff x="0" y="-77012"/>
            <a:chExt cx="15412825" cy="16074031"/>
          </a:xfrm>
        </p:grpSpPr>
        <p:grpSp>
          <p:nvGrpSpPr>
            <p:cNvPr id="6" name="Group 84">
              <a:extLst>
                <a:ext uri="{FF2B5EF4-FFF2-40B4-BE49-F238E27FC236}">
                  <a16:creationId xmlns:a16="http://schemas.microsoft.com/office/drawing/2014/main" id="{0B1E4E6B-125D-3245-B67B-B3819F5FD00A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0" y="5280998"/>
              <a:ext cx="12148525" cy="10716021"/>
              <a:chOff x="3286" y="1675"/>
              <a:chExt cx="1094" cy="965"/>
            </a:xfrm>
            <a:solidFill>
              <a:schemeClr val="bg1">
                <a:alpha val="3000"/>
              </a:schemeClr>
            </a:solidFill>
          </p:grpSpPr>
          <p:sp>
            <p:nvSpPr>
              <p:cNvPr id="9" name="Freeform 85">
                <a:extLst>
                  <a:ext uri="{FF2B5EF4-FFF2-40B4-BE49-F238E27FC236}">
                    <a16:creationId xmlns:a16="http://schemas.microsoft.com/office/drawing/2014/main" id="{1A95CA58-E432-FD4F-9D5B-4C53203DC7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84" y="1685"/>
                <a:ext cx="910" cy="838"/>
              </a:xfrm>
              <a:custGeom>
                <a:avLst/>
                <a:gdLst>
                  <a:gd name="T0" fmla="*/ 233 w 383"/>
                  <a:gd name="T1" fmla="*/ 49 h 352"/>
                  <a:gd name="T2" fmla="*/ 212 w 383"/>
                  <a:gd name="T3" fmla="*/ 51 h 352"/>
                  <a:gd name="T4" fmla="*/ 151 w 383"/>
                  <a:gd name="T5" fmla="*/ 70 h 352"/>
                  <a:gd name="T6" fmla="*/ 187 w 383"/>
                  <a:gd name="T7" fmla="*/ 66 h 352"/>
                  <a:gd name="T8" fmla="*/ 189 w 383"/>
                  <a:gd name="T9" fmla="*/ 66 h 352"/>
                  <a:gd name="T10" fmla="*/ 198 w 383"/>
                  <a:gd name="T11" fmla="*/ 67 h 352"/>
                  <a:gd name="T12" fmla="*/ 225 w 383"/>
                  <a:gd name="T13" fmla="*/ 74 h 352"/>
                  <a:gd name="T14" fmla="*/ 270 w 383"/>
                  <a:gd name="T15" fmla="*/ 102 h 352"/>
                  <a:gd name="T16" fmla="*/ 319 w 383"/>
                  <a:gd name="T17" fmla="*/ 164 h 352"/>
                  <a:gd name="T18" fmla="*/ 328 w 383"/>
                  <a:gd name="T19" fmla="*/ 202 h 352"/>
                  <a:gd name="T20" fmla="*/ 328 w 383"/>
                  <a:gd name="T21" fmla="*/ 201 h 352"/>
                  <a:gd name="T22" fmla="*/ 303 w 383"/>
                  <a:gd name="T23" fmla="*/ 278 h 352"/>
                  <a:gd name="T24" fmla="*/ 245 w 383"/>
                  <a:gd name="T25" fmla="*/ 333 h 352"/>
                  <a:gd name="T26" fmla="*/ 192 w 383"/>
                  <a:gd name="T27" fmla="*/ 350 h 352"/>
                  <a:gd name="T28" fmla="*/ 199 w 383"/>
                  <a:gd name="T29" fmla="*/ 351 h 352"/>
                  <a:gd name="T30" fmla="*/ 199 w 383"/>
                  <a:gd name="T31" fmla="*/ 351 h 352"/>
                  <a:gd name="T32" fmla="*/ 215 w 383"/>
                  <a:gd name="T33" fmla="*/ 352 h 352"/>
                  <a:gd name="T34" fmla="*/ 253 w 383"/>
                  <a:gd name="T35" fmla="*/ 347 h 352"/>
                  <a:gd name="T36" fmla="*/ 306 w 383"/>
                  <a:gd name="T37" fmla="*/ 322 h 352"/>
                  <a:gd name="T38" fmla="*/ 371 w 383"/>
                  <a:gd name="T39" fmla="*/ 241 h 352"/>
                  <a:gd name="T40" fmla="*/ 382 w 383"/>
                  <a:gd name="T41" fmla="*/ 183 h 352"/>
                  <a:gd name="T42" fmla="*/ 382 w 383"/>
                  <a:gd name="T43" fmla="*/ 183 h 352"/>
                  <a:gd name="T44" fmla="*/ 382 w 383"/>
                  <a:gd name="T45" fmla="*/ 183 h 352"/>
                  <a:gd name="T46" fmla="*/ 382 w 383"/>
                  <a:gd name="T47" fmla="*/ 183 h 352"/>
                  <a:gd name="T48" fmla="*/ 382 w 383"/>
                  <a:gd name="T49" fmla="*/ 183 h 352"/>
                  <a:gd name="T50" fmla="*/ 332 w 383"/>
                  <a:gd name="T51" fmla="*/ 82 h 352"/>
                  <a:gd name="T52" fmla="*/ 233 w 383"/>
                  <a:gd name="T53" fmla="*/ 49 h 352"/>
                  <a:gd name="T54" fmla="*/ 382 w 383"/>
                  <a:gd name="T55" fmla="*/ 180 h 352"/>
                  <a:gd name="T56" fmla="*/ 382 w 383"/>
                  <a:gd name="T57" fmla="*/ 183 h 352"/>
                  <a:gd name="T58" fmla="*/ 382 w 383"/>
                  <a:gd name="T59" fmla="*/ 183 h 352"/>
                  <a:gd name="T60" fmla="*/ 382 w 383"/>
                  <a:gd name="T61" fmla="*/ 183 h 352"/>
                  <a:gd name="T62" fmla="*/ 382 w 383"/>
                  <a:gd name="T63" fmla="*/ 184 h 352"/>
                  <a:gd name="T64" fmla="*/ 382 w 383"/>
                  <a:gd name="T65" fmla="*/ 182 h 352"/>
                  <a:gd name="T66" fmla="*/ 382 w 383"/>
                  <a:gd name="T67" fmla="*/ 180 h 352"/>
                  <a:gd name="T68" fmla="*/ 207 w 383"/>
                  <a:gd name="T69" fmla="*/ 0 h 352"/>
                  <a:gd name="T70" fmla="*/ 200 w 383"/>
                  <a:gd name="T71" fmla="*/ 0 h 352"/>
                  <a:gd name="T72" fmla="*/ 200 w 383"/>
                  <a:gd name="T73" fmla="*/ 0 h 352"/>
                  <a:gd name="T74" fmla="*/ 200 w 383"/>
                  <a:gd name="T75" fmla="*/ 0 h 352"/>
                  <a:gd name="T76" fmla="*/ 199 w 383"/>
                  <a:gd name="T77" fmla="*/ 0 h 352"/>
                  <a:gd name="T78" fmla="*/ 30 w 383"/>
                  <a:gd name="T79" fmla="*/ 80 h 352"/>
                  <a:gd name="T80" fmla="*/ 0 w 383"/>
                  <a:gd name="T81" fmla="*/ 115 h 352"/>
                  <a:gd name="T82" fmla="*/ 59 w 383"/>
                  <a:gd name="T83" fmla="*/ 60 h 352"/>
                  <a:gd name="T84" fmla="*/ 143 w 383"/>
                  <a:gd name="T85" fmla="*/ 14 h 352"/>
                  <a:gd name="T86" fmla="*/ 207 w 383"/>
                  <a:gd name="T87" fmla="*/ 0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83" h="352">
                    <a:moveTo>
                      <a:pt x="233" y="49"/>
                    </a:moveTo>
                    <a:cubicBezTo>
                      <a:pt x="226" y="49"/>
                      <a:pt x="219" y="50"/>
                      <a:pt x="212" y="51"/>
                    </a:cubicBezTo>
                    <a:cubicBezTo>
                      <a:pt x="191" y="53"/>
                      <a:pt x="170" y="60"/>
                      <a:pt x="151" y="70"/>
                    </a:cubicBezTo>
                    <a:cubicBezTo>
                      <a:pt x="163" y="67"/>
                      <a:pt x="175" y="66"/>
                      <a:pt x="187" y="66"/>
                    </a:cubicBezTo>
                    <a:cubicBezTo>
                      <a:pt x="185" y="66"/>
                      <a:pt x="188" y="66"/>
                      <a:pt x="189" y="66"/>
                    </a:cubicBezTo>
                    <a:cubicBezTo>
                      <a:pt x="192" y="66"/>
                      <a:pt x="195" y="67"/>
                      <a:pt x="198" y="67"/>
                    </a:cubicBezTo>
                    <a:cubicBezTo>
                      <a:pt x="207" y="68"/>
                      <a:pt x="216" y="71"/>
                      <a:pt x="225" y="74"/>
                    </a:cubicBezTo>
                    <a:cubicBezTo>
                      <a:pt x="242" y="81"/>
                      <a:pt x="257" y="91"/>
                      <a:pt x="270" y="102"/>
                    </a:cubicBezTo>
                    <a:cubicBezTo>
                      <a:pt x="291" y="119"/>
                      <a:pt x="309" y="139"/>
                      <a:pt x="319" y="164"/>
                    </a:cubicBezTo>
                    <a:cubicBezTo>
                      <a:pt x="325" y="176"/>
                      <a:pt x="327" y="189"/>
                      <a:pt x="328" y="202"/>
                    </a:cubicBezTo>
                    <a:cubicBezTo>
                      <a:pt x="328" y="201"/>
                      <a:pt x="328" y="201"/>
                      <a:pt x="328" y="201"/>
                    </a:cubicBezTo>
                    <a:cubicBezTo>
                      <a:pt x="328" y="229"/>
                      <a:pt x="318" y="255"/>
                      <a:pt x="303" y="278"/>
                    </a:cubicBezTo>
                    <a:cubicBezTo>
                      <a:pt x="287" y="300"/>
                      <a:pt x="268" y="319"/>
                      <a:pt x="245" y="333"/>
                    </a:cubicBezTo>
                    <a:cubicBezTo>
                      <a:pt x="229" y="342"/>
                      <a:pt x="211" y="348"/>
                      <a:pt x="192" y="350"/>
                    </a:cubicBezTo>
                    <a:cubicBezTo>
                      <a:pt x="194" y="351"/>
                      <a:pt x="197" y="351"/>
                      <a:pt x="199" y="351"/>
                    </a:cubicBezTo>
                    <a:cubicBezTo>
                      <a:pt x="199" y="351"/>
                      <a:pt x="199" y="351"/>
                      <a:pt x="199" y="351"/>
                    </a:cubicBezTo>
                    <a:cubicBezTo>
                      <a:pt x="204" y="352"/>
                      <a:pt x="210" y="352"/>
                      <a:pt x="215" y="352"/>
                    </a:cubicBezTo>
                    <a:cubicBezTo>
                      <a:pt x="227" y="352"/>
                      <a:pt x="240" y="351"/>
                      <a:pt x="253" y="347"/>
                    </a:cubicBezTo>
                    <a:cubicBezTo>
                      <a:pt x="272" y="342"/>
                      <a:pt x="290" y="333"/>
                      <a:pt x="306" y="322"/>
                    </a:cubicBezTo>
                    <a:cubicBezTo>
                      <a:pt x="335" y="302"/>
                      <a:pt x="358" y="273"/>
                      <a:pt x="371" y="241"/>
                    </a:cubicBezTo>
                    <a:cubicBezTo>
                      <a:pt x="378" y="223"/>
                      <a:pt x="383" y="202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3" y="143"/>
                      <a:pt x="362" y="106"/>
                      <a:pt x="332" y="82"/>
                    </a:cubicBezTo>
                    <a:cubicBezTo>
                      <a:pt x="304" y="60"/>
                      <a:pt x="268" y="49"/>
                      <a:pt x="233" y="49"/>
                    </a:cubicBezTo>
                    <a:moveTo>
                      <a:pt x="382" y="180"/>
                    </a:moveTo>
                    <a:cubicBezTo>
                      <a:pt x="382" y="180"/>
                      <a:pt x="382" y="181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3"/>
                      <a:pt x="382" y="183"/>
                    </a:cubicBezTo>
                    <a:cubicBezTo>
                      <a:pt x="382" y="183"/>
                      <a:pt x="382" y="184"/>
                      <a:pt x="382" y="184"/>
                    </a:cubicBezTo>
                    <a:cubicBezTo>
                      <a:pt x="382" y="184"/>
                      <a:pt x="382" y="183"/>
                      <a:pt x="382" y="182"/>
                    </a:cubicBezTo>
                    <a:cubicBezTo>
                      <a:pt x="382" y="181"/>
                      <a:pt x="382" y="180"/>
                      <a:pt x="382" y="180"/>
                    </a:cubicBezTo>
                    <a:moveTo>
                      <a:pt x="207" y="0"/>
                    </a:moveTo>
                    <a:cubicBezTo>
                      <a:pt x="204" y="0"/>
                      <a:pt x="202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200" y="0"/>
                      <a:pt x="200" y="0"/>
                    </a:cubicBezTo>
                    <a:cubicBezTo>
                      <a:pt x="200" y="0"/>
                      <a:pt x="199" y="0"/>
                      <a:pt x="199" y="0"/>
                    </a:cubicBezTo>
                    <a:cubicBezTo>
                      <a:pt x="136" y="6"/>
                      <a:pt x="75" y="36"/>
                      <a:pt x="30" y="80"/>
                    </a:cubicBezTo>
                    <a:cubicBezTo>
                      <a:pt x="19" y="91"/>
                      <a:pt x="9" y="102"/>
                      <a:pt x="0" y="115"/>
                    </a:cubicBezTo>
                    <a:cubicBezTo>
                      <a:pt x="17" y="94"/>
                      <a:pt x="37" y="76"/>
                      <a:pt x="59" y="60"/>
                    </a:cubicBezTo>
                    <a:cubicBezTo>
                      <a:pt x="85" y="41"/>
                      <a:pt x="113" y="24"/>
                      <a:pt x="143" y="14"/>
                    </a:cubicBezTo>
                    <a:cubicBezTo>
                      <a:pt x="164" y="6"/>
                      <a:pt x="185" y="1"/>
                      <a:pt x="207" y="0"/>
                    </a:cubicBez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51319" tIns="25660" rIns="51319" bIns="256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0" dirty="0"/>
              </a:p>
            </p:txBody>
          </p:sp>
          <p:sp>
            <p:nvSpPr>
              <p:cNvPr id="10" name="Freeform 86">
                <a:extLst>
                  <a:ext uri="{FF2B5EF4-FFF2-40B4-BE49-F238E27FC236}">
                    <a16:creationId xmlns:a16="http://schemas.microsoft.com/office/drawing/2014/main" id="{617AD9BD-079E-F644-877D-64F123074C2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close/>
                    <a:moveTo>
                      <a:pt x="0" y="0"/>
                    </a:move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51319" tIns="25660" rIns="51319" bIns="256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0" dirty="0"/>
              </a:p>
            </p:txBody>
          </p:sp>
          <p:sp>
            <p:nvSpPr>
              <p:cNvPr id="11" name="Freeform 87">
                <a:extLst>
                  <a:ext uri="{FF2B5EF4-FFF2-40B4-BE49-F238E27FC236}">
                    <a16:creationId xmlns:a16="http://schemas.microsoft.com/office/drawing/2014/main" id="{D0C96261-50D8-D24C-AD5F-9B71370A62B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147" y="2425"/>
                <a:ext cx="0" cy="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>
                    <a:moveTo>
                      <a:pt x="0" y="0"/>
                    </a:moveTo>
                    <a:lnTo>
                      <a:pt x="0" y="0"/>
                    </a:lnTo>
                    <a:moveTo>
                      <a:pt x="0" y="0"/>
                    </a:moveTo>
                    <a:lnTo>
                      <a:pt x="0" y="0"/>
                    </a:lnTo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51319" tIns="25660" rIns="51319" bIns="256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0" dirty="0"/>
              </a:p>
            </p:txBody>
          </p:sp>
          <p:sp>
            <p:nvSpPr>
              <p:cNvPr id="12" name="Freeform 88">
                <a:extLst>
                  <a:ext uri="{FF2B5EF4-FFF2-40B4-BE49-F238E27FC236}">
                    <a16:creationId xmlns:a16="http://schemas.microsoft.com/office/drawing/2014/main" id="{B2CCFD67-D893-E248-9172-9953B1F987E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286" y="1675"/>
                <a:ext cx="1094" cy="965"/>
              </a:xfrm>
              <a:custGeom>
                <a:avLst/>
                <a:gdLst>
                  <a:gd name="T0" fmla="*/ 456 w 460"/>
                  <a:gd name="T1" fmla="*/ 144 h 405"/>
                  <a:gd name="T2" fmla="*/ 389 w 460"/>
                  <a:gd name="T3" fmla="*/ 39 h 405"/>
                  <a:gd name="T4" fmla="*/ 253 w 460"/>
                  <a:gd name="T5" fmla="*/ 3 h 405"/>
                  <a:gd name="T6" fmla="*/ 175 w 460"/>
                  <a:gd name="T7" fmla="*/ 21 h 405"/>
                  <a:gd name="T8" fmla="*/ 107 w 460"/>
                  <a:gd name="T9" fmla="*/ 59 h 405"/>
                  <a:gd name="T10" fmla="*/ 28 w 460"/>
                  <a:gd name="T11" fmla="*/ 137 h 405"/>
                  <a:gd name="T12" fmla="*/ 12 w 460"/>
                  <a:gd name="T13" fmla="*/ 248 h 405"/>
                  <a:gd name="T14" fmla="*/ 76 w 460"/>
                  <a:gd name="T15" fmla="*/ 340 h 405"/>
                  <a:gd name="T16" fmla="*/ 186 w 460"/>
                  <a:gd name="T17" fmla="*/ 398 h 405"/>
                  <a:gd name="T18" fmla="*/ 243 w 460"/>
                  <a:gd name="T19" fmla="*/ 404 h 405"/>
                  <a:gd name="T20" fmla="*/ 306 w 460"/>
                  <a:gd name="T21" fmla="*/ 390 h 405"/>
                  <a:gd name="T22" fmla="*/ 416 w 460"/>
                  <a:gd name="T23" fmla="*/ 307 h 405"/>
                  <a:gd name="T24" fmla="*/ 460 w 460"/>
                  <a:gd name="T25" fmla="*/ 179 h 405"/>
                  <a:gd name="T26" fmla="*/ 456 w 460"/>
                  <a:gd name="T27" fmla="*/ 144 h 405"/>
                  <a:gd name="T28" fmla="*/ 456 w 460"/>
                  <a:gd name="T29" fmla="*/ 144 h 405"/>
                  <a:gd name="T30" fmla="*/ 423 w 460"/>
                  <a:gd name="T31" fmla="*/ 195 h 405"/>
                  <a:gd name="T32" fmla="*/ 380 w 460"/>
                  <a:gd name="T33" fmla="*/ 297 h 405"/>
                  <a:gd name="T34" fmla="*/ 299 w 460"/>
                  <a:gd name="T35" fmla="*/ 350 h 405"/>
                  <a:gd name="T36" fmla="*/ 240 w 460"/>
                  <a:gd name="T37" fmla="*/ 355 h 405"/>
                  <a:gd name="T38" fmla="*/ 240 w 460"/>
                  <a:gd name="T39" fmla="*/ 355 h 405"/>
                  <a:gd name="T40" fmla="*/ 127 w 460"/>
                  <a:gd name="T41" fmla="*/ 281 h 405"/>
                  <a:gd name="T42" fmla="*/ 95 w 460"/>
                  <a:gd name="T43" fmla="*/ 212 h 405"/>
                  <a:gd name="T44" fmla="*/ 103 w 460"/>
                  <a:gd name="T45" fmla="*/ 167 h 405"/>
                  <a:gd name="T46" fmla="*/ 143 w 460"/>
                  <a:gd name="T47" fmla="*/ 112 h 405"/>
                  <a:gd name="T48" fmla="*/ 186 w 460"/>
                  <a:gd name="T49" fmla="*/ 78 h 405"/>
                  <a:gd name="T50" fmla="*/ 339 w 460"/>
                  <a:gd name="T51" fmla="*/ 66 h 405"/>
                  <a:gd name="T52" fmla="*/ 423 w 460"/>
                  <a:gd name="T53" fmla="*/ 180 h 405"/>
                  <a:gd name="T54" fmla="*/ 423 w 460"/>
                  <a:gd name="T55" fmla="*/ 195 h 405"/>
                  <a:gd name="T56" fmla="*/ 423 w 460"/>
                  <a:gd name="T57" fmla="*/ 195 h 4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460" h="405">
                    <a:moveTo>
                      <a:pt x="456" y="144"/>
                    </a:moveTo>
                    <a:cubicBezTo>
                      <a:pt x="447" y="102"/>
                      <a:pt x="423" y="64"/>
                      <a:pt x="389" y="39"/>
                    </a:cubicBezTo>
                    <a:cubicBezTo>
                      <a:pt x="350" y="11"/>
                      <a:pt x="299" y="0"/>
                      <a:pt x="253" y="3"/>
                    </a:cubicBezTo>
                    <a:cubicBezTo>
                      <a:pt x="226" y="5"/>
                      <a:pt x="200" y="11"/>
                      <a:pt x="175" y="21"/>
                    </a:cubicBezTo>
                    <a:cubicBezTo>
                      <a:pt x="151" y="31"/>
                      <a:pt x="129" y="44"/>
                      <a:pt x="107" y="59"/>
                    </a:cubicBezTo>
                    <a:cubicBezTo>
                      <a:pt x="77" y="80"/>
                      <a:pt x="48" y="106"/>
                      <a:pt x="28" y="137"/>
                    </a:cubicBezTo>
                    <a:cubicBezTo>
                      <a:pt x="7" y="171"/>
                      <a:pt x="0" y="210"/>
                      <a:pt x="12" y="248"/>
                    </a:cubicBezTo>
                    <a:cubicBezTo>
                      <a:pt x="23" y="284"/>
                      <a:pt x="48" y="316"/>
                      <a:pt x="76" y="340"/>
                    </a:cubicBezTo>
                    <a:cubicBezTo>
                      <a:pt x="108" y="367"/>
                      <a:pt x="145" y="389"/>
                      <a:pt x="186" y="398"/>
                    </a:cubicBezTo>
                    <a:cubicBezTo>
                      <a:pt x="205" y="403"/>
                      <a:pt x="224" y="405"/>
                      <a:pt x="243" y="404"/>
                    </a:cubicBezTo>
                    <a:cubicBezTo>
                      <a:pt x="264" y="402"/>
                      <a:pt x="286" y="398"/>
                      <a:pt x="306" y="390"/>
                    </a:cubicBezTo>
                    <a:cubicBezTo>
                      <a:pt x="350" y="374"/>
                      <a:pt x="388" y="344"/>
                      <a:pt x="416" y="307"/>
                    </a:cubicBezTo>
                    <a:cubicBezTo>
                      <a:pt x="444" y="270"/>
                      <a:pt x="460" y="225"/>
                      <a:pt x="460" y="179"/>
                    </a:cubicBezTo>
                    <a:cubicBezTo>
                      <a:pt x="460" y="167"/>
                      <a:pt x="459" y="155"/>
                      <a:pt x="456" y="144"/>
                    </a:cubicBezTo>
                    <a:cubicBezTo>
                      <a:pt x="453" y="127"/>
                      <a:pt x="460" y="160"/>
                      <a:pt x="456" y="144"/>
                    </a:cubicBezTo>
                    <a:close/>
                    <a:moveTo>
                      <a:pt x="423" y="195"/>
                    </a:moveTo>
                    <a:cubicBezTo>
                      <a:pt x="422" y="232"/>
                      <a:pt x="404" y="270"/>
                      <a:pt x="380" y="297"/>
                    </a:cubicBezTo>
                    <a:cubicBezTo>
                      <a:pt x="358" y="322"/>
                      <a:pt x="330" y="340"/>
                      <a:pt x="299" y="350"/>
                    </a:cubicBezTo>
                    <a:cubicBezTo>
                      <a:pt x="280" y="356"/>
                      <a:pt x="260" y="357"/>
                      <a:pt x="240" y="355"/>
                    </a:cubicBezTo>
                    <a:cubicBezTo>
                      <a:pt x="240" y="355"/>
                      <a:pt x="240" y="355"/>
                      <a:pt x="240" y="355"/>
                    </a:cubicBezTo>
                    <a:cubicBezTo>
                      <a:pt x="193" y="349"/>
                      <a:pt x="156" y="317"/>
                      <a:pt x="127" y="281"/>
                    </a:cubicBezTo>
                    <a:cubicBezTo>
                      <a:pt x="111" y="262"/>
                      <a:pt x="98" y="238"/>
                      <a:pt x="95" y="212"/>
                    </a:cubicBezTo>
                    <a:cubicBezTo>
                      <a:pt x="94" y="197"/>
                      <a:pt x="97" y="181"/>
                      <a:pt x="103" y="167"/>
                    </a:cubicBezTo>
                    <a:cubicBezTo>
                      <a:pt x="112" y="146"/>
                      <a:pt x="127" y="128"/>
                      <a:pt x="143" y="112"/>
                    </a:cubicBezTo>
                    <a:cubicBezTo>
                      <a:pt x="156" y="99"/>
                      <a:pt x="170" y="87"/>
                      <a:pt x="186" y="78"/>
                    </a:cubicBezTo>
                    <a:cubicBezTo>
                      <a:pt x="232" y="51"/>
                      <a:pt x="289" y="46"/>
                      <a:pt x="339" y="66"/>
                    </a:cubicBezTo>
                    <a:cubicBezTo>
                      <a:pt x="385" y="85"/>
                      <a:pt x="421" y="129"/>
                      <a:pt x="423" y="180"/>
                    </a:cubicBezTo>
                    <a:cubicBezTo>
                      <a:pt x="423" y="185"/>
                      <a:pt x="423" y="190"/>
                      <a:pt x="423" y="195"/>
                    </a:cubicBezTo>
                    <a:cubicBezTo>
                      <a:pt x="423" y="197"/>
                      <a:pt x="423" y="194"/>
                      <a:pt x="423" y="195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51319" tIns="25660" rIns="51319" bIns="2566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010" dirty="0"/>
              </a:p>
            </p:txBody>
          </p:sp>
        </p:grpSp>
        <p:sp>
          <p:nvSpPr>
            <p:cNvPr id="7" name="Freeform 88">
              <a:extLst>
                <a:ext uri="{FF2B5EF4-FFF2-40B4-BE49-F238E27FC236}">
                  <a16:creationId xmlns:a16="http://schemas.microsoft.com/office/drawing/2014/main" id="{1635ADCA-4A2F-C84E-BCB9-0C4E9934E50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46032" y="2688184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txBody>
            <a:bodyPr vert="horz" wrap="square" lIns="51319" tIns="25660" rIns="51319" bIns="25660" numCol="1" anchor="t" anchorCtr="0" compatLnSpc="1">
              <a:prstTxWarp prst="textNoShape">
                <a:avLst/>
              </a:prstTxWarp>
            </a:bodyPr>
            <a:lstStyle/>
            <a:p>
              <a:endParaRPr lang="en-US" sz="1010" dirty="0"/>
            </a:p>
          </p:txBody>
        </p:sp>
        <p:sp>
          <p:nvSpPr>
            <p:cNvPr id="8" name="Freeform 88">
              <a:extLst>
                <a:ext uri="{FF2B5EF4-FFF2-40B4-BE49-F238E27FC236}">
                  <a16:creationId xmlns:a16="http://schemas.microsoft.com/office/drawing/2014/main" id="{95951007-F32C-AE40-99E5-A99CCD3E60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64300" y="-77012"/>
              <a:ext cx="12148525" cy="10716021"/>
            </a:xfrm>
            <a:custGeom>
              <a:avLst/>
              <a:gdLst>
                <a:gd name="T0" fmla="*/ 456 w 460"/>
                <a:gd name="T1" fmla="*/ 144 h 405"/>
                <a:gd name="T2" fmla="*/ 389 w 460"/>
                <a:gd name="T3" fmla="*/ 39 h 405"/>
                <a:gd name="T4" fmla="*/ 253 w 460"/>
                <a:gd name="T5" fmla="*/ 3 h 405"/>
                <a:gd name="T6" fmla="*/ 175 w 460"/>
                <a:gd name="T7" fmla="*/ 21 h 405"/>
                <a:gd name="T8" fmla="*/ 107 w 460"/>
                <a:gd name="T9" fmla="*/ 59 h 405"/>
                <a:gd name="T10" fmla="*/ 28 w 460"/>
                <a:gd name="T11" fmla="*/ 137 h 405"/>
                <a:gd name="T12" fmla="*/ 12 w 460"/>
                <a:gd name="T13" fmla="*/ 248 h 405"/>
                <a:gd name="T14" fmla="*/ 76 w 460"/>
                <a:gd name="T15" fmla="*/ 340 h 405"/>
                <a:gd name="T16" fmla="*/ 186 w 460"/>
                <a:gd name="T17" fmla="*/ 398 h 405"/>
                <a:gd name="T18" fmla="*/ 243 w 460"/>
                <a:gd name="T19" fmla="*/ 404 h 405"/>
                <a:gd name="T20" fmla="*/ 306 w 460"/>
                <a:gd name="T21" fmla="*/ 390 h 405"/>
                <a:gd name="T22" fmla="*/ 416 w 460"/>
                <a:gd name="T23" fmla="*/ 307 h 405"/>
                <a:gd name="T24" fmla="*/ 460 w 460"/>
                <a:gd name="T25" fmla="*/ 179 h 405"/>
                <a:gd name="T26" fmla="*/ 456 w 460"/>
                <a:gd name="T27" fmla="*/ 144 h 405"/>
                <a:gd name="T28" fmla="*/ 456 w 460"/>
                <a:gd name="T29" fmla="*/ 144 h 405"/>
                <a:gd name="T30" fmla="*/ 423 w 460"/>
                <a:gd name="T31" fmla="*/ 195 h 405"/>
                <a:gd name="T32" fmla="*/ 380 w 460"/>
                <a:gd name="T33" fmla="*/ 297 h 405"/>
                <a:gd name="T34" fmla="*/ 299 w 460"/>
                <a:gd name="T35" fmla="*/ 350 h 405"/>
                <a:gd name="T36" fmla="*/ 240 w 460"/>
                <a:gd name="T37" fmla="*/ 355 h 405"/>
                <a:gd name="T38" fmla="*/ 240 w 460"/>
                <a:gd name="T39" fmla="*/ 355 h 405"/>
                <a:gd name="T40" fmla="*/ 127 w 460"/>
                <a:gd name="T41" fmla="*/ 281 h 405"/>
                <a:gd name="T42" fmla="*/ 95 w 460"/>
                <a:gd name="T43" fmla="*/ 212 h 405"/>
                <a:gd name="T44" fmla="*/ 103 w 460"/>
                <a:gd name="T45" fmla="*/ 167 h 405"/>
                <a:gd name="T46" fmla="*/ 143 w 460"/>
                <a:gd name="T47" fmla="*/ 112 h 405"/>
                <a:gd name="T48" fmla="*/ 186 w 460"/>
                <a:gd name="T49" fmla="*/ 78 h 405"/>
                <a:gd name="T50" fmla="*/ 339 w 460"/>
                <a:gd name="T51" fmla="*/ 66 h 405"/>
                <a:gd name="T52" fmla="*/ 423 w 460"/>
                <a:gd name="T53" fmla="*/ 180 h 405"/>
                <a:gd name="T54" fmla="*/ 423 w 460"/>
                <a:gd name="T55" fmla="*/ 195 h 405"/>
                <a:gd name="T56" fmla="*/ 423 w 460"/>
                <a:gd name="T57" fmla="*/ 1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60" h="405">
                  <a:moveTo>
                    <a:pt x="456" y="144"/>
                  </a:moveTo>
                  <a:cubicBezTo>
                    <a:pt x="447" y="102"/>
                    <a:pt x="423" y="64"/>
                    <a:pt x="389" y="39"/>
                  </a:cubicBezTo>
                  <a:cubicBezTo>
                    <a:pt x="350" y="11"/>
                    <a:pt x="299" y="0"/>
                    <a:pt x="253" y="3"/>
                  </a:cubicBezTo>
                  <a:cubicBezTo>
                    <a:pt x="226" y="5"/>
                    <a:pt x="200" y="11"/>
                    <a:pt x="175" y="21"/>
                  </a:cubicBezTo>
                  <a:cubicBezTo>
                    <a:pt x="151" y="31"/>
                    <a:pt x="129" y="44"/>
                    <a:pt x="107" y="59"/>
                  </a:cubicBezTo>
                  <a:cubicBezTo>
                    <a:pt x="77" y="80"/>
                    <a:pt x="48" y="106"/>
                    <a:pt x="28" y="137"/>
                  </a:cubicBezTo>
                  <a:cubicBezTo>
                    <a:pt x="7" y="171"/>
                    <a:pt x="0" y="210"/>
                    <a:pt x="12" y="248"/>
                  </a:cubicBezTo>
                  <a:cubicBezTo>
                    <a:pt x="23" y="284"/>
                    <a:pt x="48" y="316"/>
                    <a:pt x="76" y="340"/>
                  </a:cubicBezTo>
                  <a:cubicBezTo>
                    <a:pt x="108" y="367"/>
                    <a:pt x="145" y="389"/>
                    <a:pt x="186" y="398"/>
                  </a:cubicBezTo>
                  <a:cubicBezTo>
                    <a:pt x="205" y="403"/>
                    <a:pt x="224" y="405"/>
                    <a:pt x="243" y="404"/>
                  </a:cubicBezTo>
                  <a:cubicBezTo>
                    <a:pt x="264" y="402"/>
                    <a:pt x="286" y="398"/>
                    <a:pt x="306" y="390"/>
                  </a:cubicBezTo>
                  <a:cubicBezTo>
                    <a:pt x="350" y="374"/>
                    <a:pt x="388" y="344"/>
                    <a:pt x="416" y="307"/>
                  </a:cubicBezTo>
                  <a:cubicBezTo>
                    <a:pt x="444" y="270"/>
                    <a:pt x="460" y="225"/>
                    <a:pt x="460" y="179"/>
                  </a:cubicBezTo>
                  <a:cubicBezTo>
                    <a:pt x="460" y="167"/>
                    <a:pt x="459" y="155"/>
                    <a:pt x="456" y="144"/>
                  </a:cubicBezTo>
                  <a:cubicBezTo>
                    <a:pt x="453" y="127"/>
                    <a:pt x="460" y="160"/>
                    <a:pt x="456" y="144"/>
                  </a:cubicBezTo>
                  <a:close/>
                  <a:moveTo>
                    <a:pt x="423" y="195"/>
                  </a:moveTo>
                  <a:cubicBezTo>
                    <a:pt x="422" y="232"/>
                    <a:pt x="404" y="270"/>
                    <a:pt x="380" y="297"/>
                  </a:cubicBezTo>
                  <a:cubicBezTo>
                    <a:pt x="358" y="322"/>
                    <a:pt x="330" y="340"/>
                    <a:pt x="299" y="350"/>
                  </a:cubicBezTo>
                  <a:cubicBezTo>
                    <a:pt x="280" y="356"/>
                    <a:pt x="260" y="357"/>
                    <a:pt x="240" y="355"/>
                  </a:cubicBezTo>
                  <a:cubicBezTo>
                    <a:pt x="240" y="355"/>
                    <a:pt x="240" y="355"/>
                    <a:pt x="240" y="355"/>
                  </a:cubicBezTo>
                  <a:cubicBezTo>
                    <a:pt x="193" y="349"/>
                    <a:pt x="156" y="317"/>
                    <a:pt x="127" y="281"/>
                  </a:cubicBezTo>
                  <a:cubicBezTo>
                    <a:pt x="111" y="262"/>
                    <a:pt x="98" y="238"/>
                    <a:pt x="95" y="212"/>
                  </a:cubicBezTo>
                  <a:cubicBezTo>
                    <a:pt x="94" y="197"/>
                    <a:pt x="97" y="181"/>
                    <a:pt x="103" y="167"/>
                  </a:cubicBezTo>
                  <a:cubicBezTo>
                    <a:pt x="112" y="146"/>
                    <a:pt x="127" y="128"/>
                    <a:pt x="143" y="112"/>
                  </a:cubicBezTo>
                  <a:cubicBezTo>
                    <a:pt x="156" y="99"/>
                    <a:pt x="170" y="87"/>
                    <a:pt x="186" y="78"/>
                  </a:cubicBezTo>
                  <a:cubicBezTo>
                    <a:pt x="232" y="51"/>
                    <a:pt x="289" y="46"/>
                    <a:pt x="339" y="66"/>
                  </a:cubicBezTo>
                  <a:cubicBezTo>
                    <a:pt x="385" y="85"/>
                    <a:pt x="421" y="129"/>
                    <a:pt x="423" y="180"/>
                  </a:cubicBezTo>
                  <a:cubicBezTo>
                    <a:pt x="423" y="185"/>
                    <a:pt x="423" y="190"/>
                    <a:pt x="423" y="195"/>
                  </a:cubicBezTo>
                  <a:cubicBezTo>
                    <a:pt x="423" y="197"/>
                    <a:pt x="423" y="194"/>
                    <a:pt x="423" y="195"/>
                  </a:cubicBezTo>
                  <a:close/>
                </a:path>
              </a:pathLst>
            </a:custGeom>
            <a:solidFill>
              <a:schemeClr val="bg1">
                <a:alpha val="6000"/>
              </a:schemeClr>
            </a:solidFill>
            <a:ln>
              <a:noFill/>
            </a:ln>
          </p:spPr>
          <p:txBody>
            <a:bodyPr vert="horz" wrap="square" lIns="51319" tIns="25660" rIns="51319" bIns="25660" numCol="1" anchor="t" anchorCtr="0" compatLnSpc="1">
              <a:prstTxWarp prst="textNoShape">
                <a:avLst/>
              </a:prstTxWarp>
            </a:bodyPr>
            <a:lstStyle/>
            <a:p>
              <a:endParaRPr lang="en-US" sz="1010" dirty="0"/>
            </a:p>
          </p:txBody>
        </p:sp>
      </p:grpSp>
      <p:sp>
        <p:nvSpPr>
          <p:cNvPr id="13" name="TextBox 18">
            <a:extLst>
              <a:ext uri="{FF2B5EF4-FFF2-40B4-BE49-F238E27FC236}">
                <a16:creationId xmlns:a16="http://schemas.microsoft.com/office/drawing/2014/main" id="{936A0D2F-389E-4C47-8667-1F95D148DD13}"/>
              </a:ext>
            </a:extLst>
          </p:cNvPr>
          <p:cNvSpPr txBox="1"/>
          <p:nvPr/>
        </p:nvSpPr>
        <p:spPr>
          <a:xfrm>
            <a:off x="0" y="942690"/>
            <a:ext cx="1368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Vis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hensyn</a:t>
            </a: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til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hverandre</a:t>
            </a: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- vær nøye med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hygiene</a:t>
            </a: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og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håndvask</a:t>
            </a:r>
            <a:endParaRPr lang="en-US" sz="4000" dirty="0">
              <a:solidFill>
                <a:srgbClr val="FFC000"/>
              </a:solidFill>
              <a:latin typeface="Source Sans Pro" panose="020B0503030403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14" name="TextBox 9">
            <a:extLst>
              <a:ext uri="{FF2B5EF4-FFF2-40B4-BE49-F238E27FC236}">
                <a16:creationId xmlns:a16="http://schemas.microsoft.com/office/drawing/2014/main" id="{45192360-CB91-9B4D-8617-74B222A772DF}"/>
              </a:ext>
            </a:extLst>
          </p:cNvPr>
          <p:cNvSpPr txBox="1"/>
          <p:nvPr/>
        </p:nvSpPr>
        <p:spPr>
          <a:xfrm>
            <a:off x="0" y="6039256"/>
            <a:ext cx="13684250" cy="12208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nb-NO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For å </a:t>
            </a:r>
          </a:p>
          <a:p>
            <a:pPr lvl="1" algn="ctr"/>
            <a:r>
              <a:rPr lang="nb-NO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forebygge </a:t>
            </a:r>
          </a:p>
          <a:p>
            <a:pPr lvl="1" algn="ctr"/>
            <a:r>
              <a:rPr lang="nb-NO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smitte </a:t>
            </a:r>
          </a:p>
          <a:p>
            <a:pPr lvl="1" algn="ctr"/>
            <a:r>
              <a:rPr lang="nb-NO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holder </a:t>
            </a:r>
          </a:p>
          <a:p>
            <a:pPr lvl="1" algn="ctr"/>
            <a:r>
              <a:rPr lang="nb-NO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vi stengt </a:t>
            </a:r>
          </a:p>
          <a:p>
            <a:pPr lvl="1" algn="ctr"/>
            <a:r>
              <a:rPr lang="nb-NO" altLang="nb-NO" sz="12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frem til </a:t>
            </a:r>
          </a:p>
          <a:p>
            <a:pPr lvl="1" algn="ctr"/>
            <a:r>
              <a:rPr lang="nb-NO" altLang="nb-NO" sz="6734" dirty="0">
                <a:solidFill>
                  <a:schemeClr val="bg1"/>
                </a:solidFill>
                <a:latin typeface="Arial Rounded MT Bold" panose="020F0704030504030204" pitchFamily="34" charset="77"/>
              </a:rPr>
              <a:t>...</a:t>
            </a:r>
            <a:endParaRPr lang="en-US" sz="6734" b="1" kern="0" dirty="0">
              <a:solidFill>
                <a:schemeClr val="bg1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5" name="TextBox 18">
            <a:extLst>
              <a:ext uri="{FF2B5EF4-FFF2-40B4-BE49-F238E27FC236}">
                <a16:creationId xmlns:a16="http://schemas.microsoft.com/office/drawing/2014/main" id="{0D1056F2-1E9E-C44B-A011-4F94ADB05728}"/>
              </a:ext>
            </a:extLst>
          </p:cNvPr>
          <p:cNvSpPr txBox="1"/>
          <p:nvPr/>
        </p:nvSpPr>
        <p:spPr>
          <a:xfrm>
            <a:off x="0" y="22793392"/>
            <a:ext cx="13684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Vis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hensyn</a:t>
            </a: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til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hverandre</a:t>
            </a: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- vær nøye med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hygiene</a:t>
            </a:r>
            <a:r>
              <a:rPr lang="en-US" sz="4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og </a:t>
            </a:r>
            <a:r>
              <a:rPr lang="en-US" sz="4000" b="1" dirty="0">
                <a:solidFill>
                  <a:srgbClr val="FFC00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håndvask</a:t>
            </a:r>
            <a:endParaRPr lang="en-US" sz="4000" dirty="0">
              <a:solidFill>
                <a:srgbClr val="FFC000"/>
              </a:solidFill>
              <a:latin typeface="Source Sans Pro" panose="020B0503030403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55097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 advClick="0" advTm="5000">
        <p159:morph option="byObject"/>
      </p:transition>
    </mc:Choice>
    <mc:Fallback>
      <p:transition spd="slow" advClick="0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73000">
              <a:schemeClr val="accent1">
                <a:lumMod val="75000"/>
              </a:schemeClr>
            </a:gs>
            <a:gs pos="100000">
              <a:schemeClr val="accent1">
                <a:lumMod val="50000"/>
              </a:schemeClr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Freeform 86">
            <a:extLst>
              <a:ext uri="{FF2B5EF4-FFF2-40B4-BE49-F238E27FC236}">
                <a16:creationId xmlns:a16="http://schemas.microsoft.com/office/drawing/2014/main" id="{A482C9C9-F672-3E41-AE9E-41BC96BA0C4F}"/>
              </a:ext>
            </a:extLst>
          </p:cNvPr>
          <p:cNvSpPr>
            <a:spLocks noEditPoints="1"/>
          </p:cNvSpPr>
          <p:nvPr/>
        </p:nvSpPr>
        <p:spPr bwMode="auto">
          <a:xfrm rot="12215870" flipH="1">
            <a:off x="7335970" y="18691005"/>
            <a:ext cx="45719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close/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52" name="Freeform 87">
            <a:extLst>
              <a:ext uri="{FF2B5EF4-FFF2-40B4-BE49-F238E27FC236}">
                <a16:creationId xmlns:a16="http://schemas.microsoft.com/office/drawing/2014/main" id="{4EBA0319-8CEC-0A42-AF89-FEDBE425E7A9}"/>
              </a:ext>
            </a:extLst>
          </p:cNvPr>
          <p:cNvSpPr>
            <a:spLocks noEditPoints="1"/>
          </p:cNvSpPr>
          <p:nvPr/>
        </p:nvSpPr>
        <p:spPr bwMode="auto">
          <a:xfrm rot="12215870" flipH="1">
            <a:off x="7335970" y="18691005"/>
            <a:ext cx="45719" cy="45719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>
                <a:moveTo>
                  <a:pt x="0" y="0"/>
                </a:moveTo>
                <a:lnTo>
                  <a:pt x="0" y="0"/>
                </a:lnTo>
                <a:moveTo>
                  <a:pt x="0" y="0"/>
                </a:moveTo>
                <a:lnTo>
                  <a:pt x="0" y="0"/>
                </a:lnTo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/>
              </a:gs>
            </a:gsLst>
            <a:path path="circle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53" name="Freeform 88">
            <a:extLst>
              <a:ext uri="{FF2B5EF4-FFF2-40B4-BE49-F238E27FC236}">
                <a16:creationId xmlns:a16="http://schemas.microsoft.com/office/drawing/2014/main" id="{AF905525-3733-F34A-8493-DAED900FA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-4709160" y="14258137"/>
            <a:ext cx="17069791" cy="15565126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alpha val="0"/>
                  <a:lumMod val="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49" name="Freeform 88">
            <a:extLst>
              <a:ext uri="{FF2B5EF4-FFF2-40B4-BE49-F238E27FC236}">
                <a16:creationId xmlns:a16="http://schemas.microsoft.com/office/drawing/2014/main" id="{6C84F1BE-BB71-1245-9F3D-03BB2E165C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EditPoints="1"/>
          </p:cNvSpPr>
          <p:nvPr/>
        </p:nvSpPr>
        <p:spPr bwMode="auto">
          <a:xfrm rot="12215870">
            <a:off x="1642742" y="16673913"/>
            <a:ext cx="17399116" cy="14811253"/>
          </a:xfrm>
          <a:custGeom>
            <a:avLst/>
            <a:gdLst>
              <a:gd name="T0" fmla="*/ 456 w 460"/>
              <a:gd name="T1" fmla="*/ 144 h 405"/>
              <a:gd name="T2" fmla="*/ 389 w 460"/>
              <a:gd name="T3" fmla="*/ 39 h 405"/>
              <a:gd name="T4" fmla="*/ 253 w 460"/>
              <a:gd name="T5" fmla="*/ 3 h 405"/>
              <a:gd name="T6" fmla="*/ 175 w 460"/>
              <a:gd name="T7" fmla="*/ 21 h 405"/>
              <a:gd name="T8" fmla="*/ 107 w 460"/>
              <a:gd name="T9" fmla="*/ 59 h 405"/>
              <a:gd name="T10" fmla="*/ 28 w 460"/>
              <a:gd name="T11" fmla="*/ 137 h 405"/>
              <a:gd name="T12" fmla="*/ 12 w 460"/>
              <a:gd name="T13" fmla="*/ 248 h 405"/>
              <a:gd name="T14" fmla="*/ 76 w 460"/>
              <a:gd name="T15" fmla="*/ 340 h 405"/>
              <a:gd name="T16" fmla="*/ 186 w 460"/>
              <a:gd name="T17" fmla="*/ 398 h 405"/>
              <a:gd name="T18" fmla="*/ 243 w 460"/>
              <a:gd name="T19" fmla="*/ 404 h 405"/>
              <a:gd name="T20" fmla="*/ 306 w 460"/>
              <a:gd name="T21" fmla="*/ 390 h 405"/>
              <a:gd name="T22" fmla="*/ 416 w 460"/>
              <a:gd name="T23" fmla="*/ 307 h 405"/>
              <a:gd name="T24" fmla="*/ 460 w 460"/>
              <a:gd name="T25" fmla="*/ 179 h 405"/>
              <a:gd name="T26" fmla="*/ 456 w 460"/>
              <a:gd name="T27" fmla="*/ 144 h 405"/>
              <a:gd name="T28" fmla="*/ 456 w 460"/>
              <a:gd name="T29" fmla="*/ 144 h 405"/>
              <a:gd name="T30" fmla="*/ 423 w 460"/>
              <a:gd name="T31" fmla="*/ 195 h 405"/>
              <a:gd name="T32" fmla="*/ 380 w 460"/>
              <a:gd name="T33" fmla="*/ 297 h 405"/>
              <a:gd name="T34" fmla="*/ 299 w 460"/>
              <a:gd name="T35" fmla="*/ 350 h 405"/>
              <a:gd name="T36" fmla="*/ 240 w 460"/>
              <a:gd name="T37" fmla="*/ 355 h 405"/>
              <a:gd name="T38" fmla="*/ 240 w 460"/>
              <a:gd name="T39" fmla="*/ 355 h 405"/>
              <a:gd name="T40" fmla="*/ 127 w 460"/>
              <a:gd name="T41" fmla="*/ 281 h 405"/>
              <a:gd name="T42" fmla="*/ 95 w 460"/>
              <a:gd name="T43" fmla="*/ 212 h 405"/>
              <a:gd name="T44" fmla="*/ 103 w 460"/>
              <a:gd name="T45" fmla="*/ 167 h 405"/>
              <a:gd name="T46" fmla="*/ 143 w 460"/>
              <a:gd name="T47" fmla="*/ 112 h 405"/>
              <a:gd name="T48" fmla="*/ 186 w 460"/>
              <a:gd name="T49" fmla="*/ 78 h 405"/>
              <a:gd name="T50" fmla="*/ 339 w 460"/>
              <a:gd name="T51" fmla="*/ 66 h 405"/>
              <a:gd name="T52" fmla="*/ 423 w 460"/>
              <a:gd name="T53" fmla="*/ 180 h 405"/>
              <a:gd name="T54" fmla="*/ 423 w 460"/>
              <a:gd name="T55" fmla="*/ 195 h 405"/>
              <a:gd name="T56" fmla="*/ 423 w 460"/>
              <a:gd name="T57" fmla="*/ 195 h 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60" h="405">
                <a:moveTo>
                  <a:pt x="456" y="144"/>
                </a:moveTo>
                <a:cubicBezTo>
                  <a:pt x="447" y="102"/>
                  <a:pt x="423" y="64"/>
                  <a:pt x="389" y="39"/>
                </a:cubicBezTo>
                <a:cubicBezTo>
                  <a:pt x="350" y="11"/>
                  <a:pt x="299" y="0"/>
                  <a:pt x="253" y="3"/>
                </a:cubicBezTo>
                <a:cubicBezTo>
                  <a:pt x="226" y="5"/>
                  <a:pt x="200" y="11"/>
                  <a:pt x="175" y="21"/>
                </a:cubicBezTo>
                <a:cubicBezTo>
                  <a:pt x="151" y="31"/>
                  <a:pt x="129" y="44"/>
                  <a:pt x="107" y="59"/>
                </a:cubicBezTo>
                <a:cubicBezTo>
                  <a:pt x="77" y="80"/>
                  <a:pt x="48" y="106"/>
                  <a:pt x="28" y="137"/>
                </a:cubicBezTo>
                <a:cubicBezTo>
                  <a:pt x="7" y="171"/>
                  <a:pt x="0" y="210"/>
                  <a:pt x="12" y="248"/>
                </a:cubicBezTo>
                <a:cubicBezTo>
                  <a:pt x="23" y="284"/>
                  <a:pt x="48" y="316"/>
                  <a:pt x="76" y="340"/>
                </a:cubicBezTo>
                <a:cubicBezTo>
                  <a:pt x="108" y="367"/>
                  <a:pt x="145" y="389"/>
                  <a:pt x="186" y="398"/>
                </a:cubicBezTo>
                <a:cubicBezTo>
                  <a:pt x="205" y="403"/>
                  <a:pt x="224" y="405"/>
                  <a:pt x="243" y="404"/>
                </a:cubicBezTo>
                <a:cubicBezTo>
                  <a:pt x="264" y="402"/>
                  <a:pt x="286" y="398"/>
                  <a:pt x="306" y="390"/>
                </a:cubicBezTo>
                <a:cubicBezTo>
                  <a:pt x="350" y="374"/>
                  <a:pt x="388" y="344"/>
                  <a:pt x="416" y="307"/>
                </a:cubicBezTo>
                <a:cubicBezTo>
                  <a:pt x="444" y="270"/>
                  <a:pt x="460" y="225"/>
                  <a:pt x="460" y="179"/>
                </a:cubicBezTo>
                <a:cubicBezTo>
                  <a:pt x="460" y="167"/>
                  <a:pt x="459" y="155"/>
                  <a:pt x="456" y="144"/>
                </a:cubicBezTo>
                <a:cubicBezTo>
                  <a:pt x="453" y="127"/>
                  <a:pt x="460" y="160"/>
                  <a:pt x="456" y="144"/>
                </a:cubicBezTo>
                <a:close/>
                <a:moveTo>
                  <a:pt x="423" y="195"/>
                </a:moveTo>
                <a:cubicBezTo>
                  <a:pt x="422" y="232"/>
                  <a:pt x="404" y="270"/>
                  <a:pt x="380" y="297"/>
                </a:cubicBezTo>
                <a:cubicBezTo>
                  <a:pt x="358" y="322"/>
                  <a:pt x="330" y="340"/>
                  <a:pt x="299" y="350"/>
                </a:cubicBezTo>
                <a:cubicBezTo>
                  <a:pt x="280" y="356"/>
                  <a:pt x="260" y="357"/>
                  <a:pt x="240" y="355"/>
                </a:cubicBezTo>
                <a:cubicBezTo>
                  <a:pt x="240" y="355"/>
                  <a:pt x="240" y="355"/>
                  <a:pt x="240" y="355"/>
                </a:cubicBezTo>
                <a:cubicBezTo>
                  <a:pt x="193" y="349"/>
                  <a:pt x="156" y="317"/>
                  <a:pt x="127" y="281"/>
                </a:cubicBezTo>
                <a:cubicBezTo>
                  <a:pt x="111" y="262"/>
                  <a:pt x="98" y="238"/>
                  <a:pt x="95" y="212"/>
                </a:cubicBezTo>
                <a:cubicBezTo>
                  <a:pt x="94" y="197"/>
                  <a:pt x="97" y="181"/>
                  <a:pt x="103" y="167"/>
                </a:cubicBezTo>
                <a:cubicBezTo>
                  <a:pt x="112" y="146"/>
                  <a:pt x="127" y="128"/>
                  <a:pt x="143" y="112"/>
                </a:cubicBezTo>
                <a:cubicBezTo>
                  <a:pt x="156" y="99"/>
                  <a:pt x="170" y="87"/>
                  <a:pt x="186" y="78"/>
                </a:cubicBezTo>
                <a:cubicBezTo>
                  <a:pt x="232" y="51"/>
                  <a:pt x="289" y="46"/>
                  <a:pt x="339" y="66"/>
                </a:cubicBezTo>
                <a:cubicBezTo>
                  <a:pt x="385" y="85"/>
                  <a:pt x="421" y="129"/>
                  <a:pt x="423" y="180"/>
                </a:cubicBezTo>
                <a:cubicBezTo>
                  <a:pt x="423" y="185"/>
                  <a:pt x="423" y="190"/>
                  <a:pt x="423" y="195"/>
                </a:cubicBezTo>
                <a:cubicBezTo>
                  <a:pt x="423" y="197"/>
                  <a:pt x="423" y="194"/>
                  <a:pt x="423" y="195"/>
                </a:cubicBezTo>
                <a:close/>
              </a:path>
            </a:pathLst>
          </a:custGeom>
          <a:gradFill>
            <a:gsLst>
              <a:gs pos="0">
                <a:schemeClr val="tx1">
                  <a:lumMod val="0"/>
                  <a:alpha val="58000"/>
                </a:schemeClr>
              </a:gs>
              <a:gs pos="48000">
                <a:schemeClr val="accent4">
                  <a:lumMod val="40000"/>
                  <a:lumOff val="60000"/>
                </a:schemeClr>
              </a:gs>
              <a:gs pos="100000">
                <a:srgbClr val="FFC000">
                  <a:alpha val="0"/>
                </a:srgbClr>
              </a:gs>
            </a:gsLst>
            <a:path path="circle">
              <a:fillToRect l="100000" t="100000"/>
            </a:path>
          </a:gradFill>
          <a:ln>
            <a:noFill/>
          </a:ln>
        </p:spPr>
        <p:txBody>
          <a:bodyPr vert="horz" wrap="square" lIns="51319" tIns="25660" rIns="51319" bIns="25660" numCol="1" anchor="t" anchorCtr="0" compatLnSpc="1">
            <a:prstTxWarp prst="textNoShape">
              <a:avLst/>
            </a:prstTxWarp>
          </a:bodyPr>
          <a:lstStyle/>
          <a:p>
            <a:endParaRPr lang="en-US" sz="1010" dirty="0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20ED98E8-1950-674F-A047-CCF6DB4245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38" y="3641354"/>
            <a:ext cx="11776112" cy="6888820"/>
          </a:xfrm>
        </p:spPr>
        <p:txBody>
          <a:bodyPr>
            <a:noAutofit/>
          </a:bodyPr>
          <a:lstStyle/>
          <a:p>
            <a:pPr algn="l"/>
            <a:r>
              <a:rPr lang="nb-NO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  <a:t>For å forebygge smitte holder</a:t>
            </a:r>
            <a:br>
              <a:rPr lang="nb-NO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</a:br>
            <a:r>
              <a:rPr lang="nb-NO" altLang="nb-NO" sz="12000" dirty="0">
                <a:solidFill>
                  <a:schemeClr val="bg2"/>
                </a:solidFill>
                <a:latin typeface="Impact" panose="020B0806030902050204" pitchFamily="34" charset="0"/>
              </a:rPr>
              <a:t>vi </a:t>
            </a:r>
            <a:r>
              <a:rPr lang="nb-NO" altLang="nb-NO" sz="1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stengt</a:t>
            </a:r>
            <a:br>
              <a:rPr lang="nb-NO" altLang="nb-NO" sz="1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</a:br>
            <a:r>
              <a:rPr lang="nb-NO" altLang="nb-NO" sz="12000" dirty="0">
                <a:solidFill>
                  <a:schemeClr val="accent4">
                    <a:lumMod val="60000"/>
                    <a:lumOff val="40000"/>
                  </a:schemeClr>
                </a:solidFill>
                <a:latin typeface="Impact" panose="020B0806030902050204" pitchFamily="34" charset="0"/>
              </a:rPr>
              <a:t>frem til ...</a:t>
            </a:r>
            <a:endParaRPr lang="en-US" altLang="nb-NO" sz="12000" dirty="0">
              <a:solidFill>
                <a:schemeClr val="accent4">
                  <a:lumMod val="60000"/>
                  <a:lumOff val="40000"/>
                </a:schemeClr>
              </a:solidFill>
              <a:latin typeface="Impact" panose="020B080603090205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3ACB1F-4564-0444-B670-312DEFD9D6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38" y="10821532"/>
            <a:ext cx="12516892" cy="2279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Source Sans Pro" panose="020B0403030403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id-ID" altLang="nb-NO" sz="5000" dirty="0">
                <a:solidFill>
                  <a:schemeClr val="bg1"/>
                </a:solidFill>
              </a:rPr>
              <a:t>Kontakt oss gjerne via vår nettside</a:t>
            </a:r>
          </a:p>
          <a:p>
            <a:pPr eaLnBrk="1" hangingPunct="1">
              <a:lnSpc>
                <a:spcPct val="150000"/>
              </a:lnSpc>
            </a:pPr>
            <a:r>
              <a:rPr lang="id-ID" altLang="nb-NO" sz="5000" dirty="0">
                <a:solidFill>
                  <a:schemeClr val="bg1"/>
                </a:solidFill>
              </a:rPr>
              <a:t>www.databeat.net </a:t>
            </a:r>
            <a:endParaRPr lang="en-US" altLang="nb-NO" sz="5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4001935"/>
      </p:ext>
    </p:extLst>
  </p:cSld>
  <p:clrMapOvr>
    <a:masterClrMapping/>
  </p:clrMapOvr>
  <p:transition spd="med" advClick="0" advTm="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31BC3AA-4AEB-7F47-AE1C-0735AB376619}"/>
              </a:ext>
            </a:extLst>
          </p:cNvPr>
          <p:cNvSpPr/>
          <p:nvPr/>
        </p:nvSpPr>
        <p:spPr>
          <a:xfrm>
            <a:off x="0" y="0"/>
            <a:ext cx="13684250" cy="24382413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48000">
                <a:schemeClr val="bg2">
                  <a:lumMod val="50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0" dirty="0">
              <a:solidFill>
                <a:srgbClr val="92D050"/>
              </a:solidFill>
            </a:endParaRPr>
          </a:p>
        </p:txBody>
      </p:sp>
      <p:sp>
        <p:nvSpPr>
          <p:cNvPr id="3" name="TextBox 9">
            <a:extLst>
              <a:ext uri="{FF2B5EF4-FFF2-40B4-BE49-F238E27FC236}">
                <a16:creationId xmlns:a16="http://schemas.microsoft.com/office/drawing/2014/main" id="{719E8782-4385-F64A-B0C2-2FFEA688379D}"/>
              </a:ext>
            </a:extLst>
          </p:cNvPr>
          <p:cNvSpPr txBox="1"/>
          <p:nvPr/>
        </p:nvSpPr>
        <p:spPr>
          <a:xfrm>
            <a:off x="0" y="5516239"/>
            <a:ext cx="13684250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nb-NO" altLang="nb-NO" sz="13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For å </a:t>
            </a:r>
          </a:p>
          <a:p>
            <a:pPr lvl="1" algn="ctr"/>
            <a:r>
              <a:rPr lang="nb-NO" altLang="nb-NO" sz="13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forebygge </a:t>
            </a:r>
          </a:p>
          <a:p>
            <a:pPr lvl="1" algn="ctr"/>
            <a:r>
              <a:rPr lang="nb-NO" altLang="nb-NO" sz="13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smitte holder </a:t>
            </a:r>
          </a:p>
          <a:p>
            <a:pPr lvl="1" algn="ctr"/>
            <a:r>
              <a:rPr lang="nb-NO" altLang="nb-NO" sz="130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vi </a:t>
            </a:r>
            <a:r>
              <a:rPr lang="nb-NO" altLang="nb-NO" sz="13000" dirty="0">
                <a:solidFill>
                  <a:srgbClr val="92D050"/>
                </a:solidFill>
                <a:latin typeface="Arial Rounded MT Bold" panose="020F0704030504030204" pitchFamily="34" charset="77"/>
              </a:rPr>
              <a:t>stengt </a:t>
            </a:r>
          </a:p>
          <a:p>
            <a:pPr lvl="1" algn="ctr"/>
            <a:r>
              <a:rPr lang="nb-NO" altLang="nb-NO" sz="13000" dirty="0">
                <a:solidFill>
                  <a:srgbClr val="92D050"/>
                </a:solidFill>
                <a:latin typeface="Arial Rounded MT Bold" panose="020F0704030504030204" pitchFamily="34" charset="77"/>
              </a:rPr>
              <a:t>frem til </a:t>
            </a:r>
          </a:p>
          <a:p>
            <a:pPr lvl="1" algn="ctr"/>
            <a:r>
              <a:rPr lang="nb-NO" altLang="nb-NO" sz="13000" dirty="0">
                <a:solidFill>
                  <a:srgbClr val="92D050"/>
                </a:solidFill>
                <a:latin typeface="Arial Rounded MT Bold" panose="020F0704030504030204" pitchFamily="34" charset="77"/>
              </a:rPr>
              <a:t>...</a:t>
            </a:r>
            <a:endParaRPr lang="en-US" sz="13000" b="1" kern="0" dirty="0">
              <a:solidFill>
                <a:srgbClr val="92D05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5" name="TextBox 18">
            <a:extLst>
              <a:ext uri="{FF2B5EF4-FFF2-40B4-BE49-F238E27FC236}">
                <a16:creationId xmlns:a16="http://schemas.microsoft.com/office/drawing/2014/main" id="{C08E78C1-03DB-CA49-995D-EDF171BD06A6}"/>
              </a:ext>
            </a:extLst>
          </p:cNvPr>
          <p:cNvSpPr txBox="1"/>
          <p:nvPr/>
        </p:nvSpPr>
        <p:spPr>
          <a:xfrm>
            <a:off x="446" y="903267"/>
            <a:ext cx="136842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Vis </a:t>
            </a:r>
            <a:r>
              <a:rPr lang="en-US" sz="3000" b="1" dirty="0">
                <a:solidFill>
                  <a:srgbClr val="92D05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hensyn</a:t>
            </a:r>
            <a:r>
              <a:rPr lang="en-US" sz="3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til </a:t>
            </a:r>
            <a:r>
              <a:rPr lang="en-US" sz="3000" b="1" dirty="0">
                <a:solidFill>
                  <a:srgbClr val="92D05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hverandre</a:t>
            </a:r>
            <a:r>
              <a:rPr lang="en-US" sz="3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– host</a:t>
            </a:r>
            <a:r>
              <a:rPr lang="en-US" sz="3000" b="1" dirty="0">
                <a:solidFill>
                  <a:srgbClr val="92D05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</a:t>
            </a:r>
            <a:r>
              <a:rPr lang="en-US" sz="3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i </a:t>
            </a:r>
            <a:r>
              <a:rPr lang="en-US" sz="3000" b="1" dirty="0">
                <a:solidFill>
                  <a:srgbClr val="92D05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armkroken</a:t>
            </a:r>
            <a:r>
              <a:rPr lang="en-US" sz="3000" dirty="0">
                <a:solidFill>
                  <a:schemeClr val="bg1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 og vær nøye med </a:t>
            </a:r>
            <a:r>
              <a:rPr lang="en-US" sz="3000" b="1" dirty="0">
                <a:solidFill>
                  <a:srgbClr val="92D050"/>
                </a:solidFill>
                <a:latin typeface="Source Sans Pro" panose="020B0503030403020204" pitchFamily="34" charset="0"/>
                <a:ea typeface="Roboto" panose="02000000000000000000" pitchFamily="2" charset="0"/>
                <a:cs typeface="Roboto" panose="02000000000000000000" pitchFamily="2" charset="0"/>
                <a:sym typeface="Open Sans" charset="0"/>
              </a:rPr>
              <a:t>håndvask</a:t>
            </a:r>
            <a:endParaRPr lang="en-US" sz="3000" dirty="0">
              <a:solidFill>
                <a:srgbClr val="92D050"/>
              </a:solidFill>
              <a:latin typeface="Source Sans Pro" panose="020B0503030403020204" pitchFamily="34" charset="0"/>
              <a:ea typeface="Roboto" panose="02000000000000000000" pitchFamily="2" charset="0"/>
              <a:cs typeface="Roboto" panose="02000000000000000000" pitchFamily="2" charset="0"/>
            </a:endParaRP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99D978FD-264D-6848-B3BA-E429DB33C904}"/>
              </a:ext>
            </a:extLst>
          </p:cNvPr>
          <p:cNvSpPr txBox="1"/>
          <p:nvPr/>
        </p:nvSpPr>
        <p:spPr>
          <a:xfrm>
            <a:off x="4824932" y="23499403"/>
            <a:ext cx="574067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0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For mer informasjon om Corona:</a:t>
            </a:r>
            <a:endParaRPr sz="3000" b="1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9" name="Bilde 8" descr="Et bilde som inneholder tegning&#10;&#10;Automatisk generert beskrivelse">
            <a:extLst>
              <a:ext uri="{FF2B5EF4-FFF2-40B4-BE49-F238E27FC236}">
                <a16:creationId xmlns:a16="http://schemas.microsoft.com/office/drawing/2014/main" id="{D5CDFA72-ED14-0444-8741-9B986870E2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96086" y="21312290"/>
            <a:ext cx="2540000" cy="2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8304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5000"/>
    </mc:Choice>
    <mc:Fallback>
      <p:transition spd="slow" advClick="0" advTm="5000"/>
    </mc:Fallback>
  </mc:AlternateContent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79</TotalTime>
  <Words>135</Words>
  <Application>Microsoft Macintosh PowerPoint</Application>
  <PresentationFormat>Egendefinert</PresentationFormat>
  <Paragraphs>26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7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Impact</vt:lpstr>
      <vt:lpstr>Roboto</vt:lpstr>
      <vt:lpstr>Source Sans Pro</vt:lpstr>
      <vt:lpstr>Office-tema</vt:lpstr>
      <vt:lpstr>For å forebygge smitte holder vi stengt frem  til ...</vt:lpstr>
      <vt:lpstr>For å forebygge smitte holder vi stengt frem  til ...</vt:lpstr>
      <vt:lpstr>PowerPoint-presentasjon</vt:lpstr>
      <vt:lpstr>For å forebygge smitte holder vi stengt frem til ...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Cecilie Rubach</dc:creator>
  <cp:lastModifiedBy>Cecilie Rubach</cp:lastModifiedBy>
  <cp:revision>7</cp:revision>
  <dcterms:created xsi:type="dcterms:W3CDTF">2020-03-13T11:46:13Z</dcterms:created>
  <dcterms:modified xsi:type="dcterms:W3CDTF">2020-03-13T13:05:29Z</dcterms:modified>
</cp:coreProperties>
</file>