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92" r:id="rId2"/>
    <p:sldId id="290" r:id="rId3"/>
    <p:sldId id="256" r:id="rId4"/>
    <p:sldId id="289" r:id="rId5"/>
    <p:sldId id="291" r:id="rId6"/>
  </p:sldIdLst>
  <p:sldSz cx="24382413" cy="13684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6"/>
    <p:restoredTop sz="94712"/>
  </p:normalViewPr>
  <p:slideViewPr>
    <p:cSldViewPr snapToGrid="0" snapToObjects="1" showGuides="1">
      <p:cViewPr varScale="1">
        <p:scale>
          <a:sx n="38" d="100"/>
          <a:sy n="38" d="100"/>
        </p:scale>
        <p:origin x="24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6D73E-DF6E-1C4D-BFAB-08A69DF39852}" type="datetimeFigureOut">
              <a:rPr lang="nb-NO" smtClean="0"/>
              <a:t>26.03.2020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4770-9379-434B-9C6B-48B1D85FC53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323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E4770-9379-434B-9C6B-48B1D85FC53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9211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E4770-9379-434B-9C6B-48B1D85FC533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941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>
            <a:extLst>
              <a:ext uri="{FF2B5EF4-FFF2-40B4-BE49-F238E27FC236}">
                <a16:creationId xmlns:a16="http://schemas.microsoft.com/office/drawing/2014/main" id="{D30EF236-7C75-5C4D-A4C5-F454D99FB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929366" y="-1194891"/>
            <a:ext cx="15412825" cy="16074031"/>
            <a:chOff x="0" y="-77012"/>
            <a:chExt cx="15412825" cy="16074031"/>
          </a:xfrm>
        </p:grpSpPr>
        <p:grpSp>
          <p:nvGrpSpPr>
            <p:cNvPr id="8" name="Group 84">
              <a:extLst>
                <a:ext uri="{FF2B5EF4-FFF2-40B4-BE49-F238E27FC236}">
                  <a16:creationId xmlns:a16="http://schemas.microsoft.com/office/drawing/2014/main" id="{129DDDAE-1D8A-D348-BCE0-E81E8A901B3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11" name="Freeform 85">
                <a:extLst>
                  <a:ext uri="{FF2B5EF4-FFF2-40B4-BE49-F238E27FC236}">
                    <a16:creationId xmlns:a16="http://schemas.microsoft.com/office/drawing/2014/main" id="{0AAAB16F-569D-984A-9F50-C92E21A397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86">
                <a:extLst>
                  <a:ext uri="{FF2B5EF4-FFF2-40B4-BE49-F238E27FC236}">
                    <a16:creationId xmlns:a16="http://schemas.microsoft.com/office/drawing/2014/main" id="{0E874B7F-FB91-CF4B-9E80-E3FB349E4A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87">
                <a:extLst>
                  <a:ext uri="{FF2B5EF4-FFF2-40B4-BE49-F238E27FC236}">
                    <a16:creationId xmlns:a16="http://schemas.microsoft.com/office/drawing/2014/main" id="{A2D62094-4509-8344-9253-0527E72D44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Freeform 88">
                <a:extLst>
                  <a:ext uri="{FF2B5EF4-FFF2-40B4-BE49-F238E27FC236}">
                    <a16:creationId xmlns:a16="http://schemas.microsoft.com/office/drawing/2014/main" id="{224BC1D8-C6E5-7648-AB66-C3DD7D887D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9" name="Freeform 88">
              <a:extLst>
                <a:ext uri="{FF2B5EF4-FFF2-40B4-BE49-F238E27FC236}">
                  <a16:creationId xmlns:a16="http://schemas.microsoft.com/office/drawing/2014/main" id="{28FF5458-C8EB-984D-AC64-656FAC8A49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8">
              <a:extLst>
                <a:ext uri="{FF2B5EF4-FFF2-40B4-BE49-F238E27FC236}">
                  <a16:creationId xmlns:a16="http://schemas.microsoft.com/office/drawing/2014/main" id="{BB538E52-B7D9-7A4C-A1AB-66A1BFCD15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0421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bg>
      <p:bgPr>
        <a:gradFill>
          <a:gsLst>
            <a:gs pos="0">
              <a:schemeClr val="tx1">
                <a:lumMod val="85000"/>
                <a:lumOff val="15000"/>
              </a:schemeClr>
            </a:gs>
            <a:gs pos="73000">
              <a:schemeClr val="tx1">
                <a:lumMod val="65000"/>
                <a:lumOff val="3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>
            <a:extLst>
              <a:ext uri="{FF2B5EF4-FFF2-40B4-BE49-F238E27FC236}">
                <a16:creationId xmlns:a16="http://schemas.microsoft.com/office/drawing/2014/main" id="{0160DF10-1B9D-514E-BC37-0CBF2989E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929366" y="-1194891"/>
            <a:ext cx="15412825" cy="16074031"/>
            <a:chOff x="0" y="-77012"/>
            <a:chExt cx="15412825" cy="16074031"/>
          </a:xfrm>
        </p:grpSpPr>
        <p:grpSp>
          <p:nvGrpSpPr>
            <p:cNvPr id="8" name="Group 84">
              <a:extLst>
                <a:ext uri="{FF2B5EF4-FFF2-40B4-BE49-F238E27FC236}">
                  <a16:creationId xmlns:a16="http://schemas.microsoft.com/office/drawing/2014/main" id="{C29FD7A7-4AA6-DC48-92D6-49653C4A5BC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11" name="Freeform 85">
                <a:extLst>
                  <a:ext uri="{FF2B5EF4-FFF2-40B4-BE49-F238E27FC236}">
                    <a16:creationId xmlns:a16="http://schemas.microsoft.com/office/drawing/2014/main" id="{155BD77B-A670-7A44-AA57-7E332C41C9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86">
                <a:extLst>
                  <a:ext uri="{FF2B5EF4-FFF2-40B4-BE49-F238E27FC236}">
                    <a16:creationId xmlns:a16="http://schemas.microsoft.com/office/drawing/2014/main" id="{C1458952-9EF0-D94F-B112-50C83945BE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87">
                <a:extLst>
                  <a:ext uri="{FF2B5EF4-FFF2-40B4-BE49-F238E27FC236}">
                    <a16:creationId xmlns:a16="http://schemas.microsoft.com/office/drawing/2014/main" id="{C7553AE1-7477-C148-9418-D9C1E513FFE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Freeform 88">
                <a:extLst>
                  <a:ext uri="{FF2B5EF4-FFF2-40B4-BE49-F238E27FC236}">
                    <a16:creationId xmlns:a16="http://schemas.microsoft.com/office/drawing/2014/main" id="{F4CA49E2-1053-FF46-AC5A-DB8A9259DC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9" name="Freeform 88">
              <a:extLst>
                <a:ext uri="{FF2B5EF4-FFF2-40B4-BE49-F238E27FC236}">
                  <a16:creationId xmlns:a16="http://schemas.microsoft.com/office/drawing/2014/main" id="{9764A570-75B0-EE48-A50F-BE32CC4FD3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8">
              <a:extLst>
                <a:ext uri="{FF2B5EF4-FFF2-40B4-BE49-F238E27FC236}">
                  <a16:creationId xmlns:a16="http://schemas.microsoft.com/office/drawing/2014/main" id="{768EF4DA-9F1C-9649-BD7E-BDC7FB018D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8790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bg>
      <p:bgPr>
        <a:gradFill>
          <a:gsLst>
            <a:gs pos="0">
              <a:schemeClr val="tx1">
                <a:lumMod val="85000"/>
                <a:lumOff val="15000"/>
              </a:schemeClr>
            </a:gs>
            <a:gs pos="73000">
              <a:schemeClr val="tx1">
                <a:lumMod val="75000"/>
                <a:lumOff val="2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29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85">
            <a:extLst>
              <a:ext uri="{FF2B5EF4-FFF2-40B4-BE49-F238E27FC236}">
                <a16:creationId xmlns:a16="http://schemas.microsoft.com/office/drawing/2014/main" id="{9F8B516D-FB69-444D-8AC4-0349FD507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7001378" y="6985586"/>
            <a:ext cx="11355791" cy="11182293"/>
          </a:xfrm>
          <a:custGeom>
            <a:avLst/>
            <a:gdLst>
              <a:gd name="T0" fmla="*/ 233 w 383"/>
              <a:gd name="T1" fmla="*/ 49 h 352"/>
              <a:gd name="T2" fmla="*/ 212 w 383"/>
              <a:gd name="T3" fmla="*/ 51 h 352"/>
              <a:gd name="T4" fmla="*/ 151 w 383"/>
              <a:gd name="T5" fmla="*/ 70 h 352"/>
              <a:gd name="T6" fmla="*/ 187 w 383"/>
              <a:gd name="T7" fmla="*/ 66 h 352"/>
              <a:gd name="T8" fmla="*/ 189 w 383"/>
              <a:gd name="T9" fmla="*/ 66 h 352"/>
              <a:gd name="T10" fmla="*/ 198 w 383"/>
              <a:gd name="T11" fmla="*/ 67 h 352"/>
              <a:gd name="T12" fmla="*/ 225 w 383"/>
              <a:gd name="T13" fmla="*/ 74 h 352"/>
              <a:gd name="T14" fmla="*/ 270 w 383"/>
              <a:gd name="T15" fmla="*/ 102 h 352"/>
              <a:gd name="T16" fmla="*/ 319 w 383"/>
              <a:gd name="T17" fmla="*/ 164 h 352"/>
              <a:gd name="T18" fmla="*/ 328 w 383"/>
              <a:gd name="T19" fmla="*/ 202 h 352"/>
              <a:gd name="T20" fmla="*/ 328 w 383"/>
              <a:gd name="T21" fmla="*/ 201 h 352"/>
              <a:gd name="T22" fmla="*/ 303 w 383"/>
              <a:gd name="T23" fmla="*/ 278 h 352"/>
              <a:gd name="T24" fmla="*/ 245 w 383"/>
              <a:gd name="T25" fmla="*/ 333 h 352"/>
              <a:gd name="T26" fmla="*/ 192 w 383"/>
              <a:gd name="T27" fmla="*/ 350 h 352"/>
              <a:gd name="T28" fmla="*/ 199 w 383"/>
              <a:gd name="T29" fmla="*/ 351 h 352"/>
              <a:gd name="T30" fmla="*/ 199 w 383"/>
              <a:gd name="T31" fmla="*/ 351 h 352"/>
              <a:gd name="T32" fmla="*/ 215 w 383"/>
              <a:gd name="T33" fmla="*/ 352 h 352"/>
              <a:gd name="T34" fmla="*/ 253 w 383"/>
              <a:gd name="T35" fmla="*/ 347 h 352"/>
              <a:gd name="T36" fmla="*/ 306 w 383"/>
              <a:gd name="T37" fmla="*/ 322 h 352"/>
              <a:gd name="T38" fmla="*/ 371 w 383"/>
              <a:gd name="T39" fmla="*/ 241 h 352"/>
              <a:gd name="T40" fmla="*/ 382 w 383"/>
              <a:gd name="T41" fmla="*/ 183 h 352"/>
              <a:gd name="T42" fmla="*/ 382 w 383"/>
              <a:gd name="T43" fmla="*/ 183 h 352"/>
              <a:gd name="T44" fmla="*/ 382 w 383"/>
              <a:gd name="T45" fmla="*/ 183 h 352"/>
              <a:gd name="T46" fmla="*/ 382 w 383"/>
              <a:gd name="T47" fmla="*/ 183 h 352"/>
              <a:gd name="T48" fmla="*/ 382 w 383"/>
              <a:gd name="T49" fmla="*/ 183 h 352"/>
              <a:gd name="T50" fmla="*/ 332 w 383"/>
              <a:gd name="T51" fmla="*/ 82 h 352"/>
              <a:gd name="T52" fmla="*/ 233 w 383"/>
              <a:gd name="T53" fmla="*/ 49 h 352"/>
              <a:gd name="T54" fmla="*/ 382 w 383"/>
              <a:gd name="T55" fmla="*/ 180 h 352"/>
              <a:gd name="T56" fmla="*/ 382 w 383"/>
              <a:gd name="T57" fmla="*/ 183 h 352"/>
              <a:gd name="T58" fmla="*/ 382 w 383"/>
              <a:gd name="T59" fmla="*/ 183 h 352"/>
              <a:gd name="T60" fmla="*/ 382 w 383"/>
              <a:gd name="T61" fmla="*/ 183 h 352"/>
              <a:gd name="T62" fmla="*/ 382 w 383"/>
              <a:gd name="T63" fmla="*/ 184 h 352"/>
              <a:gd name="T64" fmla="*/ 382 w 383"/>
              <a:gd name="T65" fmla="*/ 182 h 352"/>
              <a:gd name="T66" fmla="*/ 382 w 383"/>
              <a:gd name="T67" fmla="*/ 180 h 352"/>
              <a:gd name="T68" fmla="*/ 207 w 383"/>
              <a:gd name="T69" fmla="*/ 0 h 352"/>
              <a:gd name="T70" fmla="*/ 200 w 383"/>
              <a:gd name="T71" fmla="*/ 0 h 352"/>
              <a:gd name="T72" fmla="*/ 200 w 383"/>
              <a:gd name="T73" fmla="*/ 0 h 352"/>
              <a:gd name="T74" fmla="*/ 200 w 383"/>
              <a:gd name="T75" fmla="*/ 0 h 352"/>
              <a:gd name="T76" fmla="*/ 199 w 383"/>
              <a:gd name="T77" fmla="*/ 0 h 352"/>
              <a:gd name="T78" fmla="*/ 30 w 383"/>
              <a:gd name="T79" fmla="*/ 80 h 352"/>
              <a:gd name="T80" fmla="*/ 0 w 383"/>
              <a:gd name="T81" fmla="*/ 115 h 352"/>
              <a:gd name="T82" fmla="*/ 59 w 383"/>
              <a:gd name="T83" fmla="*/ 60 h 352"/>
              <a:gd name="T84" fmla="*/ 143 w 383"/>
              <a:gd name="T85" fmla="*/ 14 h 352"/>
              <a:gd name="T86" fmla="*/ 207 w 383"/>
              <a:gd name="T87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3" h="352">
                <a:moveTo>
                  <a:pt x="233" y="49"/>
                </a:moveTo>
                <a:cubicBezTo>
                  <a:pt x="226" y="49"/>
                  <a:pt x="219" y="50"/>
                  <a:pt x="212" y="51"/>
                </a:cubicBezTo>
                <a:cubicBezTo>
                  <a:pt x="191" y="53"/>
                  <a:pt x="170" y="60"/>
                  <a:pt x="151" y="70"/>
                </a:cubicBezTo>
                <a:cubicBezTo>
                  <a:pt x="163" y="67"/>
                  <a:pt x="175" y="66"/>
                  <a:pt x="187" y="66"/>
                </a:cubicBezTo>
                <a:cubicBezTo>
                  <a:pt x="185" y="66"/>
                  <a:pt x="188" y="66"/>
                  <a:pt x="189" y="66"/>
                </a:cubicBezTo>
                <a:cubicBezTo>
                  <a:pt x="192" y="66"/>
                  <a:pt x="195" y="67"/>
                  <a:pt x="198" y="67"/>
                </a:cubicBezTo>
                <a:cubicBezTo>
                  <a:pt x="207" y="68"/>
                  <a:pt x="216" y="71"/>
                  <a:pt x="225" y="74"/>
                </a:cubicBezTo>
                <a:cubicBezTo>
                  <a:pt x="242" y="81"/>
                  <a:pt x="257" y="91"/>
                  <a:pt x="270" y="102"/>
                </a:cubicBezTo>
                <a:cubicBezTo>
                  <a:pt x="291" y="119"/>
                  <a:pt x="309" y="139"/>
                  <a:pt x="319" y="164"/>
                </a:cubicBezTo>
                <a:cubicBezTo>
                  <a:pt x="325" y="176"/>
                  <a:pt x="327" y="189"/>
                  <a:pt x="328" y="202"/>
                </a:cubicBezTo>
                <a:cubicBezTo>
                  <a:pt x="328" y="201"/>
                  <a:pt x="328" y="201"/>
                  <a:pt x="328" y="201"/>
                </a:cubicBezTo>
                <a:cubicBezTo>
                  <a:pt x="328" y="229"/>
                  <a:pt x="318" y="255"/>
                  <a:pt x="303" y="278"/>
                </a:cubicBezTo>
                <a:cubicBezTo>
                  <a:pt x="287" y="300"/>
                  <a:pt x="268" y="319"/>
                  <a:pt x="245" y="333"/>
                </a:cubicBezTo>
                <a:cubicBezTo>
                  <a:pt x="229" y="342"/>
                  <a:pt x="211" y="348"/>
                  <a:pt x="192" y="350"/>
                </a:cubicBezTo>
                <a:cubicBezTo>
                  <a:pt x="194" y="351"/>
                  <a:pt x="197" y="351"/>
                  <a:pt x="199" y="351"/>
                </a:cubicBezTo>
                <a:cubicBezTo>
                  <a:pt x="199" y="351"/>
                  <a:pt x="199" y="351"/>
                  <a:pt x="199" y="351"/>
                </a:cubicBezTo>
                <a:cubicBezTo>
                  <a:pt x="204" y="352"/>
                  <a:pt x="210" y="352"/>
                  <a:pt x="215" y="352"/>
                </a:cubicBezTo>
                <a:cubicBezTo>
                  <a:pt x="227" y="352"/>
                  <a:pt x="240" y="351"/>
                  <a:pt x="253" y="347"/>
                </a:cubicBezTo>
                <a:cubicBezTo>
                  <a:pt x="272" y="342"/>
                  <a:pt x="290" y="333"/>
                  <a:pt x="306" y="322"/>
                </a:cubicBezTo>
                <a:cubicBezTo>
                  <a:pt x="335" y="302"/>
                  <a:pt x="358" y="273"/>
                  <a:pt x="371" y="241"/>
                </a:cubicBezTo>
                <a:cubicBezTo>
                  <a:pt x="378" y="223"/>
                  <a:pt x="383" y="202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3" y="143"/>
                  <a:pt x="362" y="106"/>
                  <a:pt x="332" y="82"/>
                </a:cubicBezTo>
                <a:cubicBezTo>
                  <a:pt x="304" y="60"/>
                  <a:pt x="268" y="49"/>
                  <a:pt x="233" y="49"/>
                </a:cubicBezTo>
                <a:moveTo>
                  <a:pt x="382" y="180"/>
                </a:moveTo>
                <a:cubicBezTo>
                  <a:pt x="382" y="180"/>
                  <a:pt x="382" y="181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4"/>
                  <a:pt x="382" y="184"/>
                </a:cubicBezTo>
                <a:cubicBezTo>
                  <a:pt x="382" y="184"/>
                  <a:pt x="382" y="183"/>
                  <a:pt x="382" y="182"/>
                </a:cubicBezTo>
                <a:cubicBezTo>
                  <a:pt x="382" y="181"/>
                  <a:pt x="382" y="180"/>
                  <a:pt x="382" y="180"/>
                </a:cubicBezTo>
                <a:moveTo>
                  <a:pt x="207" y="0"/>
                </a:moveTo>
                <a:cubicBezTo>
                  <a:pt x="204" y="0"/>
                  <a:pt x="202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199" y="0"/>
                  <a:pt x="199" y="0"/>
                </a:cubicBezTo>
                <a:cubicBezTo>
                  <a:pt x="136" y="6"/>
                  <a:pt x="75" y="36"/>
                  <a:pt x="30" y="80"/>
                </a:cubicBezTo>
                <a:cubicBezTo>
                  <a:pt x="19" y="91"/>
                  <a:pt x="9" y="102"/>
                  <a:pt x="0" y="115"/>
                </a:cubicBezTo>
                <a:cubicBezTo>
                  <a:pt x="17" y="94"/>
                  <a:pt x="37" y="76"/>
                  <a:pt x="59" y="60"/>
                </a:cubicBezTo>
                <a:cubicBezTo>
                  <a:pt x="85" y="41"/>
                  <a:pt x="113" y="24"/>
                  <a:pt x="143" y="14"/>
                </a:cubicBezTo>
                <a:cubicBezTo>
                  <a:pt x="164" y="6"/>
                  <a:pt x="185" y="1"/>
                  <a:pt x="207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 86">
            <a:extLst>
              <a:ext uri="{FF2B5EF4-FFF2-40B4-BE49-F238E27FC236}">
                <a16:creationId xmlns:a16="http://schemas.microsoft.com/office/drawing/2014/main" id="{2DF35875-3425-DE4F-85B5-8A0E1FBFE11B}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Freeform 87">
            <a:extLst>
              <a:ext uri="{FF2B5EF4-FFF2-40B4-BE49-F238E27FC236}">
                <a16:creationId xmlns:a16="http://schemas.microsoft.com/office/drawing/2014/main" id="{BA09C3F4-66A2-8943-A7CE-F92CD6A85D79}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Freeform 88">
            <a:extLst>
              <a:ext uri="{FF2B5EF4-FFF2-40B4-BE49-F238E27FC236}">
                <a16:creationId xmlns:a16="http://schemas.microsoft.com/office/drawing/2014/main" id="{927C0A8F-C77A-CF47-8CF1-6F1D79D9A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4538868" y="8780987"/>
            <a:ext cx="13651907" cy="13851265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88">
            <a:extLst>
              <a:ext uri="{FF2B5EF4-FFF2-40B4-BE49-F238E27FC236}">
                <a16:creationId xmlns:a16="http://schemas.microsoft.com/office/drawing/2014/main" id="{E0BED8E9-230F-C04B-9B6B-BA6F629A5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2263339" y="9714531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Freeform 88">
            <a:extLst>
              <a:ext uri="{FF2B5EF4-FFF2-40B4-BE49-F238E27FC236}">
                <a16:creationId xmlns:a16="http://schemas.microsoft.com/office/drawing/2014/main" id="{D350A07A-B9DC-0048-86D3-06AD755DD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0730647" y="7245758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3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5">
            <a:extLst>
              <a:ext uri="{FF2B5EF4-FFF2-40B4-BE49-F238E27FC236}">
                <a16:creationId xmlns:a16="http://schemas.microsoft.com/office/drawing/2014/main" id="{32E349D6-62C1-7049-9963-6F53289A6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8197628" y="8093103"/>
            <a:ext cx="11355791" cy="11182293"/>
          </a:xfrm>
          <a:custGeom>
            <a:avLst/>
            <a:gdLst>
              <a:gd name="T0" fmla="*/ 233 w 383"/>
              <a:gd name="T1" fmla="*/ 49 h 352"/>
              <a:gd name="T2" fmla="*/ 212 w 383"/>
              <a:gd name="T3" fmla="*/ 51 h 352"/>
              <a:gd name="T4" fmla="*/ 151 w 383"/>
              <a:gd name="T5" fmla="*/ 70 h 352"/>
              <a:gd name="T6" fmla="*/ 187 w 383"/>
              <a:gd name="T7" fmla="*/ 66 h 352"/>
              <a:gd name="T8" fmla="*/ 189 w 383"/>
              <a:gd name="T9" fmla="*/ 66 h 352"/>
              <a:gd name="T10" fmla="*/ 198 w 383"/>
              <a:gd name="T11" fmla="*/ 67 h 352"/>
              <a:gd name="T12" fmla="*/ 225 w 383"/>
              <a:gd name="T13" fmla="*/ 74 h 352"/>
              <a:gd name="T14" fmla="*/ 270 w 383"/>
              <a:gd name="T15" fmla="*/ 102 h 352"/>
              <a:gd name="T16" fmla="*/ 319 w 383"/>
              <a:gd name="T17" fmla="*/ 164 h 352"/>
              <a:gd name="T18" fmla="*/ 328 w 383"/>
              <a:gd name="T19" fmla="*/ 202 h 352"/>
              <a:gd name="T20" fmla="*/ 328 w 383"/>
              <a:gd name="T21" fmla="*/ 201 h 352"/>
              <a:gd name="T22" fmla="*/ 303 w 383"/>
              <a:gd name="T23" fmla="*/ 278 h 352"/>
              <a:gd name="T24" fmla="*/ 245 w 383"/>
              <a:gd name="T25" fmla="*/ 333 h 352"/>
              <a:gd name="T26" fmla="*/ 192 w 383"/>
              <a:gd name="T27" fmla="*/ 350 h 352"/>
              <a:gd name="T28" fmla="*/ 199 w 383"/>
              <a:gd name="T29" fmla="*/ 351 h 352"/>
              <a:gd name="T30" fmla="*/ 199 w 383"/>
              <a:gd name="T31" fmla="*/ 351 h 352"/>
              <a:gd name="T32" fmla="*/ 215 w 383"/>
              <a:gd name="T33" fmla="*/ 352 h 352"/>
              <a:gd name="T34" fmla="*/ 253 w 383"/>
              <a:gd name="T35" fmla="*/ 347 h 352"/>
              <a:gd name="T36" fmla="*/ 306 w 383"/>
              <a:gd name="T37" fmla="*/ 322 h 352"/>
              <a:gd name="T38" fmla="*/ 371 w 383"/>
              <a:gd name="T39" fmla="*/ 241 h 352"/>
              <a:gd name="T40" fmla="*/ 382 w 383"/>
              <a:gd name="T41" fmla="*/ 183 h 352"/>
              <a:gd name="T42" fmla="*/ 382 w 383"/>
              <a:gd name="T43" fmla="*/ 183 h 352"/>
              <a:gd name="T44" fmla="*/ 382 w 383"/>
              <a:gd name="T45" fmla="*/ 183 h 352"/>
              <a:gd name="T46" fmla="*/ 382 w 383"/>
              <a:gd name="T47" fmla="*/ 183 h 352"/>
              <a:gd name="T48" fmla="*/ 382 w 383"/>
              <a:gd name="T49" fmla="*/ 183 h 352"/>
              <a:gd name="T50" fmla="*/ 332 w 383"/>
              <a:gd name="T51" fmla="*/ 82 h 352"/>
              <a:gd name="T52" fmla="*/ 233 w 383"/>
              <a:gd name="T53" fmla="*/ 49 h 352"/>
              <a:gd name="T54" fmla="*/ 382 w 383"/>
              <a:gd name="T55" fmla="*/ 180 h 352"/>
              <a:gd name="T56" fmla="*/ 382 w 383"/>
              <a:gd name="T57" fmla="*/ 183 h 352"/>
              <a:gd name="T58" fmla="*/ 382 w 383"/>
              <a:gd name="T59" fmla="*/ 183 h 352"/>
              <a:gd name="T60" fmla="*/ 382 w 383"/>
              <a:gd name="T61" fmla="*/ 183 h 352"/>
              <a:gd name="T62" fmla="*/ 382 w 383"/>
              <a:gd name="T63" fmla="*/ 184 h 352"/>
              <a:gd name="T64" fmla="*/ 382 w 383"/>
              <a:gd name="T65" fmla="*/ 182 h 352"/>
              <a:gd name="T66" fmla="*/ 382 w 383"/>
              <a:gd name="T67" fmla="*/ 180 h 352"/>
              <a:gd name="T68" fmla="*/ 207 w 383"/>
              <a:gd name="T69" fmla="*/ 0 h 352"/>
              <a:gd name="T70" fmla="*/ 200 w 383"/>
              <a:gd name="T71" fmla="*/ 0 h 352"/>
              <a:gd name="T72" fmla="*/ 200 w 383"/>
              <a:gd name="T73" fmla="*/ 0 h 352"/>
              <a:gd name="T74" fmla="*/ 200 w 383"/>
              <a:gd name="T75" fmla="*/ 0 h 352"/>
              <a:gd name="T76" fmla="*/ 199 w 383"/>
              <a:gd name="T77" fmla="*/ 0 h 352"/>
              <a:gd name="T78" fmla="*/ 30 w 383"/>
              <a:gd name="T79" fmla="*/ 80 h 352"/>
              <a:gd name="T80" fmla="*/ 0 w 383"/>
              <a:gd name="T81" fmla="*/ 115 h 352"/>
              <a:gd name="T82" fmla="*/ 59 w 383"/>
              <a:gd name="T83" fmla="*/ 60 h 352"/>
              <a:gd name="T84" fmla="*/ 143 w 383"/>
              <a:gd name="T85" fmla="*/ 14 h 352"/>
              <a:gd name="T86" fmla="*/ 207 w 383"/>
              <a:gd name="T87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3" h="352">
                <a:moveTo>
                  <a:pt x="233" y="49"/>
                </a:moveTo>
                <a:cubicBezTo>
                  <a:pt x="226" y="49"/>
                  <a:pt x="219" y="50"/>
                  <a:pt x="212" y="51"/>
                </a:cubicBezTo>
                <a:cubicBezTo>
                  <a:pt x="191" y="53"/>
                  <a:pt x="170" y="60"/>
                  <a:pt x="151" y="70"/>
                </a:cubicBezTo>
                <a:cubicBezTo>
                  <a:pt x="163" y="67"/>
                  <a:pt x="175" y="66"/>
                  <a:pt x="187" y="66"/>
                </a:cubicBezTo>
                <a:cubicBezTo>
                  <a:pt x="185" y="66"/>
                  <a:pt x="188" y="66"/>
                  <a:pt x="189" y="66"/>
                </a:cubicBezTo>
                <a:cubicBezTo>
                  <a:pt x="192" y="66"/>
                  <a:pt x="195" y="67"/>
                  <a:pt x="198" y="67"/>
                </a:cubicBezTo>
                <a:cubicBezTo>
                  <a:pt x="207" y="68"/>
                  <a:pt x="216" y="71"/>
                  <a:pt x="225" y="74"/>
                </a:cubicBezTo>
                <a:cubicBezTo>
                  <a:pt x="242" y="81"/>
                  <a:pt x="257" y="91"/>
                  <a:pt x="270" y="102"/>
                </a:cubicBezTo>
                <a:cubicBezTo>
                  <a:pt x="291" y="119"/>
                  <a:pt x="309" y="139"/>
                  <a:pt x="319" y="164"/>
                </a:cubicBezTo>
                <a:cubicBezTo>
                  <a:pt x="325" y="176"/>
                  <a:pt x="327" y="189"/>
                  <a:pt x="328" y="202"/>
                </a:cubicBezTo>
                <a:cubicBezTo>
                  <a:pt x="328" y="201"/>
                  <a:pt x="328" y="201"/>
                  <a:pt x="328" y="201"/>
                </a:cubicBezTo>
                <a:cubicBezTo>
                  <a:pt x="328" y="229"/>
                  <a:pt x="318" y="255"/>
                  <a:pt x="303" y="278"/>
                </a:cubicBezTo>
                <a:cubicBezTo>
                  <a:pt x="287" y="300"/>
                  <a:pt x="268" y="319"/>
                  <a:pt x="245" y="333"/>
                </a:cubicBezTo>
                <a:cubicBezTo>
                  <a:pt x="229" y="342"/>
                  <a:pt x="211" y="348"/>
                  <a:pt x="192" y="350"/>
                </a:cubicBezTo>
                <a:cubicBezTo>
                  <a:pt x="194" y="351"/>
                  <a:pt x="197" y="351"/>
                  <a:pt x="199" y="351"/>
                </a:cubicBezTo>
                <a:cubicBezTo>
                  <a:pt x="199" y="351"/>
                  <a:pt x="199" y="351"/>
                  <a:pt x="199" y="351"/>
                </a:cubicBezTo>
                <a:cubicBezTo>
                  <a:pt x="204" y="352"/>
                  <a:pt x="210" y="352"/>
                  <a:pt x="215" y="352"/>
                </a:cubicBezTo>
                <a:cubicBezTo>
                  <a:pt x="227" y="352"/>
                  <a:pt x="240" y="351"/>
                  <a:pt x="253" y="347"/>
                </a:cubicBezTo>
                <a:cubicBezTo>
                  <a:pt x="272" y="342"/>
                  <a:pt x="290" y="333"/>
                  <a:pt x="306" y="322"/>
                </a:cubicBezTo>
                <a:cubicBezTo>
                  <a:pt x="335" y="302"/>
                  <a:pt x="358" y="273"/>
                  <a:pt x="371" y="241"/>
                </a:cubicBezTo>
                <a:cubicBezTo>
                  <a:pt x="378" y="223"/>
                  <a:pt x="383" y="202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3" y="143"/>
                  <a:pt x="362" y="106"/>
                  <a:pt x="332" y="82"/>
                </a:cubicBezTo>
                <a:cubicBezTo>
                  <a:pt x="304" y="60"/>
                  <a:pt x="268" y="49"/>
                  <a:pt x="233" y="49"/>
                </a:cubicBezTo>
                <a:moveTo>
                  <a:pt x="382" y="180"/>
                </a:moveTo>
                <a:cubicBezTo>
                  <a:pt x="382" y="180"/>
                  <a:pt x="382" y="181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4"/>
                  <a:pt x="382" y="184"/>
                </a:cubicBezTo>
                <a:cubicBezTo>
                  <a:pt x="382" y="184"/>
                  <a:pt x="382" y="183"/>
                  <a:pt x="382" y="182"/>
                </a:cubicBezTo>
                <a:cubicBezTo>
                  <a:pt x="382" y="181"/>
                  <a:pt x="382" y="180"/>
                  <a:pt x="382" y="180"/>
                </a:cubicBezTo>
                <a:moveTo>
                  <a:pt x="207" y="0"/>
                </a:moveTo>
                <a:cubicBezTo>
                  <a:pt x="204" y="0"/>
                  <a:pt x="202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199" y="0"/>
                  <a:pt x="199" y="0"/>
                </a:cubicBezTo>
                <a:cubicBezTo>
                  <a:pt x="136" y="6"/>
                  <a:pt x="75" y="36"/>
                  <a:pt x="30" y="80"/>
                </a:cubicBezTo>
                <a:cubicBezTo>
                  <a:pt x="19" y="91"/>
                  <a:pt x="9" y="102"/>
                  <a:pt x="0" y="115"/>
                </a:cubicBezTo>
                <a:cubicBezTo>
                  <a:pt x="17" y="94"/>
                  <a:pt x="37" y="76"/>
                  <a:pt x="59" y="60"/>
                </a:cubicBezTo>
                <a:cubicBezTo>
                  <a:pt x="85" y="41"/>
                  <a:pt x="113" y="24"/>
                  <a:pt x="143" y="14"/>
                </a:cubicBezTo>
                <a:cubicBezTo>
                  <a:pt x="164" y="6"/>
                  <a:pt x="185" y="1"/>
                  <a:pt x="207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reeform 86">
            <a:extLst>
              <a:ext uri="{FF2B5EF4-FFF2-40B4-BE49-F238E27FC236}">
                <a16:creationId xmlns:a16="http://schemas.microsoft.com/office/drawing/2014/main" id="{DA06AEF4-E8A6-AB42-83D3-7712E60D3F17}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87">
            <a:extLst>
              <a:ext uri="{FF2B5EF4-FFF2-40B4-BE49-F238E27FC236}">
                <a16:creationId xmlns:a16="http://schemas.microsoft.com/office/drawing/2014/main" id="{C17B7B3E-B25C-B046-8049-D256409AA0FE}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88">
            <a:extLst>
              <a:ext uri="{FF2B5EF4-FFF2-40B4-BE49-F238E27FC236}">
                <a16:creationId xmlns:a16="http://schemas.microsoft.com/office/drawing/2014/main" id="{57C2CA1A-BE3A-3F43-B4F9-73B643BE7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5853318" y="4580462"/>
            <a:ext cx="13651907" cy="13851265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88">
            <a:extLst>
              <a:ext uri="{FF2B5EF4-FFF2-40B4-BE49-F238E27FC236}">
                <a16:creationId xmlns:a16="http://schemas.microsoft.com/office/drawing/2014/main" id="{5A463B10-D9F1-0C4A-82B7-1AD26AE1D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4267049" y="9480267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88">
            <a:extLst>
              <a:ext uri="{FF2B5EF4-FFF2-40B4-BE49-F238E27FC236}">
                <a16:creationId xmlns:a16="http://schemas.microsoft.com/office/drawing/2014/main" id="{D01519EF-970E-8A40-8E50-CEDB5D6C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 userDrawn="1"/>
        </p:nvSpPr>
        <p:spPr bwMode="auto">
          <a:xfrm rot="12215870">
            <a:off x="10730647" y="7245758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lumMod val="0"/>
                  <a:alpha val="5800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68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03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2" y="2"/>
            <a:ext cx="24382411" cy="13684249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 rtlCol="0">
            <a:normAutofit/>
          </a:bodyPr>
          <a:lstStyle>
            <a:lvl1pPr>
              <a:defRPr sz="1596"/>
            </a:lvl1pPr>
          </a:lstStyle>
          <a:p>
            <a:pPr lvl="0"/>
            <a:r>
              <a:rPr lang="en-ID" noProof="0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1455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48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67" r:id="rId6"/>
    <p:sldLayoutId id="2147483672" r:id="rId7"/>
  </p:sldLayoutIdLst>
  <p:txStyles>
    <p:titleStyle>
      <a:lvl1pPr algn="l" defTabSz="1824594" rtl="0" eaLnBrk="1" latinLnBrk="0" hangingPunct="1">
        <a:lnSpc>
          <a:spcPct val="90000"/>
        </a:lnSpc>
        <a:spcBef>
          <a:spcPct val="0"/>
        </a:spcBef>
        <a:buNone/>
        <a:defRPr sz="87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148" indent="-456148" algn="l" defTabSz="1824594" rtl="0" eaLnBrk="1" latinLnBrk="0" hangingPunct="1">
        <a:lnSpc>
          <a:spcPct val="90000"/>
        </a:lnSpc>
        <a:spcBef>
          <a:spcPts val="1995"/>
        </a:spcBef>
        <a:buFont typeface="Arial" panose="020B0604020202020204" pitchFamily="34" charset="0"/>
        <a:buChar char="•"/>
        <a:defRPr sz="5587" kern="1200">
          <a:solidFill>
            <a:schemeClr val="tx1"/>
          </a:solidFill>
          <a:latin typeface="+mn-lt"/>
          <a:ea typeface="+mn-ea"/>
          <a:cs typeface="+mn-cs"/>
        </a:defRPr>
      </a:lvl1pPr>
      <a:lvl2pPr marL="1368445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4789" kern="1200">
          <a:solidFill>
            <a:schemeClr val="tx1"/>
          </a:solidFill>
          <a:latin typeface="+mn-lt"/>
          <a:ea typeface="+mn-ea"/>
          <a:cs typeface="+mn-cs"/>
        </a:defRPr>
      </a:lvl2pPr>
      <a:lvl3pPr marL="2280742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991" kern="1200">
          <a:solidFill>
            <a:schemeClr val="tx1"/>
          </a:solidFill>
          <a:latin typeface="+mn-lt"/>
          <a:ea typeface="+mn-ea"/>
          <a:cs typeface="+mn-cs"/>
        </a:defRPr>
      </a:lvl3pPr>
      <a:lvl4pPr marL="3193039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4pPr>
      <a:lvl5pPr marL="4105336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5pPr>
      <a:lvl6pPr marL="5017633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6pPr>
      <a:lvl7pPr marL="5929930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7pPr>
      <a:lvl8pPr marL="6842227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8pPr>
      <a:lvl9pPr marL="7754523" indent="-456148" algn="l" defTabSz="182459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1pPr>
      <a:lvl2pPr marL="912297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2pPr>
      <a:lvl3pPr marL="1824594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3pPr>
      <a:lvl4pPr marL="2736891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4pPr>
      <a:lvl5pPr marL="3649188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5pPr>
      <a:lvl6pPr marL="4561484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6pPr>
      <a:lvl7pPr marL="5473781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7pPr>
      <a:lvl8pPr marL="6386078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8pPr>
      <a:lvl9pPr marL="7298375" algn="l" defTabSz="1824594" rtl="0" eaLnBrk="1" latinLnBrk="0" hangingPunct="1">
        <a:defRPr sz="35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85">
            <a:extLst>
              <a:ext uri="{FF2B5EF4-FFF2-40B4-BE49-F238E27FC236}">
                <a16:creationId xmlns:a16="http://schemas.microsoft.com/office/drawing/2014/main" id="{233F6B13-D082-FD46-BECF-C43D1FB0F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6517671" y="9526990"/>
            <a:ext cx="11355791" cy="11182293"/>
          </a:xfrm>
          <a:custGeom>
            <a:avLst/>
            <a:gdLst>
              <a:gd name="T0" fmla="*/ 233 w 383"/>
              <a:gd name="T1" fmla="*/ 49 h 352"/>
              <a:gd name="T2" fmla="*/ 212 w 383"/>
              <a:gd name="T3" fmla="*/ 51 h 352"/>
              <a:gd name="T4" fmla="*/ 151 w 383"/>
              <a:gd name="T5" fmla="*/ 70 h 352"/>
              <a:gd name="T6" fmla="*/ 187 w 383"/>
              <a:gd name="T7" fmla="*/ 66 h 352"/>
              <a:gd name="T8" fmla="*/ 189 w 383"/>
              <a:gd name="T9" fmla="*/ 66 h 352"/>
              <a:gd name="T10" fmla="*/ 198 w 383"/>
              <a:gd name="T11" fmla="*/ 67 h 352"/>
              <a:gd name="T12" fmla="*/ 225 w 383"/>
              <a:gd name="T13" fmla="*/ 74 h 352"/>
              <a:gd name="T14" fmla="*/ 270 w 383"/>
              <a:gd name="T15" fmla="*/ 102 h 352"/>
              <a:gd name="T16" fmla="*/ 319 w 383"/>
              <a:gd name="T17" fmla="*/ 164 h 352"/>
              <a:gd name="T18" fmla="*/ 328 w 383"/>
              <a:gd name="T19" fmla="*/ 202 h 352"/>
              <a:gd name="T20" fmla="*/ 328 w 383"/>
              <a:gd name="T21" fmla="*/ 201 h 352"/>
              <a:gd name="T22" fmla="*/ 303 w 383"/>
              <a:gd name="T23" fmla="*/ 278 h 352"/>
              <a:gd name="T24" fmla="*/ 245 w 383"/>
              <a:gd name="T25" fmla="*/ 333 h 352"/>
              <a:gd name="T26" fmla="*/ 192 w 383"/>
              <a:gd name="T27" fmla="*/ 350 h 352"/>
              <a:gd name="T28" fmla="*/ 199 w 383"/>
              <a:gd name="T29" fmla="*/ 351 h 352"/>
              <a:gd name="T30" fmla="*/ 199 w 383"/>
              <a:gd name="T31" fmla="*/ 351 h 352"/>
              <a:gd name="T32" fmla="*/ 215 w 383"/>
              <a:gd name="T33" fmla="*/ 352 h 352"/>
              <a:gd name="T34" fmla="*/ 253 w 383"/>
              <a:gd name="T35" fmla="*/ 347 h 352"/>
              <a:gd name="T36" fmla="*/ 306 w 383"/>
              <a:gd name="T37" fmla="*/ 322 h 352"/>
              <a:gd name="T38" fmla="*/ 371 w 383"/>
              <a:gd name="T39" fmla="*/ 241 h 352"/>
              <a:gd name="T40" fmla="*/ 382 w 383"/>
              <a:gd name="T41" fmla="*/ 183 h 352"/>
              <a:gd name="T42" fmla="*/ 382 w 383"/>
              <a:gd name="T43" fmla="*/ 183 h 352"/>
              <a:gd name="T44" fmla="*/ 382 w 383"/>
              <a:gd name="T45" fmla="*/ 183 h 352"/>
              <a:gd name="T46" fmla="*/ 382 w 383"/>
              <a:gd name="T47" fmla="*/ 183 h 352"/>
              <a:gd name="T48" fmla="*/ 382 w 383"/>
              <a:gd name="T49" fmla="*/ 183 h 352"/>
              <a:gd name="T50" fmla="*/ 332 w 383"/>
              <a:gd name="T51" fmla="*/ 82 h 352"/>
              <a:gd name="T52" fmla="*/ 233 w 383"/>
              <a:gd name="T53" fmla="*/ 49 h 352"/>
              <a:gd name="T54" fmla="*/ 382 w 383"/>
              <a:gd name="T55" fmla="*/ 180 h 352"/>
              <a:gd name="T56" fmla="*/ 382 w 383"/>
              <a:gd name="T57" fmla="*/ 183 h 352"/>
              <a:gd name="T58" fmla="*/ 382 w 383"/>
              <a:gd name="T59" fmla="*/ 183 h 352"/>
              <a:gd name="T60" fmla="*/ 382 w 383"/>
              <a:gd name="T61" fmla="*/ 183 h 352"/>
              <a:gd name="T62" fmla="*/ 382 w 383"/>
              <a:gd name="T63" fmla="*/ 184 h 352"/>
              <a:gd name="T64" fmla="*/ 382 w 383"/>
              <a:gd name="T65" fmla="*/ 182 h 352"/>
              <a:gd name="T66" fmla="*/ 382 w 383"/>
              <a:gd name="T67" fmla="*/ 180 h 352"/>
              <a:gd name="T68" fmla="*/ 207 w 383"/>
              <a:gd name="T69" fmla="*/ 0 h 352"/>
              <a:gd name="T70" fmla="*/ 200 w 383"/>
              <a:gd name="T71" fmla="*/ 0 h 352"/>
              <a:gd name="T72" fmla="*/ 200 w 383"/>
              <a:gd name="T73" fmla="*/ 0 h 352"/>
              <a:gd name="T74" fmla="*/ 200 w 383"/>
              <a:gd name="T75" fmla="*/ 0 h 352"/>
              <a:gd name="T76" fmla="*/ 199 w 383"/>
              <a:gd name="T77" fmla="*/ 0 h 352"/>
              <a:gd name="T78" fmla="*/ 30 w 383"/>
              <a:gd name="T79" fmla="*/ 80 h 352"/>
              <a:gd name="T80" fmla="*/ 0 w 383"/>
              <a:gd name="T81" fmla="*/ 115 h 352"/>
              <a:gd name="T82" fmla="*/ 59 w 383"/>
              <a:gd name="T83" fmla="*/ 60 h 352"/>
              <a:gd name="T84" fmla="*/ 143 w 383"/>
              <a:gd name="T85" fmla="*/ 14 h 352"/>
              <a:gd name="T86" fmla="*/ 207 w 383"/>
              <a:gd name="T87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3" h="352">
                <a:moveTo>
                  <a:pt x="233" y="49"/>
                </a:moveTo>
                <a:cubicBezTo>
                  <a:pt x="226" y="49"/>
                  <a:pt x="219" y="50"/>
                  <a:pt x="212" y="51"/>
                </a:cubicBezTo>
                <a:cubicBezTo>
                  <a:pt x="191" y="53"/>
                  <a:pt x="170" y="60"/>
                  <a:pt x="151" y="70"/>
                </a:cubicBezTo>
                <a:cubicBezTo>
                  <a:pt x="163" y="67"/>
                  <a:pt x="175" y="66"/>
                  <a:pt x="187" y="66"/>
                </a:cubicBezTo>
                <a:cubicBezTo>
                  <a:pt x="185" y="66"/>
                  <a:pt x="188" y="66"/>
                  <a:pt x="189" y="66"/>
                </a:cubicBezTo>
                <a:cubicBezTo>
                  <a:pt x="192" y="66"/>
                  <a:pt x="195" y="67"/>
                  <a:pt x="198" y="67"/>
                </a:cubicBezTo>
                <a:cubicBezTo>
                  <a:pt x="207" y="68"/>
                  <a:pt x="216" y="71"/>
                  <a:pt x="225" y="74"/>
                </a:cubicBezTo>
                <a:cubicBezTo>
                  <a:pt x="242" y="81"/>
                  <a:pt x="257" y="91"/>
                  <a:pt x="270" y="102"/>
                </a:cubicBezTo>
                <a:cubicBezTo>
                  <a:pt x="291" y="119"/>
                  <a:pt x="309" y="139"/>
                  <a:pt x="319" y="164"/>
                </a:cubicBezTo>
                <a:cubicBezTo>
                  <a:pt x="325" y="176"/>
                  <a:pt x="327" y="189"/>
                  <a:pt x="328" y="202"/>
                </a:cubicBezTo>
                <a:cubicBezTo>
                  <a:pt x="328" y="201"/>
                  <a:pt x="328" y="201"/>
                  <a:pt x="328" y="201"/>
                </a:cubicBezTo>
                <a:cubicBezTo>
                  <a:pt x="328" y="229"/>
                  <a:pt x="318" y="255"/>
                  <a:pt x="303" y="278"/>
                </a:cubicBezTo>
                <a:cubicBezTo>
                  <a:pt x="287" y="300"/>
                  <a:pt x="268" y="319"/>
                  <a:pt x="245" y="333"/>
                </a:cubicBezTo>
                <a:cubicBezTo>
                  <a:pt x="229" y="342"/>
                  <a:pt x="211" y="348"/>
                  <a:pt x="192" y="350"/>
                </a:cubicBezTo>
                <a:cubicBezTo>
                  <a:pt x="194" y="351"/>
                  <a:pt x="197" y="351"/>
                  <a:pt x="199" y="351"/>
                </a:cubicBezTo>
                <a:cubicBezTo>
                  <a:pt x="199" y="351"/>
                  <a:pt x="199" y="351"/>
                  <a:pt x="199" y="351"/>
                </a:cubicBezTo>
                <a:cubicBezTo>
                  <a:pt x="204" y="352"/>
                  <a:pt x="210" y="352"/>
                  <a:pt x="215" y="352"/>
                </a:cubicBezTo>
                <a:cubicBezTo>
                  <a:pt x="227" y="352"/>
                  <a:pt x="240" y="351"/>
                  <a:pt x="253" y="347"/>
                </a:cubicBezTo>
                <a:cubicBezTo>
                  <a:pt x="272" y="342"/>
                  <a:pt x="290" y="333"/>
                  <a:pt x="306" y="322"/>
                </a:cubicBezTo>
                <a:cubicBezTo>
                  <a:pt x="335" y="302"/>
                  <a:pt x="358" y="273"/>
                  <a:pt x="371" y="241"/>
                </a:cubicBezTo>
                <a:cubicBezTo>
                  <a:pt x="378" y="223"/>
                  <a:pt x="383" y="202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3" y="143"/>
                  <a:pt x="362" y="106"/>
                  <a:pt x="332" y="82"/>
                </a:cubicBezTo>
                <a:cubicBezTo>
                  <a:pt x="304" y="60"/>
                  <a:pt x="268" y="49"/>
                  <a:pt x="233" y="49"/>
                </a:cubicBezTo>
                <a:moveTo>
                  <a:pt x="382" y="180"/>
                </a:moveTo>
                <a:cubicBezTo>
                  <a:pt x="382" y="180"/>
                  <a:pt x="382" y="181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4"/>
                  <a:pt x="382" y="184"/>
                </a:cubicBezTo>
                <a:cubicBezTo>
                  <a:pt x="382" y="184"/>
                  <a:pt x="382" y="183"/>
                  <a:pt x="382" y="182"/>
                </a:cubicBezTo>
                <a:cubicBezTo>
                  <a:pt x="382" y="181"/>
                  <a:pt x="382" y="180"/>
                  <a:pt x="382" y="180"/>
                </a:cubicBezTo>
                <a:moveTo>
                  <a:pt x="207" y="0"/>
                </a:moveTo>
                <a:cubicBezTo>
                  <a:pt x="204" y="0"/>
                  <a:pt x="202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199" y="0"/>
                  <a:pt x="199" y="0"/>
                </a:cubicBezTo>
                <a:cubicBezTo>
                  <a:pt x="136" y="6"/>
                  <a:pt x="75" y="36"/>
                  <a:pt x="30" y="80"/>
                </a:cubicBezTo>
                <a:cubicBezTo>
                  <a:pt x="19" y="91"/>
                  <a:pt x="9" y="102"/>
                  <a:pt x="0" y="115"/>
                </a:cubicBezTo>
                <a:cubicBezTo>
                  <a:pt x="17" y="94"/>
                  <a:pt x="37" y="76"/>
                  <a:pt x="59" y="60"/>
                </a:cubicBezTo>
                <a:cubicBezTo>
                  <a:pt x="85" y="41"/>
                  <a:pt x="113" y="24"/>
                  <a:pt x="143" y="14"/>
                </a:cubicBezTo>
                <a:cubicBezTo>
                  <a:pt x="164" y="6"/>
                  <a:pt x="185" y="1"/>
                  <a:pt x="207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86">
            <a:extLst>
              <a:ext uri="{FF2B5EF4-FFF2-40B4-BE49-F238E27FC236}">
                <a16:creationId xmlns:a16="http://schemas.microsoft.com/office/drawing/2014/main" id="{A482C9C9-F672-3E41-AE9E-41BC96BA0C4F}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Freeform 87">
            <a:extLst>
              <a:ext uri="{FF2B5EF4-FFF2-40B4-BE49-F238E27FC236}">
                <a16:creationId xmlns:a16="http://schemas.microsoft.com/office/drawing/2014/main" id="{4EBA0319-8CEC-0A42-AF89-FEDBE425E7A9}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Freeform 88">
            <a:extLst>
              <a:ext uri="{FF2B5EF4-FFF2-40B4-BE49-F238E27FC236}">
                <a16:creationId xmlns:a16="http://schemas.microsoft.com/office/drawing/2014/main" id="{AF905525-3733-F34A-8493-DAED900FA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2188960" y="9958446"/>
            <a:ext cx="13651907" cy="13851265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Freeform 88">
            <a:extLst>
              <a:ext uri="{FF2B5EF4-FFF2-40B4-BE49-F238E27FC236}">
                <a16:creationId xmlns:a16="http://schemas.microsoft.com/office/drawing/2014/main" id="{AC5E2286-F866-374A-84A1-BF3DA2E1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5572734" y="7162952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20ED98E8-1950-674F-A047-CCF6DB4245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5747" y="4541075"/>
            <a:ext cx="20982517" cy="3455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GB" altLang="nb-NO" sz="12000" dirty="0">
                <a:solidFill>
                  <a:schemeClr val="bg1"/>
                </a:solidFill>
                <a:latin typeface="Impact" panose="020B0806030902050204" pitchFamily="34" charset="0"/>
              </a:rPr>
              <a:t>To prevent infection we are  </a:t>
            </a:r>
            <a:br>
              <a:rPr lang="en-GB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en-GB" altLang="nb-NO" sz="12000" dirty="0">
                <a:solidFill>
                  <a:srgbClr val="FFC000"/>
                </a:solidFill>
                <a:latin typeface="Impact" panose="020B0806030902050204" pitchFamily="34" charset="0"/>
              </a:rPr>
              <a:t>closed until ...</a:t>
            </a:r>
          </a:p>
        </p:txBody>
      </p:sp>
      <p:pic>
        <p:nvPicPr>
          <p:cNvPr id="10" name="Bilde 9" descr="Et bilde som inneholder del, svart, bagasje, skilt&#10;&#10;Automatisk generert beskrivelse">
            <a:extLst>
              <a:ext uri="{FF2B5EF4-FFF2-40B4-BE49-F238E27FC236}">
                <a16:creationId xmlns:a16="http://schemas.microsoft.com/office/drawing/2014/main" id="{1C077F06-2085-9843-98D7-F4B5747BC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5684" y="642843"/>
            <a:ext cx="2606010" cy="2606010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86B81FF-866C-DF41-83F0-86B322D6D50C}"/>
              </a:ext>
            </a:extLst>
          </p:cNvPr>
          <p:cNvSpPr txBox="1"/>
          <p:nvPr/>
        </p:nvSpPr>
        <p:spPr>
          <a:xfrm>
            <a:off x="16623214" y="507938"/>
            <a:ext cx="44477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Information about Corona: </a:t>
            </a:r>
            <a:endParaRPr lang="en-GB" sz="3000" b="1" dirty="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EFEECCE6-8306-7640-B9A2-3DDDBF068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931" y="8131888"/>
            <a:ext cx="22302430" cy="112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GB" altLang="nb-NO" sz="5000" dirty="0">
                <a:solidFill>
                  <a:schemeClr val="bg1"/>
                </a:solidFill>
                <a:latin typeface="+mn-lt"/>
              </a:rPr>
              <a:t>Visit our web site for more information: </a:t>
            </a: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076E3264-35D2-C242-8F2C-E0C8BB8E5223}"/>
              </a:ext>
            </a:extLst>
          </p:cNvPr>
          <p:cNvSpPr txBox="1"/>
          <p:nvPr/>
        </p:nvSpPr>
        <p:spPr>
          <a:xfrm>
            <a:off x="3038931" y="3375374"/>
            <a:ext cx="161917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5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Take care </a:t>
            </a:r>
            <a:r>
              <a:rPr lang="en-GB" sz="5000" b="1" dirty="0">
                <a:solidFill>
                  <a:schemeClr val="bg1"/>
                </a:solidFill>
              </a:rPr>
              <a:t>of each other  -  </a:t>
            </a:r>
            <a:r>
              <a:rPr lang="en-GB" sz="5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Clean your hands often</a:t>
            </a:r>
            <a:endParaRPr lang="en-GB" sz="5000" b="1" dirty="0">
              <a:solidFill>
                <a:schemeClr val="accent4">
                  <a:lumMod val="60000"/>
                  <a:lumOff val="40000"/>
                </a:schemeClr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01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>
            <a:extLst>
              <a:ext uri="{FF2B5EF4-FFF2-40B4-BE49-F238E27FC236}">
                <a16:creationId xmlns:a16="http://schemas.microsoft.com/office/drawing/2014/main" id="{0992A31F-9C59-494D-B827-7F9A4AFFC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2929366" y="-1194891"/>
            <a:ext cx="15412825" cy="16074031"/>
            <a:chOff x="0" y="-77012"/>
            <a:chExt cx="15412825" cy="16074031"/>
          </a:xfrm>
        </p:grpSpPr>
        <p:grpSp>
          <p:nvGrpSpPr>
            <p:cNvPr id="11" name="Group 84">
              <a:extLst>
                <a:ext uri="{FF2B5EF4-FFF2-40B4-BE49-F238E27FC236}">
                  <a16:creationId xmlns:a16="http://schemas.microsoft.com/office/drawing/2014/main" id="{759975EE-37E1-764F-AAF9-6A071F8FF3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14" name="Freeform 85">
                <a:extLst>
                  <a:ext uri="{FF2B5EF4-FFF2-40B4-BE49-F238E27FC236}">
                    <a16:creationId xmlns:a16="http://schemas.microsoft.com/office/drawing/2014/main" id="{D3E636F0-0BC5-8847-854C-45EEE8B156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86">
                <a:extLst>
                  <a:ext uri="{FF2B5EF4-FFF2-40B4-BE49-F238E27FC236}">
                    <a16:creationId xmlns:a16="http://schemas.microsoft.com/office/drawing/2014/main" id="{8D7C5D3B-CC46-424B-94A2-7044BAA00A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87">
                <a:extLst>
                  <a:ext uri="{FF2B5EF4-FFF2-40B4-BE49-F238E27FC236}">
                    <a16:creationId xmlns:a16="http://schemas.microsoft.com/office/drawing/2014/main" id="{DB46B24A-77B9-A14C-AEF8-2FCEB0863A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88">
                <a:extLst>
                  <a:ext uri="{FF2B5EF4-FFF2-40B4-BE49-F238E27FC236}">
                    <a16:creationId xmlns:a16="http://schemas.microsoft.com/office/drawing/2014/main" id="{00314175-D0DA-1D4E-9BED-174D771672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Freeform 88">
              <a:extLst>
                <a:ext uri="{FF2B5EF4-FFF2-40B4-BE49-F238E27FC236}">
                  <a16:creationId xmlns:a16="http://schemas.microsoft.com/office/drawing/2014/main" id="{25FDBBF0-13DA-4B46-AA20-ADDED2C9B9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8">
              <a:extLst>
                <a:ext uri="{FF2B5EF4-FFF2-40B4-BE49-F238E27FC236}">
                  <a16:creationId xmlns:a16="http://schemas.microsoft.com/office/drawing/2014/main" id="{C2D450B7-F930-1B41-B483-69300640C8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Bilde 3" descr="Et bilde som inneholder del, svart, bagasje, skilt&#10;&#10;Automatisk generert beskrivelse">
            <a:extLst>
              <a:ext uri="{FF2B5EF4-FFF2-40B4-BE49-F238E27FC236}">
                <a16:creationId xmlns:a16="http://schemas.microsoft.com/office/drawing/2014/main" id="{8226872E-31DE-8945-A335-42036EFBE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4736" y="10600627"/>
            <a:ext cx="2606010" cy="2606010"/>
          </a:xfrm>
          <a:prstGeom prst="rect">
            <a:avLst/>
          </a:prstGeom>
        </p:spPr>
      </p:pic>
      <p:sp>
        <p:nvSpPr>
          <p:cNvPr id="8" name="Title 17">
            <a:extLst>
              <a:ext uri="{FF2B5EF4-FFF2-40B4-BE49-F238E27FC236}">
                <a16:creationId xmlns:a16="http://schemas.microsoft.com/office/drawing/2014/main" id="{D844AC3C-F52A-B848-8384-D24914F16A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5747" y="4503813"/>
            <a:ext cx="20982517" cy="3455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GB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  <a:t>To prevent infection we are  </a:t>
            </a:r>
            <a:br>
              <a:rPr lang="en-GB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en-GB" altLang="nb-NO" sz="12000" dirty="0">
                <a:solidFill>
                  <a:srgbClr val="FFC000"/>
                </a:solidFill>
                <a:latin typeface="Impact" panose="020B0806030902050204" pitchFamily="34" charset="0"/>
              </a:rPr>
              <a:t>closed until ...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16029ED7-0572-6743-B5BB-A51C63B7F2D5}"/>
              </a:ext>
            </a:extLst>
          </p:cNvPr>
          <p:cNvSpPr txBox="1"/>
          <p:nvPr/>
        </p:nvSpPr>
        <p:spPr>
          <a:xfrm>
            <a:off x="16901694" y="12736747"/>
            <a:ext cx="44477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Information about Corona: </a:t>
            </a:r>
            <a:endParaRPr lang="en-GB" sz="3000" b="1" dirty="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  <p:sp>
        <p:nvSpPr>
          <p:cNvPr id="19" name="TextBox 4">
            <a:extLst>
              <a:ext uri="{FF2B5EF4-FFF2-40B4-BE49-F238E27FC236}">
                <a16:creationId xmlns:a16="http://schemas.microsoft.com/office/drawing/2014/main" id="{E335A418-EA36-8546-BC18-FB791C527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809" y="8081430"/>
            <a:ext cx="22302430" cy="112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GB" altLang="nb-NO" sz="5000" dirty="0">
                <a:solidFill>
                  <a:schemeClr val="bg1"/>
                </a:solidFill>
                <a:latin typeface="+mn-lt"/>
              </a:rPr>
              <a:t>Visit our web site for more information: </a:t>
            </a:r>
          </a:p>
        </p:txBody>
      </p:sp>
    </p:spTree>
    <p:extLst>
      <p:ext uri="{BB962C8B-B14F-4D97-AF65-F5344CB8AC3E}">
        <p14:creationId xmlns:p14="http://schemas.microsoft.com/office/powerpoint/2010/main" val="3737700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B7A2295-3303-8448-927C-C28E23AE6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24382413" cy="1368425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8000">
                <a:schemeClr val="tx1">
                  <a:lumMod val="65000"/>
                  <a:lumOff val="35000"/>
                </a:schemeClr>
              </a:gs>
              <a:gs pos="100000">
                <a:schemeClr val="bg2">
                  <a:lumMod val="1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id="{94FE31B6-DB75-2342-940F-73F832C41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2929366" y="-1194891"/>
            <a:ext cx="15412825" cy="16074031"/>
            <a:chOff x="0" y="-77012"/>
            <a:chExt cx="15412825" cy="16074031"/>
          </a:xfrm>
        </p:grpSpPr>
        <p:grpSp>
          <p:nvGrpSpPr>
            <p:cNvPr id="6" name="Group 84">
              <a:extLst>
                <a:ext uri="{FF2B5EF4-FFF2-40B4-BE49-F238E27FC236}">
                  <a16:creationId xmlns:a16="http://schemas.microsoft.com/office/drawing/2014/main" id="{0B1E4E6B-125D-3245-B67B-B3819F5FD00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9" name="Freeform 85">
                <a:extLst>
                  <a:ext uri="{FF2B5EF4-FFF2-40B4-BE49-F238E27FC236}">
                    <a16:creationId xmlns:a16="http://schemas.microsoft.com/office/drawing/2014/main" id="{1A95CA58-E432-FD4F-9D5B-4C53203DC7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86">
                <a:extLst>
                  <a:ext uri="{FF2B5EF4-FFF2-40B4-BE49-F238E27FC236}">
                    <a16:creationId xmlns:a16="http://schemas.microsoft.com/office/drawing/2014/main" id="{617AD9BD-079E-F644-877D-64F123074C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87">
                <a:extLst>
                  <a:ext uri="{FF2B5EF4-FFF2-40B4-BE49-F238E27FC236}">
                    <a16:creationId xmlns:a16="http://schemas.microsoft.com/office/drawing/2014/main" id="{D0C96261-50D8-D24C-AD5F-9B71370A62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88">
                <a:extLst>
                  <a:ext uri="{FF2B5EF4-FFF2-40B4-BE49-F238E27FC236}">
                    <a16:creationId xmlns:a16="http://schemas.microsoft.com/office/drawing/2014/main" id="{B2CCFD67-D893-E248-9172-9953B1F987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Freeform 88">
              <a:extLst>
                <a:ext uri="{FF2B5EF4-FFF2-40B4-BE49-F238E27FC236}">
                  <a16:creationId xmlns:a16="http://schemas.microsoft.com/office/drawing/2014/main" id="{1635ADCA-4A2F-C84E-BCB9-0C4E9934E5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8">
              <a:extLst>
                <a:ext uri="{FF2B5EF4-FFF2-40B4-BE49-F238E27FC236}">
                  <a16:creationId xmlns:a16="http://schemas.microsoft.com/office/drawing/2014/main" id="{95951007-F32C-AE40-99E5-A99CCD3E60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9">
            <a:extLst>
              <a:ext uri="{FF2B5EF4-FFF2-40B4-BE49-F238E27FC236}">
                <a16:creationId xmlns:a16="http://schemas.microsoft.com/office/drawing/2014/main" id="{45192360-CB91-9B4D-8617-74B222A772DF}"/>
              </a:ext>
            </a:extLst>
          </p:cNvPr>
          <p:cNvSpPr txBox="1"/>
          <p:nvPr/>
        </p:nvSpPr>
        <p:spPr>
          <a:xfrm>
            <a:off x="794" y="5123279"/>
            <a:ext cx="24382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To prevent infection we </a:t>
            </a:r>
          </a:p>
          <a:p>
            <a:pPr lvl="1" algn="ctr"/>
            <a:r>
              <a:rPr lang="en-GB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are </a:t>
            </a:r>
            <a:r>
              <a:rPr lang="en-GB" altLang="nb-NO" sz="12000" dirty="0">
                <a:solidFill>
                  <a:schemeClr val="accent4"/>
                </a:solidFill>
                <a:latin typeface="Arial Rounded MT Bold" panose="020F0704030504030204" pitchFamily="34" charset="77"/>
              </a:rPr>
              <a:t>closed until </a:t>
            </a:r>
          </a:p>
          <a:p>
            <a:pPr lvl="1" algn="ctr"/>
            <a:r>
              <a:rPr lang="en-GB" altLang="nb-NO" sz="12000" dirty="0">
                <a:solidFill>
                  <a:schemeClr val="accent4"/>
                </a:solidFill>
                <a:latin typeface="Arial Rounded MT Bold" panose="020F0704030504030204" pitchFamily="34" charset="77"/>
              </a:rPr>
              <a:t>...</a:t>
            </a:r>
            <a:endParaRPr lang="en-GB" sz="12000" b="1" kern="0" dirty="0">
              <a:solidFill>
                <a:schemeClr val="accent4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6" name="Bilde 15" descr="Et bilde som inneholder del, svart, bagasje, skilt&#10;&#10;Automatisk generert beskrivelse">
            <a:extLst>
              <a:ext uri="{FF2B5EF4-FFF2-40B4-BE49-F238E27FC236}">
                <a16:creationId xmlns:a16="http://schemas.microsoft.com/office/drawing/2014/main" id="{F5E75566-8807-0A47-9E6C-5938DDE62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4736" y="10600627"/>
            <a:ext cx="2606010" cy="2606010"/>
          </a:xfrm>
          <a:prstGeom prst="rect">
            <a:avLst/>
          </a:prstGeom>
        </p:spPr>
      </p:pic>
      <p:sp>
        <p:nvSpPr>
          <p:cNvPr id="18" name="TekstSylinder 17">
            <a:extLst>
              <a:ext uri="{FF2B5EF4-FFF2-40B4-BE49-F238E27FC236}">
                <a16:creationId xmlns:a16="http://schemas.microsoft.com/office/drawing/2014/main" id="{25207447-AEB8-1040-94B6-438E16123A60}"/>
              </a:ext>
            </a:extLst>
          </p:cNvPr>
          <p:cNvSpPr txBox="1"/>
          <p:nvPr/>
        </p:nvSpPr>
        <p:spPr>
          <a:xfrm>
            <a:off x="16900900" y="12800923"/>
            <a:ext cx="44477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Information about Corona: </a:t>
            </a:r>
            <a:endParaRPr lang="en-GB" sz="3000" b="1" dirty="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BEB115-CFED-4743-A68E-CDDE3C727871}"/>
              </a:ext>
            </a:extLst>
          </p:cNvPr>
          <p:cNvSpPr txBox="1"/>
          <p:nvPr/>
        </p:nvSpPr>
        <p:spPr>
          <a:xfrm>
            <a:off x="794" y="3727255"/>
            <a:ext cx="24382412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500" b="1" dirty="0">
                <a:solidFill>
                  <a:schemeClr val="accent4"/>
                </a:solidFill>
              </a:rPr>
              <a:t>Take care </a:t>
            </a:r>
            <a:r>
              <a:rPr lang="en-GB" sz="4500" b="1" dirty="0">
                <a:solidFill>
                  <a:schemeClr val="bg1"/>
                </a:solidFill>
              </a:rPr>
              <a:t>of each other  -  </a:t>
            </a:r>
            <a:r>
              <a:rPr lang="en-GB" sz="4500" b="1" dirty="0">
                <a:solidFill>
                  <a:schemeClr val="accent4"/>
                </a:solidFill>
              </a:rPr>
              <a:t>Clean your hands often</a:t>
            </a:r>
            <a:endParaRPr lang="en-GB" sz="4500" b="1" dirty="0">
              <a:solidFill>
                <a:schemeClr val="accent4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5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85">
            <a:extLst>
              <a:ext uri="{FF2B5EF4-FFF2-40B4-BE49-F238E27FC236}">
                <a16:creationId xmlns:a16="http://schemas.microsoft.com/office/drawing/2014/main" id="{233F6B13-D082-FD46-BECF-C43D1FB0F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8704517" y="8978522"/>
            <a:ext cx="11355791" cy="11182293"/>
          </a:xfrm>
          <a:custGeom>
            <a:avLst/>
            <a:gdLst>
              <a:gd name="T0" fmla="*/ 233 w 383"/>
              <a:gd name="T1" fmla="*/ 49 h 352"/>
              <a:gd name="T2" fmla="*/ 212 w 383"/>
              <a:gd name="T3" fmla="*/ 51 h 352"/>
              <a:gd name="T4" fmla="*/ 151 w 383"/>
              <a:gd name="T5" fmla="*/ 70 h 352"/>
              <a:gd name="T6" fmla="*/ 187 w 383"/>
              <a:gd name="T7" fmla="*/ 66 h 352"/>
              <a:gd name="T8" fmla="*/ 189 w 383"/>
              <a:gd name="T9" fmla="*/ 66 h 352"/>
              <a:gd name="T10" fmla="*/ 198 w 383"/>
              <a:gd name="T11" fmla="*/ 67 h 352"/>
              <a:gd name="T12" fmla="*/ 225 w 383"/>
              <a:gd name="T13" fmla="*/ 74 h 352"/>
              <a:gd name="T14" fmla="*/ 270 w 383"/>
              <a:gd name="T15" fmla="*/ 102 h 352"/>
              <a:gd name="T16" fmla="*/ 319 w 383"/>
              <a:gd name="T17" fmla="*/ 164 h 352"/>
              <a:gd name="T18" fmla="*/ 328 w 383"/>
              <a:gd name="T19" fmla="*/ 202 h 352"/>
              <a:gd name="T20" fmla="*/ 328 w 383"/>
              <a:gd name="T21" fmla="*/ 201 h 352"/>
              <a:gd name="T22" fmla="*/ 303 w 383"/>
              <a:gd name="T23" fmla="*/ 278 h 352"/>
              <a:gd name="T24" fmla="*/ 245 w 383"/>
              <a:gd name="T25" fmla="*/ 333 h 352"/>
              <a:gd name="T26" fmla="*/ 192 w 383"/>
              <a:gd name="T27" fmla="*/ 350 h 352"/>
              <a:gd name="T28" fmla="*/ 199 w 383"/>
              <a:gd name="T29" fmla="*/ 351 h 352"/>
              <a:gd name="T30" fmla="*/ 199 w 383"/>
              <a:gd name="T31" fmla="*/ 351 h 352"/>
              <a:gd name="T32" fmla="*/ 215 w 383"/>
              <a:gd name="T33" fmla="*/ 352 h 352"/>
              <a:gd name="T34" fmla="*/ 253 w 383"/>
              <a:gd name="T35" fmla="*/ 347 h 352"/>
              <a:gd name="T36" fmla="*/ 306 w 383"/>
              <a:gd name="T37" fmla="*/ 322 h 352"/>
              <a:gd name="T38" fmla="*/ 371 w 383"/>
              <a:gd name="T39" fmla="*/ 241 h 352"/>
              <a:gd name="T40" fmla="*/ 382 w 383"/>
              <a:gd name="T41" fmla="*/ 183 h 352"/>
              <a:gd name="T42" fmla="*/ 382 w 383"/>
              <a:gd name="T43" fmla="*/ 183 h 352"/>
              <a:gd name="T44" fmla="*/ 382 w 383"/>
              <a:gd name="T45" fmla="*/ 183 h 352"/>
              <a:gd name="T46" fmla="*/ 382 w 383"/>
              <a:gd name="T47" fmla="*/ 183 h 352"/>
              <a:gd name="T48" fmla="*/ 382 w 383"/>
              <a:gd name="T49" fmla="*/ 183 h 352"/>
              <a:gd name="T50" fmla="*/ 332 w 383"/>
              <a:gd name="T51" fmla="*/ 82 h 352"/>
              <a:gd name="T52" fmla="*/ 233 w 383"/>
              <a:gd name="T53" fmla="*/ 49 h 352"/>
              <a:gd name="T54" fmla="*/ 382 w 383"/>
              <a:gd name="T55" fmla="*/ 180 h 352"/>
              <a:gd name="T56" fmla="*/ 382 w 383"/>
              <a:gd name="T57" fmla="*/ 183 h 352"/>
              <a:gd name="T58" fmla="*/ 382 w 383"/>
              <a:gd name="T59" fmla="*/ 183 h 352"/>
              <a:gd name="T60" fmla="*/ 382 w 383"/>
              <a:gd name="T61" fmla="*/ 183 h 352"/>
              <a:gd name="T62" fmla="*/ 382 w 383"/>
              <a:gd name="T63" fmla="*/ 184 h 352"/>
              <a:gd name="T64" fmla="*/ 382 w 383"/>
              <a:gd name="T65" fmla="*/ 182 h 352"/>
              <a:gd name="T66" fmla="*/ 382 w 383"/>
              <a:gd name="T67" fmla="*/ 180 h 352"/>
              <a:gd name="T68" fmla="*/ 207 w 383"/>
              <a:gd name="T69" fmla="*/ 0 h 352"/>
              <a:gd name="T70" fmla="*/ 200 w 383"/>
              <a:gd name="T71" fmla="*/ 0 h 352"/>
              <a:gd name="T72" fmla="*/ 200 w 383"/>
              <a:gd name="T73" fmla="*/ 0 h 352"/>
              <a:gd name="T74" fmla="*/ 200 w 383"/>
              <a:gd name="T75" fmla="*/ 0 h 352"/>
              <a:gd name="T76" fmla="*/ 199 w 383"/>
              <a:gd name="T77" fmla="*/ 0 h 352"/>
              <a:gd name="T78" fmla="*/ 30 w 383"/>
              <a:gd name="T79" fmla="*/ 80 h 352"/>
              <a:gd name="T80" fmla="*/ 0 w 383"/>
              <a:gd name="T81" fmla="*/ 115 h 352"/>
              <a:gd name="T82" fmla="*/ 59 w 383"/>
              <a:gd name="T83" fmla="*/ 60 h 352"/>
              <a:gd name="T84" fmla="*/ 143 w 383"/>
              <a:gd name="T85" fmla="*/ 14 h 352"/>
              <a:gd name="T86" fmla="*/ 207 w 383"/>
              <a:gd name="T87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3" h="352">
                <a:moveTo>
                  <a:pt x="233" y="49"/>
                </a:moveTo>
                <a:cubicBezTo>
                  <a:pt x="226" y="49"/>
                  <a:pt x="219" y="50"/>
                  <a:pt x="212" y="51"/>
                </a:cubicBezTo>
                <a:cubicBezTo>
                  <a:pt x="191" y="53"/>
                  <a:pt x="170" y="60"/>
                  <a:pt x="151" y="70"/>
                </a:cubicBezTo>
                <a:cubicBezTo>
                  <a:pt x="163" y="67"/>
                  <a:pt x="175" y="66"/>
                  <a:pt x="187" y="66"/>
                </a:cubicBezTo>
                <a:cubicBezTo>
                  <a:pt x="185" y="66"/>
                  <a:pt x="188" y="66"/>
                  <a:pt x="189" y="66"/>
                </a:cubicBezTo>
                <a:cubicBezTo>
                  <a:pt x="192" y="66"/>
                  <a:pt x="195" y="67"/>
                  <a:pt x="198" y="67"/>
                </a:cubicBezTo>
                <a:cubicBezTo>
                  <a:pt x="207" y="68"/>
                  <a:pt x="216" y="71"/>
                  <a:pt x="225" y="74"/>
                </a:cubicBezTo>
                <a:cubicBezTo>
                  <a:pt x="242" y="81"/>
                  <a:pt x="257" y="91"/>
                  <a:pt x="270" y="102"/>
                </a:cubicBezTo>
                <a:cubicBezTo>
                  <a:pt x="291" y="119"/>
                  <a:pt x="309" y="139"/>
                  <a:pt x="319" y="164"/>
                </a:cubicBezTo>
                <a:cubicBezTo>
                  <a:pt x="325" y="176"/>
                  <a:pt x="327" y="189"/>
                  <a:pt x="328" y="202"/>
                </a:cubicBezTo>
                <a:cubicBezTo>
                  <a:pt x="328" y="201"/>
                  <a:pt x="328" y="201"/>
                  <a:pt x="328" y="201"/>
                </a:cubicBezTo>
                <a:cubicBezTo>
                  <a:pt x="328" y="229"/>
                  <a:pt x="318" y="255"/>
                  <a:pt x="303" y="278"/>
                </a:cubicBezTo>
                <a:cubicBezTo>
                  <a:pt x="287" y="300"/>
                  <a:pt x="268" y="319"/>
                  <a:pt x="245" y="333"/>
                </a:cubicBezTo>
                <a:cubicBezTo>
                  <a:pt x="229" y="342"/>
                  <a:pt x="211" y="348"/>
                  <a:pt x="192" y="350"/>
                </a:cubicBezTo>
                <a:cubicBezTo>
                  <a:pt x="194" y="351"/>
                  <a:pt x="197" y="351"/>
                  <a:pt x="199" y="351"/>
                </a:cubicBezTo>
                <a:cubicBezTo>
                  <a:pt x="199" y="351"/>
                  <a:pt x="199" y="351"/>
                  <a:pt x="199" y="351"/>
                </a:cubicBezTo>
                <a:cubicBezTo>
                  <a:pt x="204" y="352"/>
                  <a:pt x="210" y="352"/>
                  <a:pt x="215" y="352"/>
                </a:cubicBezTo>
                <a:cubicBezTo>
                  <a:pt x="227" y="352"/>
                  <a:pt x="240" y="351"/>
                  <a:pt x="253" y="347"/>
                </a:cubicBezTo>
                <a:cubicBezTo>
                  <a:pt x="272" y="342"/>
                  <a:pt x="290" y="333"/>
                  <a:pt x="306" y="322"/>
                </a:cubicBezTo>
                <a:cubicBezTo>
                  <a:pt x="335" y="302"/>
                  <a:pt x="358" y="273"/>
                  <a:pt x="371" y="241"/>
                </a:cubicBezTo>
                <a:cubicBezTo>
                  <a:pt x="378" y="223"/>
                  <a:pt x="383" y="202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3" y="143"/>
                  <a:pt x="362" y="106"/>
                  <a:pt x="332" y="82"/>
                </a:cubicBezTo>
                <a:cubicBezTo>
                  <a:pt x="304" y="60"/>
                  <a:pt x="268" y="49"/>
                  <a:pt x="233" y="49"/>
                </a:cubicBezTo>
                <a:moveTo>
                  <a:pt x="382" y="180"/>
                </a:moveTo>
                <a:cubicBezTo>
                  <a:pt x="382" y="180"/>
                  <a:pt x="382" y="181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4"/>
                  <a:pt x="382" y="184"/>
                </a:cubicBezTo>
                <a:cubicBezTo>
                  <a:pt x="382" y="184"/>
                  <a:pt x="382" y="183"/>
                  <a:pt x="382" y="182"/>
                </a:cubicBezTo>
                <a:cubicBezTo>
                  <a:pt x="382" y="181"/>
                  <a:pt x="382" y="180"/>
                  <a:pt x="382" y="180"/>
                </a:cubicBezTo>
                <a:moveTo>
                  <a:pt x="207" y="0"/>
                </a:moveTo>
                <a:cubicBezTo>
                  <a:pt x="204" y="0"/>
                  <a:pt x="202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199" y="0"/>
                  <a:pt x="199" y="0"/>
                </a:cubicBezTo>
                <a:cubicBezTo>
                  <a:pt x="136" y="6"/>
                  <a:pt x="75" y="36"/>
                  <a:pt x="30" y="80"/>
                </a:cubicBezTo>
                <a:cubicBezTo>
                  <a:pt x="19" y="91"/>
                  <a:pt x="9" y="102"/>
                  <a:pt x="0" y="115"/>
                </a:cubicBezTo>
                <a:cubicBezTo>
                  <a:pt x="17" y="94"/>
                  <a:pt x="37" y="76"/>
                  <a:pt x="59" y="60"/>
                </a:cubicBezTo>
                <a:cubicBezTo>
                  <a:pt x="85" y="41"/>
                  <a:pt x="113" y="24"/>
                  <a:pt x="143" y="14"/>
                </a:cubicBezTo>
                <a:cubicBezTo>
                  <a:pt x="164" y="6"/>
                  <a:pt x="185" y="1"/>
                  <a:pt x="207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86">
            <a:extLst>
              <a:ext uri="{FF2B5EF4-FFF2-40B4-BE49-F238E27FC236}">
                <a16:creationId xmlns:a16="http://schemas.microsoft.com/office/drawing/2014/main" id="{A482C9C9-F672-3E41-AE9E-41BC96BA0C4F}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Freeform 87">
            <a:extLst>
              <a:ext uri="{FF2B5EF4-FFF2-40B4-BE49-F238E27FC236}">
                <a16:creationId xmlns:a16="http://schemas.microsoft.com/office/drawing/2014/main" id="{4EBA0319-8CEC-0A42-AF89-FEDBE425E7A9}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20871896" y="711288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Freeform 88">
            <a:extLst>
              <a:ext uri="{FF2B5EF4-FFF2-40B4-BE49-F238E27FC236}">
                <a16:creationId xmlns:a16="http://schemas.microsoft.com/office/drawing/2014/main" id="{AF905525-3733-F34A-8493-DAED900FA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7829041" y="5960282"/>
            <a:ext cx="13651907" cy="13851265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Freeform 88">
            <a:extLst>
              <a:ext uri="{FF2B5EF4-FFF2-40B4-BE49-F238E27FC236}">
                <a16:creationId xmlns:a16="http://schemas.microsoft.com/office/drawing/2014/main" id="{AC5E2286-F866-374A-84A1-BF3DA2E1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4267049" y="10296692"/>
            <a:ext cx="13651907" cy="12876984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7">
            <a:extLst>
              <a:ext uri="{FF2B5EF4-FFF2-40B4-BE49-F238E27FC236}">
                <a16:creationId xmlns:a16="http://schemas.microsoft.com/office/drawing/2014/main" id="{DF82C5D3-E8F5-3942-B6BE-91E3B9C6BA86}"/>
              </a:ext>
            </a:extLst>
          </p:cNvPr>
          <p:cNvSpPr txBox="1">
            <a:spLocks noChangeArrowheads="1"/>
          </p:cNvSpPr>
          <p:nvPr/>
        </p:nvSpPr>
        <p:spPr>
          <a:xfrm>
            <a:off x="3045747" y="4189165"/>
            <a:ext cx="20982517" cy="3455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18245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57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  <a:t>To prevent infection we are  </a:t>
            </a:r>
            <a:br>
              <a:rPr lang="en-GB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en-GB" altLang="nb-NO" sz="12000" dirty="0">
                <a:solidFill>
                  <a:srgbClr val="FFC000"/>
                </a:solidFill>
                <a:latin typeface="Impact" panose="020B0806030902050204" pitchFamily="34" charset="0"/>
              </a:rPr>
              <a:t>closed until ...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F2990B86-8C76-C043-A6AE-375E6488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809" y="8081430"/>
            <a:ext cx="22302430" cy="112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GB" altLang="nb-NO" sz="5000" dirty="0">
                <a:solidFill>
                  <a:schemeClr val="bg1"/>
                </a:solidFill>
                <a:latin typeface="+mn-lt"/>
              </a:rPr>
              <a:t>Visit our web site for more information: </a:t>
            </a:r>
          </a:p>
        </p:txBody>
      </p:sp>
      <p:pic>
        <p:nvPicPr>
          <p:cNvPr id="14" name="Bilde 13" descr="Et bilde som inneholder del, svart, bagasje, skilt&#10;&#10;Automatisk generert beskrivelse">
            <a:extLst>
              <a:ext uri="{FF2B5EF4-FFF2-40B4-BE49-F238E27FC236}">
                <a16:creationId xmlns:a16="http://schemas.microsoft.com/office/drawing/2014/main" id="{DD9DDEBA-46CD-1440-86F7-C052021C4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821" y="10700231"/>
            <a:ext cx="2459988" cy="2459988"/>
          </a:xfrm>
          <a:prstGeom prst="rect">
            <a:avLst/>
          </a:prstGeom>
        </p:spPr>
      </p:pic>
      <p:sp>
        <p:nvSpPr>
          <p:cNvPr id="15" name="TekstSylinder 14">
            <a:extLst>
              <a:ext uri="{FF2B5EF4-FFF2-40B4-BE49-F238E27FC236}">
                <a16:creationId xmlns:a16="http://schemas.microsoft.com/office/drawing/2014/main" id="{D66FF50B-6B5E-7845-A579-86335768320B}"/>
              </a:ext>
            </a:extLst>
          </p:cNvPr>
          <p:cNvSpPr txBox="1"/>
          <p:nvPr/>
        </p:nvSpPr>
        <p:spPr>
          <a:xfrm>
            <a:off x="427571" y="9510955"/>
            <a:ext cx="25076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Information </a:t>
            </a:r>
          </a:p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about Corona: </a:t>
            </a:r>
            <a:endParaRPr lang="en-GB" sz="3000" b="1" dirty="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001935"/>
      </p:ext>
    </p:extLst>
  </p:cSld>
  <p:clrMapOvr>
    <a:masterClrMapping/>
  </p:clrMapOvr>
  <p:transition spd="med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1BC3AA-4AEB-7F47-AE1C-0735AB376619}"/>
              </a:ext>
            </a:extLst>
          </p:cNvPr>
          <p:cNvSpPr/>
          <p:nvPr/>
        </p:nvSpPr>
        <p:spPr>
          <a:xfrm>
            <a:off x="-794" y="0"/>
            <a:ext cx="24382413" cy="13684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48000">
                <a:schemeClr val="bg2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719E8782-4385-F64A-B0C2-2FFEA688379D}"/>
              </a:ext>
            </a:extLst>
          </p:cNvPr>
          <p:cNvSpPr txBox="1"/>
          <p:nvPr/>
        </p:nvSpPr>
        <p:spPr>
          <a:xfrm>
            <a:off x="794" y="5275683"/>
            <a:ext cx="243824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To prevent infection we </a:t>
            </a:r>
          </a:p>
          <a:p>
            <a:pPr lvl="1" algn="ctr"/>
            <a:r>
              <a:rPr lang="en-GB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are </a:t>
            </a:r>
            <a:r>
              <a:rPr lang="en-GB" altLang="nb-NO" sz="12000" dirty="0">
                <a:solidFill>
                  <a:srgbClr val="92D050"/>
                </a:solidFill>
                <a:latin typeface="Arial Rounded MT Bold" panose="020F0704030504030204" pitchFamily="34" charset="77"/>
              </a:rPr>
              <a:t>closed until...</a:t>
            </a:r>
            <a:endParaRPr lang="en-GB" sz="12000" b="1" kern="0" dirty="0">
              <a:solidFill>
                <a:srgbClr val="92D05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TextBox 18">
            <a:extLst>
              <a:ext uri="{FF2B5EF4-FFF2-40B4-BE49-F238E27FC236}">
                <a16:creationId xmlns:a16="http://schemas.microsoft.com/office/drawing/2014/main" id="{C08E78C1-03DB-CA49-995D-EDF171BD06A6}"/>
              </a:ext>
            </a:extLst>
          </p:cNvPr>
          <p:cNvSpPr txBox="1"/>
          <p:nvPr/>
        </p:nvSpPr>
        <p:spPr>
          <a:xfrm>
            <a:off x="794" y="3739589"/>
            <a:ext cx="24382412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500" b="1" dirty="0">
                <a:solidFill>
                  <a:srgbClr val="92D050"/>
                </a:solidFill>
              </a:rPr>
              <a:t>Take care </a:t>
            </a:r>
            <a:r>
              <a:rPr lang="en-GB" sz="4500" b="1" dirty="0">
                <a:solidFill>
                  <a:schemeClr val="bg1"/>
                </a:solidFill>
              </a:rPr>
              <a:t>of each other -  </a:t>
            </a:r>
            <a:r>
              <a:rPr lang="en-GB" sz="4500" b="1" dirty="0">
                <a:solidFill>
                  <a:srgbClr val="92D050"/>
                </a:solidFill>
              </a:rPr>
              <a:t>Clean your hands often</a:t>
            </a:r>
            <a:endParaRPr lang="en-GB" sz="4500" b="1" dirty="0">
              <a:solidFill>
                <a:srgbClr val="92D050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0" name="Bilde 9" descr="Et bilde som inneholder del, svart, bagasje, skilt&#10;&#10;Automatisk generert beskrivelse">
            <a:extLst>
              <a:ext uri="{FF2B5EF4-FFF2-40B4-BE49-F238E27FC236}">
                <a16:creationId xmlns:a16="http://schemas.microsoft.com/office/drawing/2014/main" id="{D532D132-FCA8-8045-A242-F0BC9945E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4736" y="10600627"/>
            <a:ext cx="2606010" cy="2606010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DC257CB-25E4-DB4E-BB34-3CAF22284940}"/>
              </a:ext>
            </a:extLst>
          </p:cNvPr>
          <p:cNvSpPr txBox="1"/>
          <p:nvPr/>
        </p:nvSpPr>
        <p:spPr>
          <a:xfrm>
            <a:off x="16910847" y="12789845"/>
            <a:ext cx="44477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ea typeface="Roboto" panose="02000000000000000000" pitchFamily="2" charset="0"/>
              </a:rPr>
              <a:t>Information about Corona: </a:t>
            </a:r>
            <a:endParaRPr lang="en-GB" sz="3000" b="1" dirty="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30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119</Words>
  <Application>Microsoft Macintosh PowerPoint</Application>
  <PresentationFormat>Egendefinert</PresentationFormat>
  <Paragraphs>22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Impact</vt:lpstr>
      <vt:lpstr>Source Sans Pro</vt:lpstr>
      <vt:lpstr>Office-tema</vt:lpstr>
      <vt:lpstr>To prevent infection we are   closed until ...</vt:lpstr>
      <vt:lpstr>To prevent infection we are   closed until ...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Cecilie Rubach</dc:creator>
  <cp:lastModifiedBy>Cecilie Rubach</cp:lastModifiedBy>
  <cp:revision>16</cp:revision>
  <dcterms:created xsi:type="dcterms:W3CDTF">2020-03-13T11:46:13Z</dcterms:created>
  <dcterms:modified xsi:type="dcterms:W3CDTF">2020-03-26T10:11:23Z</dcterms:modified>
</cp:coreProperties>
</file>