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2"/>
  </p:notesMasterIdLst>
  <p:sldIdLst>
    <p:sldId id="292" r:id="rId2"/>
    <p:sldId id="290" r:id="rId3"/>
    <p:sldId id="294" r:id="rId4"/>
    <p:sldId id="295" r:id="rId5"/>
    <p:sldId id="296" r:id="rId6"/>
    <p:sldId id="297" r:id="rId7"/>
    <p:sldId id="298" r:id="rId8"/>
    <p:sldId id="299" r:id="rId9"/>
    <p:sldId id="300" r:id="rId10"/>
    <p:sldId id="301" r:id="rId11"/>
  </p:sldIdLst>
  <p:sldSz cx="24382413" cy="1368425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658"/>
    <p:restoredTop sz="94678"/>
  </p:normalViewPr>
  <p:slideViewPr>
    <p:cSldViewPr snapToGrid="0" snapToObjects="1" showGuides="1">
      <p:cViewPr varScale="1">
        <p:scale>
          <a:sx n="51" d="100"/>
          <a:sy n="51" d="100"/>
        </p:scale>
        <p:origin x="256" y="9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 dirty="0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8B4F36-431D-9B40-A984-942C82EF1030}" type="datetimeFigureOut">
              <a:rPr lang="nb-NO" smtClean="0"/>
              <a:t>25.03.2020</a:t>
            </a:fld>
            <a:endParaRPr lang="nb-NO" dirty="0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1038" y="1143000"/>
            <a:ext cx="54959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 dirty="0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 dirty="0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BB181C-55FD-BD48-B91A-91AA186A236D}" type="slidenum">
              <a:rPr lang="nb-NO" smtClean="0"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7976215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BB181C-55FD-BD48-B91A-91AA186A236D}" type="slidenum">
              <a:rPr lang="nb-NO" smtClean="0"/>
              <a:t>3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1324470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7802" y="2239530"/>
            <a:ext cx="18286810" cy="4764146"/>
          </a:xfrm>
        </p:spPr>
        <p:txBody>
          <a:bodyPr anchor="b"/>
          <a:lstStyle>
            <a:lvl1pPr algn="ctr">
              <a:defRPr sz="11972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7802" y="7187400"/>
            <a:ext cx="18286810" cy="3303858"/>
          </a:xfrm>
        </p:spPr>
        <p:txBody>
          <a:bodyPr/>
          <a:lstStyle>
            <a:lvl1pPr marL="0" indent="0" algn="ctr">
              <a:buNone/>
              <a:defRPr sz="4789"/>
            </a:lvl1pPr>
            <a:lvl2pPr marL="912297" indent="0" algn="ctr">
              <a:buNone/>
              <a:defRPr sz="3991"/>
            </a:lvl2pPr>
            <a:lvl3pPr marL="1824594" indent="0" algn="ctr">
              <a:buNone/>
              <a:defRPr sz="3592"/>
            </a:lvl3pPr>
            <a:lvl4pPr marL="2736891" indent="0" algn="ctr">
              <a:buNone/>
              <a:defRPr sz="3193"/>
            </a:lvl4pPr>
            <a:lvl5pPr marL="3649188" indent="0" algn="ctr">
              <a:buNone/>
              <a:defRPr sz="3193"/>
            </a:lvl5pPr>
            <a:lvl6pPr marL="4561484" indent="0" algn="ctr">
              <a:buNone/>
              <a:defRPr sz="3193"/>
            </a:lvl6pPr>
            <a:lvl7pPr marL="5473781" indent="0" algn="ctr">
              <a:buNone/>
              <a:defRPr sz="3193"/>
            </a:lvl7pPr>
            <a:lvl8pPr marL="6386078" indent="0" algn="ctr">
              <a:buNone/>
              <a:defRPr sz="3193"/>
            </a:lvl8pPr>
            <a:lvl9pPr marL="7298375" indent="0" algn="ctr">
              <a:buNone/>
              <a:defRPr sz="3193"/>
            </a:lvl9pPr>
          </a:lstStyle>
          <a:p>
            <a:r>
              <a:rPr lang="nb-NO"/>
              <a:t>Klikk for å redigere undertittelstil i malen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C6FA6-4D51-3546-8663-09CD262427B2}" type="datetimeFigureOut">
              <a:rPr lang="en-GB" smtClean="0"/>
              <a:t>25/03/2020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65F14-E8E5-F34F-9D68-9608714A3A7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042107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C6FA6-4D51-3546-8663-09CD262427B2}" type="datetimeFigureOut">
              <a:rPr lang="en-GB" smtClean="0"/>
              <a:t>25/03/2020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65F14-E8E5-F34F-9D68-9608714A3A7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032188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8664" y="728560"/>
            <a:ext cx="5257458" cy="11596769"/>
          </a:xfrm>
        </p:spPr>
        <p:txBody>
          <a:bodyPr vert="eaVert"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291" y="728560"/>
            <a:ext cx="15467593" cy="11596769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C6FA6-4D51-3546-8663-09CD262427B2}" type="datetimeFigureOut">
              <a:rPr lang="en-GB" smtClean="0"/>
              <a:t>25/03/2020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65F14-E8E5-F34F-9D68-9608714A3A7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801262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a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2" y="2"/>
            <a:ext cx="24382411" cy="13684249"/>
          </a:xfrm>
          <a:solidFill>
            <a:schemeClr val="bg2">
              <a:lumMod val="85000"/>
            </a:schemeClr>
          </a:solidFill>
        </p:spPr>
        <p:txBody>
          <a:bodyPr rtlCol="0">
            <a:normAutofit/>
          </a:bodyPr>
          <a:lstStyle>
            <a:lvl1pPr>
              <a:defRPr sz="1596"/>
            </a:lvl1pPr>
          </a:lstStyle>
          <a:p>
            <a:pPr lvl="0"/>
            <a:endParaRPr lang="en-ID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292" y="4660518"/>
            <a:ext cx="21029831" cy="2644990"/>
          </a:xfrm>
        </p:spPr>
        <p:txBody>
          <a:bodyPr>
            <a:normAutofit/>
          </a:bodyPr>
          <a:lstStyle>
            <a:lvl1pPr algn="ctr">
              <a:defRPr sz="9578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9F6549-84E3-704D-B90E-5311CD5491D2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D27CAB-01F2-AB46-8954-19B0A5FDEA68}" type="datetimeFigureOut">
              <a:rPr lang="en-US"/>
              <a:pPr>
                <a:defRPr/>
              </a:pPr>
              <a:t>3/25/20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F260E5-9916-B246-8FAE-7AD2AD6CAA2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F601FD-B43E-9E4C-A665-C1A94D09B35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2DCEB8A8-7D37-D341-AE7C-F2FC0B8633D8}" type="slidenum">
              <a:rPr lang="en-US" altLang="nb-NO"/>
              <a:pPr/>
              <a:t>‹#›</a:t>
            </a:fld>
            <a:endParaRPr lang="en-US" altLang="nb-NO" dirty="0"/>
          </a:p>
        </p:txBody>
      </p:sp>
    </p:spTree>
    <p:extLst>
      <p:ext uri="{BB962C8B-B14F-4D97-AF65-F5344CB8AC3E}">
        <p14:creationId xmlns:p14="http://schemas.microsoft.com/office/powerpoint/2010/main" val="16145551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C6FA6-4D51-3546-8663-09CD262427B2}" type="datetimeFigureOut">
              <a:rPr lang="en-GB" smtClean="0"/>
              <a:t>25/03/2020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65F14-E8E5-F34F-9D68-9608714A3A7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879013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592" y="3411561"/>
            <a:ext cx="21029831" cy="5692267"/>
          </a:xfrm>
        </p:spPr>
        <p:txBody>
          <a:bodyPr anchor="b"/>
          <a:lstStyle>
            <a:lvl1pPr>
              <a:defRPr sz="11972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592" y="9157679"/>
            <a:ext cx="21029831" cy="2993429"/>
          </a:xfrm>
        </p:spPr>
        <p:txBody>
          <a:bodyPr/>
          <a:lstStyle>
            <a:lvl1pPr marL="0" indent="0">
              <a:buNone/>
              <a:defRPr sz="4789">
                <a:solidFill>
                  <a:schemeClr val="tx1">
                    <a:tint val="75000"/>
                  </a:schemeClr>
                </a:solidFill>
              </a:defRPr>
            </a:lvl1pPr>
            <a:lvl2pPr marL="912297" indent="0">
              <a:buNone/>
              <a:defRPr sz="3991">
                <a:solidFill>
                  <a:schemeClr val="tx1">
                    <a:tint val="75000"/>
                  </a:schemeClr>
                </a:solidFill>
              </a:defRPr>
            </a:lvl2pPr>
            <a:lvl3pPr marL="1824594" indent="0">
              <a:buNone/>
              <a:defRPr sz="3592">
                <a:solidFill>
                  <a:schemeClr val="tx1">
                    <a:tint val="75000"/>
                  </a:schemeClr>
                </a:solidFill>
              </a:defRPr>
            </a:lvl3pPr>
            <a:lvl4pPr marL="2736891" indent="0">
              <a:buNone/>
              <a:defRPr sz="3193">
                <a:solidFill>
                  <a:schemeClr val="tx1">
                    <a:tint val="75000"/>
                  </a:schemeClr>
                </a:solidFill>
              </a:defRPr>
            </a:lvl4pPr>
            <a:lvl5pPr marL="3649188" indent="0">
              <a:buNone/>
              <a:defRPr sz="3193">
                <a:solidFill>
                  <a:schemeClr val="tx1">
                    <a:tint val="75000"/>
                  </a:schemeClr>
                </a:solidFill>
              </a:defRPr>
            </a:lvl5pPr>
            <a:lvl6pPr marL="4561484" indent="0">
              <a:buNone/>
              <a:defRPr sz="3193">
                <a:solidFill>
                  <a:schemeClr val="tx1">
                    <a:tint val="75000"/>
                  </a:schemeClr>
                </a:solidFill>
              </a:defRPr>
            </a:lvl6pPr>
            <a:lvl7pPr marL="5473781" indent="0">
              <a:buNone/>
              <a:defRPr sz="3193">
                <a:solidFill>
                  <a:schemeClr val="tx1">
                    <a:tint val="75000"/>
                  </a:schemeClr>
                </a:solidFill>
              </a:defRPr>
            </a:lvl7pPr>
            <a:lvl8pPr marL="6386078" indent="0">
              <a:buNone/>
              <a:defRPr sz="3193">
                <a:solidFill>
                  <a:schemeClr val="tx1">
                    <a:tint val="75000"/>
                  </a:schemeClr>
                </a:solidFill>
              </a:defRPr>
            </a:lvl8pPr>
            <a:lvl9pPr marL="7298375" indent="0">
              <a:buNone/>
              <a:defRPr sz="319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C6FA6-4D51-3546-8663-09CD262427B2}" type="datetimeFigureOut">
              <a:rPr lang="en-GB" smtClean="0"/>
              <a:t>25/03/2020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65F14-E8E5-F34F-9D68-9608714A3A7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304323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291" y="3642798"/>
            <a:ext cx="10362526" cy="8682531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43596" y="3642798"/>
            <a:ext cx="10362526" cy="8682531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C6FA6-4D51-3546-8663-09CD262427B2}" type="datetimeFigureOut">
              <a:rPr lang="en-GB" smtClean="0"/>
              <a:t>25/03/2020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65F14-E8E5-F34F-9D68-9608714A3A7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026840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467" y="728561"/>
            <a:ext cx="21029831" cy="2644989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467" y="3354543"/>
            <a:ext cx="10314903" cy="1644010"/>
          </a:xfrm>
        </p:spPr>
        <p:txBody>
          <a:bodyPr anchor="b"/>
          <a:lstStyle>
            <a:lvl1pPr marL="0" indent="0">
              <a:buNone/>
              <a:defRPr sz="4789" b="1"/>
            </a:lvl1pPr>
            <a:lvl2pPr marL="912297" indent="0">
              <a:buNone/>
              <a:defRPr sz="3991" b="1"/>
            </a:lvl2pPr>
            <a:lvl3pPr marL="1824594" indent="0">
              <a:buNone/>
              <a:defRPr sz="3592" b="1"/>
            </a:lvl3pPr>
            <a:lvl4pPr marL="2736891" indent="0">
              <a:buNone/>
              <a:defRPr sz="3193" b="1"/>
            </a:lvl4pPr>
            <a:lvl5pPr marL="3649188" indent="0">
              <a:buNone/>
              <a:defRPr sz="3193" b="1"/>
            </a:lvl5pPr>
            <a:lvl6pPr marL="4561484" indent="0">
              <a:buNone/>
              <a:defRPr sz="3193" b="1"/>
            </a:lvl6pPr>
            <a:lvl7pPr marL="5473781" indent="0">
              <a:buNone/>
              <a:defRPr sz="3193" b="1"/>
            </a:lvl7pPr>
            <a:lvl8pPr marL="6386078" indent="0">
              <a:buNone/>
              <a:defRPr sz="3193" b="1"/>
            </a:lvl8pPr>
            <a:lvl9pPr marL="7298375" indent="0">
              <a:buNone/>
              <a:defRPr sz="3193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467" y="4998552"/>
            <a:ext cx="10314903" cy="735211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3597" y="3354543"/>
            <a:ext cx="10365701" cy="1644010"/>
          </a:xfrm>
        </p:spPr>
        <p:txBody>
          <a:bodyPr anchor="b"/>
          <a:lstStyle>
            <a:lvl1pPr marL="0" indent="0">
              <a:buNone/>
              <a:defRPr sz="4789" b="1"/>
            </a:lvl1pPr>
            <a:lvl2pPr marL="912297" indent="0">
              <a:buNone/>
              <a:defRPr sz="3991" b="1"/>
            </a:lvl2pPr>
            <a:lvl3pPr marL="1824594" indent="0">
              <a:buNone/>
              <a:defRPr sz="3592" b="1"/>
            </a:lvl3pPr>
            <a:lvl4pPr marL="2736891" indent="0">
              <a:buNone/>
              <a:defRPr sz="3193" b="1"/>
            </a:lvl4pPr>
            <a:lvl5pPr marL="3649188" indent="0">
              <a:buNone/>
              <a:defRPr sz="3193" b="1"/>
            </a:lvl5pPr>
            <a:lvl6pPr marL="4561484" indent="0">
              <a:buNone/>
              <a:defRPr sz="3193" b="1"/>
            </a:lvl6pPr>
            <a:lvl7pPr marL="5473781" indent="0">
              <a:buNone/>
              <a:defRPr sz="3193" b="1"/>
            </a:lvl7pPr>
            <a:lvl8pPr marL="6386078" indent="0">
              <a:buNone/>
              <a:defRPr sz="3193" b="1"/>
            </a:lvl8pPr>
            <a:lvl9pPr marL="7298375" indent="0">
              <a:buNone/>
              <a:defRPr sz="3193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3597" y="4998552"/>
            <a:ext cx="10365701" cy="735211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C6FA6-4D51-3546-8663-09CD262427B2}" type="datetimeFigureOut">
              <a:rPr lang="en-GB" smtClean="0"/>
              <a:t>25/03/2020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65F14-E8E5-F34F-9D68-9608714A3A7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627104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C6FA6-4D51-3546-8663-09CD262427B2}" type="datetimeFigureOut">
              <a:rPr lang="en-GB" smtClean="0"/>
              <a:t>25/03/2020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65F14-E8E5-F34F-9D68-9608714A3A7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538659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C6FA6-4D51-3546-8663-09CD262427B2}" type="datetimeFigureOut">
              <a:rPr lang="en-GB" smtClean="0"/>
              <a:t>25/03/2020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65F14-E8E5-F34F-9D68-9608714A3A7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70035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468" y="912283"/>
            <a:ext cx="7863962" cy="3192992"/>
          </a:xfrm>
        </p:spPr>
        <p:txBody>
          <a:bodyPr anchor="b"/>
          <a:lstStyle>
            <a:lvl1pPr>
              <a:defRPr sz="6385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5701" y="1970280"/>
            <a:ext cx="12343597" cy="9724687"/>
          </a:xfrm>
        </p:spPr>
        <p:txBody>
          <a:bodyPr/>
          <a:lstStyle>
            <a:lvl1pPr>
              <a:defRPr sz="6385"/>
            </a:lvl1pPr>
            <a:lvl2pPr>
              <a:defRPr sz="5587"/>
            </a:lvl2pPr>
            <a:lvl3pPr>
              <a:defRPr sz="4789"/>
            </a:lvl3pPr>
            <a:lvl4pPr>
              <a:defRPr sz="3991"/>
            </a:lvl4pPr>
            <a:lvl5pPr>
              <a:defRPr sz="3991"/>
            </a:lvl5pPr>
            <a:lvl6pPr>
              <a:defRPr sz="3991"/>
            </a:lvl6pPr>
            <a:lvl7pPr>
              <a:defRPr sz="3991"/>
            </a:lvl7pPr>
            <a:lvl8pPr>
              <a:defRPr sz="3991"/>
            </a:lvl8pPr>
            <a:lvl9pPr>
              <a:defRPr sz="3991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468" y="4105275"/>
            <a:ext cx="7863962" cy="7605530"/>
          </a:xfrm>
        </p:spPr>
        <p:txBody>
          <a:bodyPr/>
          <a:lstStyle>
            <a:lvl1pPr marL="0" indent="0">
              <a:buNone/>
              <a:defRPr sz="3193"/>
            </a:lvl1pPr>
            <a:lvl2pPr marL="912297" indent="0">
              <a:buNone/>
              <a:defRPr sz="2794"/>
            </a:lvl2pPr>
            <a:lvl3pPr marL="1824594" indent="0">
              <a:buNone/>
              <a:defRPr sz="2394"/>
            </a:lvl3pPr>
            <a:lvl4pPr marL="2736891" indent="0">
              <a:buNone/>
              <a:defRPr sz="1995"/>
            </a:lvl4pPr>
            <a:lvl5pPr marL="3649188" indent="0">
              <a:buNone/>
              <a:defRPr sz="1995"/>
            </a:lvl5pPr>
            <a:lvl6pPr marL="4561484" indent="0">
              <a:buNone/>
              <a:defRPr sz="1995"/>
            </a:lvl6pPr>
            <a:lvl7pPr marL="5473781" indent="0">
              <a:buNone/>
              <a:defRPr sz="1995"/>
            </a:lvl7pPr>
            <a:lvl8pPr marL="6386078" indent="0">
              <a:buNone/>
              <a:defRPr sz="1995"/>
            </a:lvl8pPr>
            <a:lvl9pPr marL="7298375" indent="0">
              <a:buNone/>
              <a:defRPr sz="1995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C6FA6-4D51-3546-8663-09CD262427B2}" type="datetimeFigureOut">
              <a:rPr lang="en-GB" smtClean="0"/>
              <a:t>25/03/2020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65F14-E8E5-F34F-9D68-9608714A3A7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441277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468" y="912283"/>
            <a:ext cx="7863962" cy="3192992"/>
          </a:xfrm>
        </p:spPr>
        <p:txBody>
          <a:bodyPr anchor="b"/>
          <a:lstStyle>
            <a:lvl1pPr>
              <a:defRPr sz="6385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365701" y="1970280"/>
            <a:ext cx="12343597" cy="9724687"/>
          </a:xfrm>
        </p:spPr>
        <p:txBody>
          <a:bodyPr anchor="t"/>
          <a:lstStyle>
            <a:lvl1pPr marL="0" indent="0">
              <a:buNone/>
              <a:defRPr sz="6385"/>
            </a:lvl1pPr>
            <a:lvl2pPr marL="912297" indent="0">
              <a:buNone/>
              <a:defRPr sz="5587"/>
            </a:lvl2pPr>
            <a:lvl3pPr marL="1824594" indent="0">
              <a:buNone/>
              <a:defRPr sz="4789"/>
            </a:lvl3pPr>
            <a:lvl4pPr marL="2736891" indent="0">
              <a:buNone/>
              <a:defRPr sz="3991"/>
            </a:lvl4pPr>
            <a:lvl5pPr marL="3649188" indent="0">
              <a:buNone/>
              <a:defRPr sz="3991"/>
            </a:lvl5pPr>
            <a:lvl6pPr marL="4561484" indent="0">
              <a:buNone/>
              <a:defRPr sz="3991"/>
            </a:lvl6pPr>
            <a:lvl7pPr marL="5473781" indent="0">
              <a:buNone/>
              <a:defRPr sz="3991"/>
            </a:lvl7pPr>
            <a:lvl8pPr marL="6386078" indent="0">
              <a:buNone/>
              <a:defRPr sz="3991"/>
            </a:lvl8pPr>
            <a:lvl9pPr marL="7298375" indent="0">
              <a:buNone/>
              <a:defRPr sz="3991"/>
            </a:lvl9pPr>
          </a:lstStyle>
          <a:p>
            <a:r>
              <a:rPr lang="nb-NO" dirty="0"/>
              <a:t>Klikk på ikonet for å legge til et bilde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468" y="4105275"/>
            <a:ext cx="7863962" cy="7605530"/>
          </a:xfrm>
        </p:spPr>
        <p:txBody>
          <a:bodyPr/>
          <a:lstStyle>
            <a:lvl1pPr marL="0" indent="0">
              <a:buNone/>
              <a:defRPr sz="3193"/>
            </a:lvl1pPr>
            <a:lvl2pPr marL="912297" indent="0">
              <a:buNone/>
              <a:defRPr sz="2794"/>
            </a:lvl2pPr>
            <a:lvl3pPr marL="1824594" indent="0">
              <a:buNone/>
              <a:defRPr sz="2394"/>
            </a:lvl3pPr>
            <a:lvl4pPr marL="2736891" indent="0">
              <a:buNone/>
              <a:defRPr sz="1995"/>
            </a:lvl4pPr>
            <a:lvl5pPr marL="3649188" indent="0">
              <a:buNone/>
              <a:defRPr sz="1995"/>
            </a:lvl5pPr>
            <a:lvl6pPr marL="4561484" indent="0">
              <a:buNone/>
              <a:defRPr sz="1995"/>
            </a:lvl6pPr>
            <a:lvl7pPr marL="5473781" indent="0">
              <a:buNone/>
              <a:defRPr sz="1995"/>
            </a:lvl7pPr>
            <a:lvl8pPr marL="6386078" indent="0">
              <a:buNone/>
              <a:defRPr sz="1995"/>
            </a:lvl8pPr>
            <a:lvl9pPr marL="7298375" indent="0">
              <a:buNone/>
              <a:defRPr sz="1995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C6FA6-4D51-3546-8663-09CD262427B2}" type="datetimeFigureOut">
              <a:rPr lang="en-GB" smtClean="0"/>
              <a:t>25/03/2020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65F14-E8E5-F34F-9D68-9608714A3A7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311625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6291" y="728561"/>
            <a:ext cx="21029831" cy="26449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291" y="3642798"/>
            <a:ext cx="21029831" cy="86825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76291" y="12683273"/>
            <a:ext cx="5486043" cy="7285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39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6C6FA6-4D51-3546-8663-09CD262427B2}" type="datetimeFigureOut">
              <a:rPr lang="en-GB" smtClean="0"/>
              <a:t>25/03/2020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76675" y="12683273"/>
            <a:ext cx="8229064" cy="7285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39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220079" y="12683273"/>
            <a:ext cx="5486043" cy="7285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39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665F14-E8E5-F34F-9D68-9608714A3A7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28485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1824594" rtl="0" eaLnBrk="1" latinLnBrk="0" hangingPunct="1">
        <a:lnSpc>
          <a:spcPct val="90000"/>
        </a:lnSpc>
        <a:spcBef>
          <a:spcPct val="0"/>
        </a:spcBef>
        <a:buNone/>
        <a:defRPr sz="878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6148" indent="-456148" algn="l" defTabSz="1824594" rtl="0" eaLnBrk="1" latinLnBrk="0" hangingPunct="1">
        <a:lnSpc>
          <a:spcPct val="90000"/>
        </a:lnSpc>
        <a:spcBef>
          <a:spcPts val="1995"/>
        </a:spcBef>
        <a:buFont typeface="Arial" panose="020B0604020202020204" pitchFamily="34" charset="0"/>
        <a:buChar char="•"/>
        <a:defRPr sz="5587" kern="1200">
          <a:solidFill>
            <a:schemeClr val="tx1"/>
          </a:solidFill>
          <a:latin typeface="+mn-lt"/>
          <a:ea typeface="+mn-ea"/>
          <a:cs typeface="+mn-cs"/>
        </a:defRPr>
      </a:lvl1pPr>
      <a:lvl2pPr marL="1368445" indent="-456148" algn="l" defTabSz="1824594" rtl="0" eaLnBrk="1" latinLnBrk="0" hangingPunct="1">
        <a:lnSpc>
          <a:spcPct val="90000"/>
        </a:lnSpc>
        <a:spcBef>
          <a:spcPts val="998"/>
        </a:spcBef>
        <a:buFont typeface="Arial" panose="020B0604020202020204" pitchFamily="34" charset="0"/>
        <a:buChar char="•"/>
        <a:defRPr sz="4789" kern="1200">
          <a:solidFill>
            <a:schemeClr val="tx1"/>
          </a:solidFill>
          <a:latin typeface="+mn-lt"/>
          <a:ea typeface="+mn-ea"/>
          <a:cs typeface="+mn-cs"/>
        </a:defRPr>
      </a:lvl2pPr>
      <a:lvl3pPr marL="2280742" indent="-456148" algn="l" defTabSz="1824594" rtl="0" eaLnBrk="1" latinLnBrk="0" hangingPunct="1">
        <a:lnSpc>
          <a:spcPct val="90000"/>
        </a:lnSpc>
        <a:spcBef>
          <a:spcPts val="998"/>
        </a:spcBef>
        <a:buFont typeface="Arial" panose="020B0604020202020204" pitchFamily="34" charset="0"/>
        <a:buChar char="•"/>
        <a:defRPr sz="3991" kern="1200">
          <a:solidFill>
            <a:schemeClr val="tx1"/>
          </a:solidFill>
          <a:latin typeface="+mn-lt"/>
          <a:ea typeface="+mn-ea"/>
          <a:cs typeface="+mn-cs"/>
        </a:defRPr>
      </a:lvl3pPr>
      <a:lvl4pPr marL="3193039" indent="-456148" algn="l" defTabSz="1824594" rtl="0" eaLnBrk="1" latinLnBrk="0" hangingPunct="1">
        <a:lnSpc>
          <a:spcPct val="90000"/>
        </a:lnSpc>
        <a:spcBef>
          <a:spcPts val="998"/>
        </a:spcBef>
        <a:buFont typeface="Arial" panose="020B0604020202020204" pitchFamily="34" charset="0"/>
        <a:buChar char="•"/>
        <a:defRPr sz="3592" kern="1200">
          <a:solidFill>
            <a:schemeClr val="tx1"/>
          </a:solidFill>
          <a:latin typeface="+mn-lt"/>
          <a:ea typeface="+mn-ea"/>
          <a:cs typeface="+mn-cs"/>
        </a:defRPr>
      </a:lvl4pPr>
      <a:lvl5pPr marL="4105336" indent="-456148" algn="l" defTabSz="1824594" rtl="0" eaLnBrk="1" latinLnBrk="0" hangingPunct="1">
        <a:lnSpc>
          <a:spcPct val="90000"/>
        </a:lnSpc>
        <a:spcBef>
          <a:spcPts val="998"/>
        </a:spcBef>
        <a:buFont typeface="Arial" panose="020B0604020202020204" pitchFamily="34" charset="0"/>
        <a:buChar char="•"/>
        <a:defRPr sz="3592" kern="1200">
          <a:solidFill>
            <a:schemeClr val="tx1"/>
          </a:solidFill>
          <a:latin typeface="+mn-lt"/>
          <a:ea typeface="+mn-ea"/>
          <a:cs typeface="+mn-cs"/>
        </a:defRPr>
      </a:lvl5pPr>
      <a:lvl6pPr marL="5017633" indent="-456148" algn="l" defTabSz="1824594" rtl="0" eaLnBrk="1" latinLnBrk="0" hangingPunct="1">
        <a:lnSpc>
          <a:spcPct val="90000"/>
        </a:lnSpc>
        <a:spcBef>
          <a:spcPts val="998"/>
        </a:spcBef>
        <a:buFont typeface="Arial" panose="020B0604020202020204" pitchFamily="34" charset="0"/>
        <a:buChar char="•"/>
        <a:defRPr sz="3592" kern="1200">
          <a:solidFill>
            <a:schemeClr val="tx1"/>
          </a:solidFill>
          <a:latin typeface="+mn-lt"/>
          <a:ea typeface="+mn-ea"/>
          <a:cs typeface="+mn-cs"/>
        </a:defRPr>
      </a:lvl6pPr>
      <a:lvl7pPr marL="5929930" indent="-456148" algn="l" defTabSz="1824594" rtl="0" eaLnBrk="1" latinLnBrk="0" hangingPunct="1">
        <a:lnSpc>
          <a:spcPct val="90000"/>
        </a:lnSpc>
        <a:spcBef>
          <a:spcPts val="998"/>
        </a:spcBef>
        <a:buFont typeface="Arial" panose="020B0604020202020204" pitchFamily="34" charset="0"/>
        <a:buChar char="•"/>
        <a:defRPr sz="3592" kern="1200">
          <a:solidFill>
            <a:schemeClr val="tx1"/>
          </a:solidFill>
          <a:latin typeface="+mn-lt"/>
          <a:ea typeface="+mn-ea"/>
          <a:cs typeface="+mn-cs"/>
        </a:defRPr>
      </a:lvl7pPr>
      <a:lvl8pPr marL="6842227" indent="-456148" algn="l" defTabSz="1824594" rtl="0" eaLnBrk="1" latinLnBrk="0" hangingPunct="1">
        <a:lnSpc>
          <a:spcPct val="90000"/>
        </a:lnSpc>
        <a:spcBef>
          <a:spcPts val="998"/>
        </a:spcBef>
        <a:buFont typeface="Arial" panose="020B0604020202020204" pitchFamily="34" charset="0"/>
        <a:buChar char="•"/>
        <a:defRPr sz="3592" kern="1200">
          <a:solidFill>
            <a:schemeClr val="tx1"/>
          </a:solidFill>
          <a:latin typeface="+mn-lt"/>
          <a:ea typeface="+mn-ea"/>
          <a:cs typeface="+mn-cs"/>
        </a:defRPr>
      </a:lvl8pPr>
      <a:lvl9pPr marL="7754523" indent="-456148" algn="l" defTabSz="1824594" rtl="0" eaLnBrk="1" latinLnBrk="0" hangingPunct="1">
        <a:lnSpc>
          <a:spcPct val="90000"/>
        </a:lnSpc>
        <a:spcBef>
          <a:spcPts val="998"/>
        </a:spcBef>
        <a:buFont typeface="Arial" panose="020B0604020202020204" pitchFamily="34" charset="0"/>
        <a:buChar char="•"/>
        <a:defRPr sz="359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4594" rtl="0" eaLnBrk="1" latinLnBrk="0" hangingPunct="1">
        <a:defRPr sz="3592" kern="1200">
          <a:solidFill>
            <a:schemeClr val="tx1"/>
          </a:solidFill>
          <a:latin typeface="+mn-lt"/>
          <a:ea typeface="+mn-ea"/>
          <a:cs typeface="+mn-cs"/>
        </a:defRPr>
      </a:lvl1pPr>
      <a:lvl2pPr marL="912297" algn="l" defTabSz="1824594" rtl="0" eaLnBrk="1" latinLnBrk="0" hangingPunct="1">
        <a:defRPr sz="3592" kern="1200">
          <a:solidFill>
            <a:schemeClr val="tx1"/>
          </a:solidFill>
          <a:latin typeface="+mn-lt"/>
          <a:ea typeface="+mn-ea"/>
          <a:cs typeface="+mn-cs"/>
        </a:defRPr>
      </a:lvl2pPr>
      <a:lvl3pPr marL="1824594" algn="l" defTabSz="1824594" rtl="0" eaLnBrk="1" latinLnBrk="0" hangingPunct="1">
        <a:defRPr sz="3592" kern="1200">
          <a:solidFill>
            <a:schemeClr val="tx1"/>
          </a:solidFill>
          <a:latin typeface="+mn-lt"/>
          <a:ea typeface="+mn-ea"/>
          <a:cs typeface="+mn-cs"/>
        </a:defRPr>
      </a:lvl3pPr>
      <a:lvl4pPr marL="2736891" algn="l" defTabSz="1824594" rtl="0" eaLnBrk="1" latinLnBrk="0" hangingPunct="1">
        <a:defRPr sz="3592" kern="1200">
          <a:solidFill>
            <a:schemeClr val="tx1"/>
          </a:solidFill>
          <a:latin typeface="+mn-lt"/>
          <a:ea typeface="+mn-ea"/>
          <a:cs typeface="+mn-cs"/>
        </a:defRPr>
      </a:lvl4pPr>
      <a:lvl5pPr marL="3649188" algn="l" defTabSz="1824594" rtl="0" eaLnBrk="1" latinLnBrk="0" hangingPunct="1">
        <a:defRPr sz="3592" kern="1200">
          <a:solidFill>
            <a:schemeClr val="tx1"/>
          </a:solidFill>
          <a:latin typeface="+mn-lt"/>
          <a:ea typeface="+mn-ea"/>
          <a:cs typeface="+mn-cs"/>
        </a:defRPr>
      </a:lvl5pPr>
      <a:lvl6pPr marL="4561484" algn="l" defTabSz="1824594" rtl="0" eaLnBrk="1" latinLnBrk="0" hangingPunct="1">
        <a:defRPr sz="3592" kern="1200">
          <a:solidFill>
            <a:schemeClr val="tx1"/>
          </a:solidFill>
          <a:latin typeface="+mn-lt"/>
          <a:ea typeface="+mn-ea"/>
          <a:cs typeface="+mn-cs"/>
        </a:defRPr>
      </a:lvl6pPr>
      <a:lvl7pPr marL="5473781" algn="l" defTabSz="1824594" rtl="0" eaLnBrk="1" latinLnBrk="0" hangingPunct="1">
        <a:defRPr sz="3592" kern="1200">
          <a:solidFill>
            <a:schemeClr val="tx1"/>
          </a:solidFill>
          <a:latin typeface="+mn-lt"/>
          <a:ea typeface="+mn-ea"/>
          <a:cs typeface="+mn-cs"/>
        </a:defRPr>
      </a:lvl7pPr>
      <a:lvl8pPr marL="6386078" algn="l" defTabSz="1824594" rtl="0" eaLnBrk="1" latinLnBrk="0" hangingPunct="1">
        <a:defRPr sz="3592" kern="1200">
          <a:solidFill>
            <a:schemeClr val="tx1"/>
          </a:solidFill>
          <a:latin typeface="+mn-lt"/>
          <a:ea typeface="+mn-ea"/>
          <a:cs typeface="+mn-cs"/>
        </a:defRPr>
      </a:lvl8pPr>
      <a:lvl9pPr marL="7298375" algn="l" defTabSz="1824594" rtl="0" eaLnBrk="1" latinLnBrk="0" hangingPunct="1">
        <a:defRPr sz="359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fonts.google.com/specimen/Roboto" TargetMode="Externa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hyperlink" Target="http://www.fhi.no/" TargetMode="Externa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2000">
              <a:schemeClr val="accent1">
                <a:lumMod val="75000"/>
              </a:schemeClr>
            </a:gs>
            <a:gs pos="0">
              <a:srgbClr val="002060"/>
            </a:gs>
            <a:gs pos="100000">
              <a:srgbClr val="00206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Freeform 86">
            <a:extLst>
              <a:ext uri="{FF2B5EF4-FFF2-40B4-BE49-F238E27FC236}">
                <a16:creationId xmlns:a16="http://schemas.microsoft.com/office/drawing/2014/main" id="{A482C9C9-F672-3E41-AE9E-41BC96BA0C4F}"/>
              </a:ext>
            </a:extLst>
          </p:cNvPr>
          <p:cNvSpPr>
            <a:spLocks noEditPoints="1"/>
          </p:cNvSpPr>
          <p:nvPr/>
        </p:nvSpPr>
        <p:spPr bwMode="auto">
          <a:xfrm rot="12215870">
            <a:off x="20871896" y="7112882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close/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tx1">
                  <a:alpha val="0"/>
                  <a:lumMod val="0"/>
                </a:schemeClr>
              </a:gs>
              <a:gs pos="48000">
                <a:schemeClr val="accent4">
                  <a:lumMod val="40000"/>
                  <a:lumOff val="60000"/>
                </a:schemeClr>
              </a:gs>
              <a:gs pos="100000">
                <a:srgbClr val="FFC000"/>
              </a:gs>
            </a:gsLst>
            <a:path path="circle">
              <a:fillToRect l="100000" t="10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2" name="Freeform 87">
            <a:extLst>
              <a:ext uri="{FF2B5EF4-FFF2-40B4-BE49-F238E27FC236}">
                <a16:creationId xmlns:a16="http://schemas.microsoft.com/office/drawing/2014/main" id="{4EBA0319-8CEC-0A42-AF89-FEDBE425E7A9}"/>
              </a:ext>
            </a:extLst>
          </p:cNvPr>
          <p:cNvSpPr>
            <a:spLocks noEditPoints="1"/>
          </p:cNvSpPr>
          <p:nvPr/>
        </p:nvSpPr>
        <p:spPr bwMode="auto">
          <a:xfrm rot="12215870">
            <a:off x="20871896" y="7112882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moveTo>
                  <a:pt x="0" y="0"/>
                </a:moveTo>
                <a:lnTo>
                  <a:pt x="0" y="0"/>
                </a:lnTo>
              </a:path>
            </a:pathLst>
          </a:custGeom>
          <a:gradFill>
            <a:gsLst>
              <a:gs pos="0">
                <a:schemeClr val="tx1">
                  <a:alpha val="0"/>
                  <a:lumMod val="0"/>
                </a:schemeClr>
              </a:gs>
              <a:gs pos="48000">
                <a:schemeClr val="accent4">
                  <a:lumMod val="40000"/>
                  <a:lumOff val="60000"/>
                </a:schemeClr>
              </a:gs>
              <a:gs pos="100000">
                <a:srgbClr val="FFC000"/>
              </a:gs>
            </a:gsLst>
            <a:path path="circle">
              <a:fillToRect l="100000" t="10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D3ACB1F-4564-0444-B670-312DEFD9D6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9713" y="539014"/>
            <a:ext cx="22302430" cy="2305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Source Sans Pro" panose="020B0403030403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ource Sans Pro" panose="020B0403030403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ource Sans Pro" panose="020B0403030403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ource Sans Pro" panose="020B0403030403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ource Sans Pro" panose="020B0403030403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ource Sans Pro" panose="020B0403030403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ource Sans Pro" panose="020B0403030403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ource Sans Pro" panose="020B0403030403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ource Sans Pro" panose="020B0403030403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nb-NO" altLang="nb-NO" sz="11000" b="1" dirty="0">
                <a:solidFill>
                  <a:srgbClr val="00B0F0"/>
                </a:solidFill>
                <a:latin typeface="Arial Rounded MT Bold" panose="020F0704030504030204" pitchFamily="34" charset="77"/>
              </a:rPr>
              <a:t>8 </a:t>
            </a:r>
            <a:r>
              <a:rPr lang="nb-NO" altLang="nb-NO" sz="11000" b="1" dirty="0">
                <a:solidFill>
                  <a:schemeClr val="bg1"/>
                </a:solidFill>
                <a:latin typeface="Arial Rounded MT Bold" panose="020F0704030504030204" pitchFamily="34" charset="77"/>
              </a:rPr>
              <a:t>steg for å forebygge smitte</a:t>
            </a:r>
          </a:p>
        </p:txBody>
      </p:sp>
      <p:sp>
        <p:nvSpPr>
          <p:cNvPr id="13" name="Rektangel 12">
            <a:extLst>
              <a:ext uri="{FF2B5EF4-FFF2-40B4-BE49-F238E27FC236}">
                <a16:creationId xmlns:a16="http://schemas.microsoft.com/office/drawing/2014/main" id="{2576F615-CB76-4D4C-8F18-B489C18D0174}"/>
              </a:ext>
            </a:extLst>
          </p:cNvPr>
          <p:cNvSpPr/>
          <p:nvPr/>
        </p:nvSpPr>
        <p:spPr>
          <a:xfrm>
            <a:off x="1819012" y="3673778"/>
            <a:ext cx="1288305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nb-NO" sz="40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Vask hendene dine ofte og </a:t>
            </a:r>
          </a:p>
          <a:p>
            <a:pPr fontAlgn="base"/>
            <a:r>
              <a:rPr lang="nb-NO" sz="40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grundig med såpe og vann</a:t>
            </a:r>
          </a:p>
        </p:txBody>
      </p:sp>
      <p:sp>
        <p:nvSpPr>
          <p:cNvPr id="14" name="TextBox 4">
            <a:extLst>
              <a:ext uri="{FF2B5EF4-FFF2-40B4-BE49-F238E27FC236}">
                <a16:creationId xmlns:a16="http://schemas.microsoft.com/office/drawing/2014/main" id="{836CAE34-DB7A-9846-A3DF-40C117E20D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1972" y="2902723"/>
            <a:ext cx="1198146" cy="2305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Source Sans Pro" panose="020B0403030403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ource Sans Pro" panose="020B0403030403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ource Sans Pro" panose="020B0403030403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ource Sans Pro" panose="020B0403030403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ource Sans Pro" panose="020B0403030403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ource Sans Pro" panose="020B0403030403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ource Sans Pro" panose="020B0403030403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ource Sans Pro" panose="020B0403030403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ource Sans Pro" panose="020B0403030403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nb-NO" altLang="nb-NO" sz="11000" b="1" dirty="0">
                <a:solidFill>
                  <a:srgbClr val="00B0F0"/>
                </a:solidFill>
                <a:latin typeface="Arial Rounded MT Bold" panose="020F0704030504030204" pitchFamily="34" charset="77"/>
              </a:rPr>
              <a:t>1</a:t>
            </a:r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F15D38A2-AF1E-9247-B3AE-E00739FB04AE}"/>
              </a:ext>
            </a:extLst>
          </p:cNvPr>
          <p:cNvSpPr/>
          <p:nvPr/>
        </p:nvSpPr>
        <p:spPr>
          <a:xfrm>
            <a:off x="1856753" y="5814194"/>
            <a:ext cx="1288305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nb-NO" sz="40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Unngå å hoste eller nyse</a:t>
            </a:r>
          </a:p>
          <a:p>
            <a:pPr fontAlgn="base"/>
            <a:r>
              <a:rPr lang="nb-NO" sz="40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direkte på andre</a:t>
            </a:r>
          </a:p>
        </p:txBody>
      </p:sp>
      <p:sp>
        <p:nvSpPr>
          <p:cNvPr id="16" name="TextBox 4">
            <a:extLst>
              <a:ext uri="{FF2B5EF4-FFF2-40B4-BE49-F238E27FC236}">
                <a16:creationId xmlns:a16="http://schemas.microsoft.com/office/drawing/2014/main" id="{6A2F8609-E56A-4F49-ABB8-23779DF210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9713" y="5043139"/>
            <a:ext cx="1198146" cy="2305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Source Sans Pro" panose="020B0403030403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ource Sans Pro" panose="020B0403030403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ource Sans Pro" panose="020B0403030403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ource Sans Pro" panose="020B0403030403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ource Sans Pro" panose="020B0403030403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ource Sans Pro" panose="020B0403030403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ource Sans Pro" panose="020B0403030403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ource Sans Pro" panose="020B0403030403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ource Sans Pro" panose="020B0403030403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nb-NO" altLang="nb-NO" sz="11000" b="1" dirty="0">
                <a:solidFill>
                  <a:srgbClr val="00B0F0"/>
                </a:solidFill>
                <a:latin typeface="Arial Rounded MT Bold" panose="020F0704030504030204" pitchFamily="34" charset="77"/>
              </a:rPr>
              <a:t>3</a:t>
            </a:r>
          </a:p>
        </p:txBody>
      </p:sp>
      <p:sp>
        <p:nvSpPr>
          <p:cNvPr id="17" name="Rektangel 16">
            <a:extLst>
              <a:ext uri="{FF2B5EF4-FFF2-40B4-BE49-F238E27FC236}">
                <a16:creationId xmlns:a16="http://schemas.microsoft.com/office/drawing/2014/main" id="{A13F0C00-5DB5-5941-B2CC-8E29A9291184}"/>
              </a:ext>
            </a:extLst>
          </p:cNvPr>
          <p:cNvSpPr/>
          <p:nvPr/>
        </p:nvSpPr>
        <p:spPr>
          <a:xfrm>
            <a:off x="10617396" y="5808956"/>
            <a:ext cx="1288305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nb-NO" sz="40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Unngå håndhilsning, kyssing</a:t>
            </a:r>
          </a:p>
          <a:p>
            <a:pPr fontAlgn="base"/>
            <a:r>
              <a:rPr lang="nb-NO" sz="40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og klemming</a:t>
            </a:r>
          </a:p>
        </p:txBody>
      </p:sp>
      <p:sp>
        <p:nvSpPr>
          <p:cNvPr id="19" name="TextBox 4">
            <a:extLst>
              <a:ext uri="{FF2B5EF4-FFF2-40B4-BE49-F238E27FC236}">
                <a16:creationId xmlns:a16="http://schemas.microsoft.com/office/drawing/2014/main" id="{0EA887CE-2C56-4847-9227-0623136C7D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93010" y="4997217"/>
            <a:ext cx="1198146" cy="2305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Source Sans Pro" panose="020B0403030403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ource Sans Pro" panose="020B0403030403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ource Sans Pro" panose="020B0403030403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ource Sans Pro" panose="020B0403030403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ource Sans Pro" panose="020B0403030403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ource Sans Pro" panose="020B0403030403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ource Sans Pro" panose="020B0403030403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ource Sans Pro" panose="020B0403030403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ource Sans Pro" panose="020B0403030403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nb-NO" altLang="nb-NO" sz="11000" b="1" dirty="0">
                <a:solidFill>
                  <a:srgbClr val="00B0F0"/>
                </a:solidFill>
                <a:latin typeface="Arial Rounded MT Bold" panose="020F0704030504030204" pitchFamily="34" charset="77"/>
              </a:rPr>
              <a:t>4</a:t>
            </a:r>
          </a:p>
        </p:txBody>
      </p:sp>
      <p:sp>
        <p:nvSpPr>
          <p:cNvPr id="20" name="Rektangel 19">
            <a:extLst>
              <a:ext uri="{FF2B5EF4-FFF2-40B4-BE49-F238E27FC236}">
                <a16:creationId xmlns:a16="http://schemas.microsoft.com/office/drawing/2014/main" id="{CFFED5FA-80DC-5E49-B4FA-A7072C94F124}"/>
              </a:ext>
            </a:extLst>
          </p:cNvPr>
          <p:cNvSpPr/>
          <p:nvPr/>
        </p:nvSpPr>
        <p:spPr>
          <a:xfrm>
            <a:off x="1819012" y="8628890"/>
            <a:ext cx="1288305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nb-NO" sz="40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Hold avstand til andre</a:t>
            </a:r>
          </a:p>
        </p:txBody>
      </p:sp>
      <p:sp>
        <p:nvSpPr>
          <p:cNvPr id="21" name="TextBox 4">
            <a:extLst>
              <a:ext uri="{FF2B5EF4-FFF2-40B4-BE49-F238E27FC236}">
                <a16:creationId xmlns:a16="http://schemas.microsoft.com/office/drawing/2014/main" id="{53975CE3-DFF9-CB48-8B8E-6BCD9AFF09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1972" y="7857835"/>
            <a:ext cx="1198146" cy="2305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Source Sans Pro" panose="020B0403030403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ource Sans Pro" panose="020B0403030403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ource Sans Pro" panose="020B0403030403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ource Sans Pro" panose="020B0403030403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ource Sans Pro" panose="020B0403030403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ource Sans Pro" panose="020B0403030403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ource Sans Pro" panose="020B0403030403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ource Sans Pro" panose="020B0403030403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ource Sans Pro" panose="020B0403030403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nb-NO" altLang="nb-NO" sz="11000" b="1" dirty="0">
                <a:solidFill>
                  <a:srgbClr val="00B0F0"/>
                </a:solidFill>
                <a:latin typeface="Arial Rounded MT Bold" panose="020F0704030504030204" pitchFamily="34" charset="77"/>
              </a:rPr>
              <a:t>5</a:t>
            </a:r>
          </a:p>
        </p:txBody>
      </p:sp>
      <p:sp>
        <p:nvSpPr>
          <p:cNvPr id="22" name="Rektangel 21">
            <a:extLst>
              <a:ext uri="{FF2B5EF4-FFF2-40B4-BE49-F238E27FC236}">
                <a16:creationId xmlns:a16="http://schemas.microsoft.com/office/drawing/2014/main" id="{691079DD-DDB5-7C4E-9280-D9BF38997EC3}"/>
              </a:ext>
            </a:extLst>
          </p:cNvPr>
          <p:cNvSpPr/>
          <p:nvPr/>
        </p:nvSpPr>
        <p:spPr>
          <a:xfrm>
            <a:off x="10629082" y="8175299"/>
            <a:ext cx="1288305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nb-NO" sz="40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Rengjør hjemmet på vanlig måte,</a:t>
            </a:r>
          </a:p>
          <a:p>
            <a:pPr fontAlgn="base"/>
            <a:r>
              <a:rPr lang="nb-NO" sz="40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med vanlig renholdsmidler</a:t>
            </a:r>
          </a:p>
        </p:txBody>
      </p:sp>
      <p:sp>
        <p:nvSpPr>
          <p:cNvPr id="23" name="TextBox 4">
            <a:extLst>
              <a:ext uri="{FF2B5EF4-FFF2-40B4-BE49-F238E27FC236}">
                <a16:creationId xmlns:a16="http://schemas.microsoft.com/office/drawing/2014/main" id="{8470782E-582D-8043-B54E-7ECBCDE54A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04696" y="7314132"/>
            <a:ext cx="1198146" cy="2305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Source Sans Pro" panose="020B0403030403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ource Sans Pro" panose="020B0403030403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ource Sans Pro" panose="020B0403030403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ource Sans Pro" panose="020B0403030403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ource Sans Pro" panose="020B0403030403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ource Sans Pro" panose="020B0403030403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ource Sans Pro" panose="020B0403030403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ource Sans Pro" panose="020B0403030403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ource Sans Pro" panose="020B0403030403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nb-NO" altLang="nb-NO" sz="11000" b="1" dirty="0">
                <a:solidFill>
                  <a:srgbClr val="00B0F0"/>
                </a:solidFill>
                <a:latin typeface="Arial Rounded MT Bold" panose="020F0704030504030204" pitchFamily="34" charset="77"/>
              </a:rPr>
              <a:t>6</a:t>
            </a:r>
          </a:p>
        </p:txBody>
      </p:sp>
      <p:sp>
        <p:nvSpPr>
          <p:cNvPr id="24" name="Rektangel 23">
            <a:extLst>
              <a:ext uri="{FF2B5EF4-FFF2-40B4-BE49-F238E27FC236}">
                <a16:creationId xmlns:a16="http://schemas.microsoft.com/office/drawing/2014/main" id="{3E8769CB-5F22-504A-8735-40FFA9ABD103}"/>
              </a:ext>
            </a:extLst>
          </p:cNvPr>
          <p:cNvSpPr/>
          <p:nvPr/>
        </p:nvSpPr>
        <p:spPr>
          <a:xfrm>
            <a:off x="1856753" y="10945805"/>
            <a:ext cx="1288305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nb-NO" sz="40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Hold deg hjemme</a:t>
            </a:r>
          </a:p>
        </p:txBody>
      </p:sp>
      <p:sp>
        <p:nvSpPr>
          <p:cNvPr id="25" name="TextBox 4">
            <a:extLst>
              <a:ext uri="{FF2B5EF4-FFF2-40B4-BE49-F238E27FC236}">
                <a16:creationId xmlns:a16="http://schemas.microsoft.com/office/drawing/2014/main" id="{64157D24-86C9-5F44-A85C-38858223BC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9713" y="10174750"/>
            <a:ext cx="1198146" cy="2305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Source Sans Pro" panose="020B0403030403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ource Sans Pro" panose="020B0403030403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ource Sans Pro" panose="020B0403030403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ource Sans Pro" panose="020B0403030403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ource Sans Pro" panose="020B0403030403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ource Sans Pro" panose="020B0403030403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ource Sans Pro" panose="020B0403030403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ource Sans Pro" panose="020B0403030403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ource Sans Pro" panose="020B0403030403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nb-NO" altLang="nb-NO" sz="11000" b="1" dirty="0">
                <a:solidFill>
                  <a:srgbClr val="00B0F0"/>
                </a:solidFill>
                <a:latin typeface="Arial Rounded MT Bold" panose="020F0704030504030204" pitchFamily="34" charset="77"/>
              </a:rPr>
              <a:t>7</a:t>
            </a:r>
          </a:p>
        </p:txBody>
      </p:sp>
      <p:sp>
        <p:nvSpPr>
          <p:cNvPr id="26" name="Rektangel 25">
            <a:extLst>
              <a:ext uri="{FF2B5EF4-FFF2-40B4-BE49-F238E27FC236}">
                <a16:creationId xmlns:a16="http://schemas.microsoft.com/office/drawing/2014/main" id="{F65B93F5-A096-1747-A31F-6030830D2B5E}"/>
              </a:ext>
            </a:extLst>
          </p:cNvPr>
          <p:cNvSpPr/>
          <p:nvPr/>
        </p:nvSpPr>
        <p:spPr>
          <a:xfrm>
            <a:off x="10567969" y="10487788"/>
            <a:ext cx="1288305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nb-NO" sz="40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Hold deg oppdatert på gjeldende </a:t>
            </a:r>
          </a:p>
          <a:p>
            <a:pPr fontAlgn="base"/>
            <a:r>
              <a:rPr lang="nb-NO" sz="40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råd og ny kunnskap via</a:t>
            </a:r>
          </a:p>
          <a:p>
            <a:pPr fontAlgn="base"/>
            <a:r>
              <a:rPr lang="nb-NO" sz="40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www.fhi.no</a:t>
            </a:r>
          </a:p>
        </p:txBody>
      </p:sp>
      <p:sp>
        <p:nvSpPr>
          <p:cNvPr id="27" name="TextBox 4">
            <a:extLst>
              <a:ext uri="{FF2B5EF4-FFF2-40B4-BE49-F238E27FC236}">
                <a16:creationId xmlns:a16="http://schemas.microsoft.com/office/drawing/2014/main" id="{C96086F4-6923-5A42-A87E-4B14AB06A7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43583" y="9626621"/>
            <a:ext cx="1198146" cy="2305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Source Sans Pro" panose="020B0403030403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ource Sans Pro" panose="020B0403030403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ource Sans Pro" panose="020B0403030403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ource Sans Pro" panose="020B0403030403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ource Sans Pro" panose="020B0403030403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ource Sans Pro" panose="020B0403030403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ource Sans Pro" panose="020B0403030403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ource Sans Pro" panose="020B0403030403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ource Sans Pro" panose="020B0403030403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nb-NO" altLang="nb-NO" sz="11000" b="1" dirty="0">
                <a:solidFill>
                  <a:srgbClr val="00B0F0"/>
                </a:solidFill>
                <a:latin typeface="Arial Rounded MT Bold" panose="020F0704030504030204" pitchFamily="34" charset="77"/>
              </a:rPr>
              <a:t>8</a:t>
            </a:r>
          </a:p>
        </p:txBody>
      </p:sp>
      <p:sp>
        <p:nvSpPr>
          <p:cNvPr id="28" name="Rektangel 27">
            <a:extLst>
              <a:ext uri="{FF2B5EF4-FFF2-40B4-BE49-F238E27FC236}">
                <a16:creationId xmlns:a16="http://schemas.microsoft.com/office/drawing/2014/main" id="{A79526F3-A190-F743-9E3B-1B3C39CB1841}"/>
              </a:ext>
            </a:extLst>
          </p:cNvPr>
          <p:cNvSpPr/>
          <p:nvPr/>
        </p:nvSpPr>
        <p:spPr>
          <a:xfrm>
            <a:off x="10579655" y="3714462"/>
            <a:ext cx="1288305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nb-NO" sz="40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Unngå å ta deg i ansiktet</a:t>
            </a:r>
          </a:p>
        </p:txBody>
      </p:sp>
      <p:sp>
        <p:nvSpPr>
          <p:cNvPr id="29" name="TextBox 4">
            <a:extLst>
              <a:ext uri="{FF2B5EF4-FFF2-40B4-BE49-F238E27FC236}">
                <a16:creationId xmlns:a16="http://schemas.microsoft.com/office/drawing/2014/main" id="{12F0D595-120F-564D-B7F0-44FBC37486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55269" y="2873137"/>
            <a:ext cx="1198146" cy="2305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Source Sans Pro" panose="020B0403030403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ource Sans Pro" panose="020B0403030403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ource Sans Pro" panose="020B0403030403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ource Sans Pro" panose="020B0403030403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ource Sans Pro" panose="020B0403030403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ource Sans Pro" panose="020B0403030403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ource Sans Pro" panose="020B0403030403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ource Sans Pro" panose="020B0403030403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ource Sans Pro" panose="020B0403030403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nb-NO" altLang="nb-NO" sz="11000" b="1" dirty="0">
                <a:solidFill>
                  <a:srgbClr val="00B0F0"/>
                </a:solidFill>
                <a:latin typeface="Arial Rounded MT Bold" panose="020F0704030504030204" pitchFamily="34" charset="77"/>
              </a:rPr>
              <a:t>2</a:t>
            </a:r>
          </a:p>
        </p:txBody>
      </p:sp>
      <p:sp>
        <p:nvSpPr>
          <p:cNvPr id="30" name="Freeform 5">
            <a:extLst>
              <a:ext uri="{FF2B5EF4-FFF2-40B4-BE49-F238E27FC236}">
                <a16:creationId xmlns:a16="http://schemas.microsoft.com/office/drawing/2014/main" id="{F4580429-0BC6-BB45-B9A3-D5DF4F0EDCF7}"/>
              </a:ext>
            </a:extLst>
          </p:cNvPr>
          <p:cNvSpPr>
            <a:spLocks/>
          </p:cNvSpPr>
          <p:nvPr/>
        </p:nvSpPr>
        <p:spPr bwMode="auto">
          <a:xfrm>
            <a:off x="21342200" y="7141037"/>
            <a:ext cx="4716481" cy="4729615"/>
          </a:xfrm>
          <a:custGeom>
            <a:avLst/>
            <a:gdLst>
              <a:gd name="T0" fmla="*/ 834 w 951"/>
              <a:gd name="T1" fmla="*/ 491 h 952"/>
              <a:gd name="T2" fmla="*/ 902 w 951"/>
              <a:gd name="T3" fmla="*/ 449 h 952"/>
              <a:gd name="T4" fmla="*/ 903 w 951"/>
              <a:gd name="T5" fmla="*/ 332 h 952"/>
              <a:gd name="T6" fmla="*/ 807 w 951"/>
              <a:gd name="T7" fmla="*/ 339 h 952"/>
              <a:gd name="T8" fmla="*/ 888 w 951"/>
              <a:gd name="T9" fmla="*/ 238 h 952"/>
              <a:gd name="T10" fmla="*/ 760 w 951"/>
              <a:gd name="T11" fmla="*/ 257 h 952"/>
              <a:gd name="T12" fmla="*/ 814 w 951"/>
              <a:gd name="T13" fmla="*/ 177 h 952"/>
              <a:gd name="T14" fmla="*/ 713 w 951"/>
              <a:gd name="T15" fmla="*/ 120 h 952"/>
              <a:gd name="T16" fmla="*/ 665 w 951"/>
              <a:gd name="T17" fmla="*/ 93 h 952"/>
              <a:gd name="T18" fmla="*/ 565 w 951"/>
              <a:gd name="T19" fmla="*/ 33 h 952"/>
              <a:gd name="T20" fmla="*/ 523 w 951"/>
              <a:gd name="T21" fmla="*/ 120 h 952"/>
              <a:gd name="T22" fmla="*/ 475 w 951"/>
              <a:gd name="T23" fmla="*/ 0 h 952"/>
              <a:gd name="T24" fmla="*/ 428 w 951"/>
              <a:gd name="T25" fmla="*/ 120 h 952"/>
              <a:gd name="T26" fmla="*/ 386 w 951"/>
              <a:gd name="T27" fmla="*/ 33 h 952"/>
              <a:gd name="T28" fmla="*/ 286 w 951"/>
              <a:gd name="T29" fmla="*/ 93 h 952"/>
              <a:gd name="T30" fmla="*/ 238 w 951"/>
              <a:gd name="T31" fmla="*/ 120 h 952"/>
              <a:gd name="T32" fmla="*/ 137 w 951"/>
              <a:gd name="T33" fmla="*/ 177 h 952"/>
              <a:gd name="T34" fmla="*/ 191 w 951"/>
              <a:gd name="T35" fmla="*/ 257 h 952"/>
              <a:gd name="T36" fmla="*/ 63 w 951"/>
              <a:gd name="T37" fmla="*/ 238 h 952"/>
              <a:gd name="T38" fmla="*/ 144 w 951"/>
              <a:gd name="T39" fmla="*/ 339 h 952"/>
              <a:gd name="T40" fmla="*/ 48 w 951"/>
              <a:gd name="T41" fmla="*/ 332 h 952"/>
              <a:gd name="T42" fmla="*/ 49 w 951"/>
              <a:gd name="T43" fmla="*/ 449 h 952"/>
              <a:gd name="T44" fmla="*/ 117 w 951"/>
              <a:gd name="T45" fmla="*/ 491 h 952"/>
              <a:gd name="T46" fmla="*/ 7 w 951"/>
              <a:gd name="T47" fmla="*/ 559 h 952"/>
              <a:gd name="T48" fmla="*/ 133 w 951"/>
              <a:gd name="T49" fmla="*/ 584 h 952"/>
              <a:gd name="T50" fmla="*/ 55 w 951"/>
              <a:gd name="T51" fmla="*/ 641 h 952"/>
              <a:gd name="T52" fmla="*/ 131 w 951"/>
              <a:gd name="T53" fmla="*/ 729 h 952"/>
              <a:gd name="T54" fmla="*/ 166 w 951"/>
              <a:gd name="T55" fmla="*/ 771 h 952"/>
              <a:gd name="T56" fmla="*/ 240 w 951"/>
              <a:gd name="T57" fmla="*/ 861 h 952"/>
              <a:gd name="T58" fmla="*/ 310 w 951"/>
              <a:gd name="T59" fmla="*/ 794 h 952"/>
              <a:gd name="T60" fmla="*/ 313 w 951"/>
              <a:gd name="T61" fmla="*/ 923 h 952"/>
              <a:gd name="T62" fmla="*/ 398 w 951"/>
              <a:gd name="T63" fmla="*/ 826 h 952"/>
              <a:gd name="T64" fmla="*/ 408 w 951"/>
              <a:gd name="T65" fmla="*/ 922 h 952"/>
              <a:gd name="T66" fmla="*/ 523 w 951"/>
              <a:gd name="T67" fmla="*/ 901 h 952"/>
              <a:gd name="T68" fmla="*/ 577 w 951"/>
              <a:gd name="T69" fmla="*/ 892 h 952"/>
              <a:gd name="T70" fmla="*/ 692 w 951"/>
              <a:gd name="T71" fmla="*/ 872 h 952"/>
              <a:gd name="T72" fmla="*/ 668 w 951"/>
              <a:gd name="T73" fmla="*/ 779 h 952"/>
              <a:gd name="T74" fmla="*/ 781 w 951"/>
              <a:gd name="T75" fmla="*/ 841 h 952"/>
              <a:gd name="T76" fmla="*/ 740 w 951"/>
              <a:gd name="T77" fmla="*/ 718 h 952"/>
              <a:gd name="T78" fmla="*/ 828 w 951"/>
              <a:gd name="T79" fmla="*/ 758 h 952"/>
              <a:gd name="T80" fmla="*/ 867 w 951"/>
              <a:gd name="T81" fmla="*/ 648 h 952"/>
              <a:gd name="T82" fmla="*/ 886 w 951"/>
              <a:gd name="T83" fmla="*/ 596 h 952"/>
              <a:gd name="T84" fmla="*/ 927 w 951"/>
              <a:gd name="T85" fmla="*/ 487 h 9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951" h="952">
                <a:moveTo>
                  <a:pt x="927" y="487"/>
                </a:moveTo>
                <a:cubicBezTo>
                  <a:pt x="919" y="485"/>
                  <a:pt x="910" y="492"/>
                  <a:pt x="902" y="503"/>
                </a:cubicBezTo>
                <a:cubicBezTo>
                  <a:pt x="834" y="491"/>
                  <a:pt x="834" y="491"/>
                  <a:pt x="834" y="491"/>
                </a:cubicBezTo>
                <a:cubicBezTo>
                  <a:pt x="834" y="486"/>
                  <a:pt x="834" y="481"/>
                  <a:pt x="834" y="476"/>
                </a:cubicBezTo>
                <a:cubicBezTo>
                  <a:pt x="834" y="471"/>
                  <a:pt x="834" y="466"/>
                  <a:pt x="834" y="461"/>
                </a:cubicBezTo>
                <a:cubicBezTo>
                  <a:pt x="902" y="449"/>
                  <a:pt x="902" y="449"/>
                  <a:pt x="902" y="449"/>
                </a:cubicBezTo>
                <a:cubicBezTo>
                  <a:pt x="910" y="460"/>
                  <a:pt x="919" y="466"/>
                  <a:pt x="927" y="465"/>
                </a:cubicBezTo>
                <a:cubicBezTo>
                  <a:pt x="943" y="462"/>
                  <a:pt x="951" y="430"/>
                  <a:pt x="944" y="393"/>
                </a:cubicBezTo>
                <a:cubicBezTo>
                  <a:pt x="938" y="356"/>
                  <a:pt x="919" y="329"/>
                  <a:pt x="903" y="332"/>
                </a:cubicBezTo>
                <a:cubicBezTo>
                  <a:pt x="895" y="333"/>
                  <a:pt x="889" y="342"/>
                  <a:pt x="886" y="356"/>
                </a:cubicBezTo>
                <a:cubicBezTo>
                  <a:pt x="817" y="368"/>
                  <a:pt x="817" y="368"/>
                  <a:pt x="817" y="368"/>
                </a:cubicBezTo>
                <a:cubicBezTo>
                  <a:pt x="814" y="358"/>
                  <a:pt x="811" y="348"/>
                  <a:pt x="807" y="339"/>
                </a:cubicBezTo>
                <a:cubicBezTo>
                  <a:pt x="867" y="304"/>
                  <a:pt x="867" y="304"/>
                  <a:pt x="867" y="304"/>
                </a:cubicBezTo>
                <a:cubicBezTo>
                  <a:pt x="878" y="312"/>
                  <a:pt x="889" y="315"/>
                  <a:pt x="896" y="311"/>
                </a:cubicBezTo>
                <a:cubicBezTo>
                  <a:pt x="910" y="303"/>
                  <a:pt x="906" y="270"/>
                  <a:pt x="888" y="238"/>
                </a:cubicBezTo>
                <a:cubicBezTo>
                  <a:pt x="869" y="206"/>
                  <a:pt x="842" y="186"/>
                  <a:pt x="828" y="194"/>
                </a:cubicBezTo>
                <a:cubicBezTo>
                  <a:pt x="821" y="198"/>
                  <a:pt x="818" y="209"/>
                  <a:pt x="820" y="223"/>
                </a:cubicBezTo>
                <a:cubicBezTo>
                  <a:pt x="760" y="257"/>
                  <a:pt x="760" y="257"/>
                  <a:pt x="760" y="257"/>
                </a:cubicBezTo>
                <a:cubicBezTo>
                  <a:pt x="754" y="249"/>
                  <a:pt x="747" y="241"/>
                  <a:pt x="740" y="234"/>
                </a:cubicBezTo>
                <a:cubicBezTo>
                  <a:pt x="785" y="181"/>
                  <a:pt x="785" y="181"/>
                  <a:pt x="785" y="181"/>
                </a:cubicBezTo>
                <a:cubicBezTo>
                  <a:pt x="798" y="185"/>
                  <a:pt x="809" y="184"/>
                  <a:pt x="814" y="177"/>
                </a:cubicBezTo>
                <a:cubicBezTo>
                  <a:pt x="825" y="165"/>
                  <a:pt x="810" y="135"/>
                  <a:pt x="781" y="111"/>
                </a:cubicBezTo>
                <a:cubicBezTo>
                  <a:pt x="753" y="87"/>
                  <a:pt x="721" y="78"/>
                  <a:pt x="711" y="91"/>
                </a:cubicBezTo>
                <a:cubicBezTo>
                  <a:pt x="705" y="97"/>
                  <a:pt x="706" y="108"/>
                  <a:pt x="713" y="120"/>
                </a:cubicBezTo>
                <a:cubicBezTo>
                  <a:pt x="668" y="173"/>
                  <a:pt x="668" y="173"/>
                  <a:pt x="668" y="173"/>
                </a:cubicBezTo>
                <a:cubicBezTo>
                  <a:pt x="659" y="168"/>
                  <a:pt x="650" y="163"/>
                  <a:pt x="641" y="158"/>
                </a:cubicBezTo>
                <a:cubicBezTo>
                  <a:pt x="665" y="93"/>
                  <a:pt x="665" y="93"/>
                  <a:pt x="665" y="93"/>
                </a:cubicBezTo>
                <a:cubicBezTo>
                  <a:pt x="679" y="92"/>
                  <a:pt x="689" y="87"/>
                  <a:pt x="692" y="80"/>
                </a:cubicBezTo>
                <a:cubicBezTo>
                  <a:pt x="697" y="64"/>
                  <a:pt x="673" y="41"/>
                  <a:pt x="638" y="29"/>
                </a:cubicBezTo>
                <a:cubicBezTo>
                  <a:pt x="603" y="16"/>
                  <a:pt x="570" y="18"/>
                  <a:pt x="565" y="33"/>
                </a:cubicBezTo>
                <a:cubicBezTo>
                  <a:pt x="562" y="41"/>
                  <a:pt x="567" y="51"/>
                  <a:pt x="577" y="60"/>
                </a:cubicBezTo>
                <a:cubicBezTo>
                  <a:pt x="553" y="126"/>
                  <a:pt x="553" y="126"/>
                  <a:pt x="553" y="126"/>
                </a:cubicBezTo>
                <a:cubicBezTo>
                  <a:pt x="543" y="124"/>
                  <a:pt x="533" y="122"/>
                  <a:pt x="523" y="120"/>
                </a:cubicBezTo>
                <a:cubicBezTo>
                  <a:pt x="523" y="51"/>
                  <a:pt x="523" y="51"/>
                  <a:pt x="523" y="51"/>
                </a:cubicBezTo>
                <a:cubicBezTo>
                  <a:pt x="535" y="45"/>
                  <a:pt x="543" y="38"/>
                  <a:pt x="543" y="30"/>
                </a:cubicBezTo>
                <a:cubicBezTo>
                  <a:pt x="543" y="13"/>
                  <a:pt x="513" y="0"/>
                  <a:pt x="475" y="0"/>
                </a:cubicBezTo>
                <a:cubicBezTo>
                  <a:pt x="438" y="0"/>
                  <a:pt x="408" y="13"/>
                  <a:pt x="408" y="30"/>
                </a:cubicBezTo>
                <a:cubicBezTo>
                  <a:pt x="408" y="38"/>
                  <a:pt x="416" y="45"/>
                  <a:pt x="428" y="51"/>
                </a:cubicBezTo>
                <a:cubicBezTo>
                  <a:pt x="428" y="120"/>
                  <a:pt x="428" y="120"/>
                  <a:pt x="428" y="120"/>
                </a:cubicBezTo>
                <a:cubicBezTo>
                  <a:pt x="418" y="122"/>
                  <a:pt x="408" y="124"/>
                  <a:pt x="398" y="126"/>
                </a:cubicBezTo>
                <a:cubicBezTo>
                  <a:pt x="374" y="60"/>
                  <a:pt x="374" y="60"/>
                  <a:pt x="374" y="60"/>
                </a:cubicBezTo>
                <a:cubicBezTo>
                  <a:pt x="384" y="51"/>
                  <a:pt x="389" y="41"/>
                  <a:pt x="386" y="33"/>
                </a:cubicBezTo>
                <a:cubicBezTo>
                  <a:pt x="381" y="18"/>
                  <a:pt x="348" y="16"/>
                  <a:pt x="313" y="29"/>
                </a:cubicBezTo>
                <a:cubicBezTo>
                  <a:pt x="278" y="41"/>
                  <a:pt x="254" y="64"/>
                  <a:pt x="259" y="80"/>
                </a:cubicBezTo>
                <a:cubicBezTo>
                  <a:pt x="262" y="87"/>
                  <a:pt x="272" y="92"/>
                  <a:pt x="286" y="93"/>
                </a:cubicBezTo>
                <a:cubicBezTo>
                  <a:pt x="310" y="158"/>
                  <a:pt x="310" y="158"/>
                  <a:pt x="310" y="158"/>
                </a:cubicBezTo>
                <a:cubicBezTo>
                  <a:pt x="300" y="163"/>
                  <a:pt x="292" y="168"/>
                  <a:pt x="283" y="173"/>
                </a:cubicBezTo>
                <a:cubicBezTo>
                  <a:pt x="238" y="120"/>
                  <a:pt x="238" y="120"/>
                  <a:pt x="238" y="120"/>
                </a:cubicBezTo>
                <a:cubicBezTo>
                  <a:pt x="244" y="108"/>
                  <a:pt x="246" y="97"/>
                  <a:pt x="240" y="91"/>
                </a:cubicBezTo>
                <a:cubicBezTo>
                  <a:pt x="230" y="78"/>
                  <a:pt x="198" y="87"/>
                  <a:pt x="170" y="111"/>
                </a:cubicBezTo>
                <a:cubicBezTo>
                  <a:pt x="141" y="135"/>
                  <a:pt x="126" y="165"/>
                  <a:pt x="137" y="177"/>
                </a:cubicBezTo>
                <a:cubicBezTo>
                  <a:pt x="142" y="184"/>
                  <a:pt x="153" y="185"/>
                  <a:pt x="166" y="181"/>
                </a:cubicBezTo>
                <a:cubicBezTo>
                  <a:pt x="211" y="234"/>
                  <a:pt x="211" y="234"/>
                  <a:pt x="211" y="234"/>
                </a:cubicBezTo>
                <a:cubicBezTo>
                  <a:pt x="204" y="241"/>
                  <a:pt x="197" y="249"/>
                  <a:pt x="191" y="257"/>
                </a:cubicBezTo>
                <a:cubicBezTo>
                  <a:pt x="131" y="223"/>
                  <a:pt x="131" y="223"/>
                  <a:pt x="131" y="223"/>
                </a:cubicBezTo>
                <a:cubicBezTo>
                  <a:pt x="132" y="209"/>
                  <a:pt x="130" y="198"/>
                  <a:pt x="123" y="194"/>
                </a:cubicBezTo>
                <a:cubicBezTo>
                  <a:pt x="109" y="186"/>
                  <a:pt x="82" y="206"/>
                  <a:pt x="63" y="238"/>
                </a:cubicBezTo>
                <a:cubicBezTo>
                  <a:pt x="45" y="270"/>
                  <a:pt x="41" y="303"/>
                  <a:pt x="55" y="311"/>
                </a:cubicBezTo>
                <a:cubicBezTo>
                  <a:pt x="62" y="315"/>
                  <a:pt x="73" y="312"/>
                  <a:pt x="84" y="304"/>
                </a:cubicBezTo>
                <a:cubicBezTo>
                  <a:pt x="144" y="339"/>
                  <a:pt x="144" y="339"/>
                  <a:pt x="144" y="339"/>
                </a:cubicBezTo>
                <a:cubicBezTo>
                  <a:pt x="140" y="348"/>
                  <a:pt x="137" y="358"/>
                  <a:pt x="133" y="368"/>
                </a:cubicBezTo>
                <a:cubicBezTo>
                  <a:pt x="65" y="356"/>
                  <a:pt x="65" y="356"/>
                  <a:pt x="65" y="356"/>
                </a:cubicBezTo>
                <a:cubicBezTo>
                  <a:pt x="62" y="342"/>
                  <a:pt x="56" y="333"/>
                  <a:pt x="48" y="332"/>
                </a:cubicBezTo>
                <a:cubicBezTo>
                  <a:pt x="32" y="329"/>
                  <a:pt x="13" y="356"/>
                  <a:pt x="7" y="393"/>
                </a:cubicBezTo>
                <a:cubicBezTo>
                  <a:pt x="0" y="430"/>
                  <a:pt x="8" y="462"/>
                  <a:pt x="24" y="465"/>
                </a:cubicBezTo>
                <a:cubicBezTo>
                  <a:pt x="32" y="466"/>
                  <a:pt x="41" y="460"/>
                  <a:pt x="49" y="449"/>
                </a:cubicBezTo>
                <a:cubicBezTo>
                  <a:pt x="117" y="461"/>
                  <a:pt x="117" y="461"/>
                  <a:pt x="117" y="461"/>
                </a:cubicBezTo>
                <a:cubicBezTo>
                  <a:pt x="117" y="466"/>
                  <a:pt x="117" y="471"/>
                  <a:pt x="117" y="476"/>
                </a:cubicBezTo>
                <a:cubicBezTo>
                  <a:pt x="117" y="481"/>
                  <a:pt x="117" y="486"/>
                  <a:pt x="117" y="491"/>
                </a:cubicBezTo>
                <a:cubicBezTo>
                  <a:pt x="49" y="503"/>
                  <a:pt x="49" y="503"/>
                  <a:pt x="49" y="503"/>
                </a:cubicBezTo>
                <a:cubicBezTo>
                  <a:pt x="41" y="492"/>
                  <a:pt x="32" y="485"/>
                  <a:pt x="24" y="487"/>
                </a:cubicBezTo>
                <a:cubicBezTo>
                  <a:pt x="8" y="490"/>
                  <a:pt x="0" y="522"/>
                  <a:pt x="7" y="559"/>
                </a:cubicBezTo>
                <a:cubicBezTo>
                  <a:pt x="13" y="595"/>
                  <a:pt x="32" y="623"/>
                  <a:pt x="48" y="620"/>
                </a:cubicBezTo>
                <a:cubicBezTo>
                  <a:pt x="56" y="619"/>
                  <a:pt x="62" y="610"/>
                  <a:pt x="65" y="596"/>
                </a:cubicBezTo>
                <a:cubicBezTo>
                  <a:pt x="133" y="584"/>
                  <a:pt x="133" y="584"/>
                  <a:pt x="133" y="584"/>
                </a:cubicBezTo>
                <a:cubicBezTo>
                  <a:pt x="137" y="594"/>
                  <a:pt x="140" y="603"/>
                  <a:pt x="144" y="613"/>
                </a:cubicBezTo>
                <a:cubicBezTo>
                  <a:pt x="84" y="648"/>
                  <a:pt x="84" y="648"/>
                  <a:pt x="84" y="648"/>
                </a:cubicBezTo>
                <a:cubicBezTo>
                  <a:pt x="73" y="639"/>
                  <a:pt x="62" y="636"/>
                  <a:pt x="55" y="641"/>
                </a:cubicBezTo>
                <a:cubicBezTo>
                  <a:pt x="41" y="649"/>
                  <a:pt x="45" y="682"/>
                  <a:pt x="63" y="714"/>
                </a:cubicBezTo>
                <a:cubicBezTo>
                  <a:pt x="82" y="746"/>
                  <a:pt x="109" y="766"/>
                  <a:pt x="123" y="758"/>
                </a:cubicBezTo>
                <a:cubicBezTo>
                  <a:pt x="130" y="754"/>
                  <a:pt x="132" y="743"/>
                  <a:pt x="131" y="729"/>
                </a:cubicBezTo>
                <a:cubicBezTo>
                  <a:pt x="191" y="695"/>
                  <a:pt x="191" y="695"/>
                  <a:pt x="191" y="695"/>
                </a:cubicBezTo>
                <a:cubicBezTo>
                  <a:pt x="197" y="703"/>
                  <a:pt x="204" y="710"/>
                  <a:pt x="211" y="718"/>
                </a:cubicBezTo>
                <a:cubicBezTo>
                  <a:pt x="166" y="771"/>
                  <a:pt x="166" y="771"/>
                  <a:pt x="166" y="771"/>
                </a:cubicBezTo>
                <a:cubicBezTo>
                  <a:pt x="153" y="767"/>
                  <a:pt x="142" y="768"/>
                  <a:pt x="137" y="774"/>
                </a:cubicBezTo>
                <a:cubicBezTo>
                  <a:pt x="126" y="787"/>
                  <a:pt x="141" y="817"/>
                  <a:pt x="170" y="841"/>
                </a:cubicBezTo>
                <a:cubicBezTo>
                  <a:pt x="198" y="865"/>
                  <a:pt x="230" y="874"/>
                  <a:pt x="240" y="861"/>
                </a:cubicBezTo>
                <a:cubicBezTo>
                  <a:pt x="246" y="855"/>
                  <a:pt x="244" y="844"/>
                  <a:pt x="238" y="832"/>
                </a:cubicBezTo>
                <a:cubicBezTo>
                  <a:pt x="283" y="779"/>
                  <a:pt x="283" y="779"/>
                  <a:pt x="283" y="779"/>
                </a:cubicBezTo>
                <a:cubicBezTo>
                  <a:pt x="292" y="784"/>
                  <a:pt x="300" y="789"/>
                  <a:pt x="310" y="794"/>
                </a:cubicBezTo>
                <a:cubicBezTo>
                  <a:pt x="286" y="859"/>
                  <a:pt x="286" y="859"/>
                  <a:pt x="286" y="859"/>
                </a:cubicBezTo>
                <a:cubicBezTo>
                  <a:pt x="272" y="860"/>
                  <a:pt x="262" y="864"/>
                  <a:pt x="259" y="872"/>
                </a:cubicBezTo>
                <a:cubicBezTo>
                  <a:pt x="254" y="888"/>
                  <a:pt x="278" y="910"/>
                  <a:pt x="313" y="923"/>
                </a:cubicBezTo>
                <a:cubicBezTo>
                  <a:pt x="348" y="936"/>
                  <a:pt x="381" y="934"/>
                  <a:pt x="386" y="919"/>
                </a:cubicBezTo>
                <a:cubicBezTo>
                  <a:pt x="389" y="911"/>
                  <a:pt x="384" y="901"/>
                  <a:pt x="374" y="892"/>
                </a:cubicBezTo>
                <a:cubicBezTo>
                  <a:pt x="398" y="826"/>
                  <a:pt x="398" y="826"/>
                  <a:pt x="398" y="826"/>
                </a:cubicBezTo>
                <a:cubicBezTo>
                  <a:pt x="408" y="828"/>
                  <a:pt x="418" y="830"/>
                  <a:pt x="428" y="831"/>
                </a:cubicBezTo>
                <a:cubicBezTo>
                  <a:pt x="428" y="901"/>
                  <a:pt x="428" y="901"/>
                  <a:pt x="428" y="901"/>
                </a:cubicBezTo>
                <a:cubicBezTo>
                  <a:pt x="416" y="907"/>
                  <a:pt x="408" y="914"/>
                  <a:pt x="408" y="922"/>
                </a:cubicBezTo>
                <a:cubicBezTo>
                  <a:pt x="408" y="939"/>
                  <a:pt x="438" y="952"/>
                  <a:pt x="475" y="952"/>
                </a:cubicBezTo>
                <a:cubicBezTo>
                  <a:pt x="513" y="952"/>
                  <a:pt x="543" y="939"/>
                  <a:pt x="543" y="922"/>
                </a:cubicBezTo>
                <a:cubicBezTo>
                  <a:pt x="543" y="914"/>
                  <a:pt x="535" y="907"/>
                  <a:pt x="523" y="901"/>
                </a:cubicBezTo>
                <a:cubicBezTo>
                  <a:pt x="523" y="831"/>
                  <a:pt x="523" y="831"/>
                  <a:pt x="523" y="831"/>
                </a:cubicBezTo>
                <a:cubicBezTo>
                  <a:pt x="533" y="830"/>
                  <a:pt x="543" y="828"/>
                  <a:pt x="553" y="826"/>
                </a:cubicBezTo>
                <a:cubicBezTo>
                  <a:pt x="577" y="892"/>
                  <a:pt x="577" y="892"/>
                  <a:pt x="577" y="892"/>
                </a:cubicBezTo>
                <a:cubicBezTo>
                  <a:pt x="567" y="901"/>
                  <a:pt x="562" y="911"/>
                  <a:pt x="565" y="919"/>
                </a:cubicBezTo>
                <a:cubicBezTo>
                  <a:pt x="570" y="934"/>
                  <a:pt x="603" y="936"/>
                  <a:pt x="638" y="923"/>
                </a:cubicBezTo>
                <a:cubicBezTo>
                  <a:pt x="673" y="910"/>
                  <a:pt x="697" y="888"/>
                  <a:pt x="692" y="872"/>
                </a:cubicBezTo>
                <a:cubicBezTo>
                  <a:pt x="689" y="864"/>
                  <a:pt x="679" y="860"/>
                  <a:pt x="665" y="859"/>
                </a:cubicBezTo>
                <a:cubicBezTo>
                  <a:pt x="641" y="794"/>
                  <a:pt x="641" y="794"/>
                  <a:pt x="641" y="794"/>
                </a:cubicBezTo>
                <a:cubicBezTo>
                  <a:pt x="650" y="789"/>
                  <a:pt x="659" y="784"/>
                  <a:pt x="668" y="779"/>
                </a:cubicBezTo>
                <a:cubicBezTo>
                  <a:pt x="713" y="832"/>
                  <a:pt x="713" y="832"/>
                  <a:pt x="713" y="832"/>
                </a:cubicBezTo>
                <a:cubicBezTo>
                  <a:pt x="706" y="844"/>
                  <a:pt x="705" y="855"/>
                  <a:pt x="711" y="861"/>
                </a:cubicBezTo>
                <a:cubicBezTo>
                  <a:pt x="721" y="874"/>
                  <a:pt x="753" y="865"/>
                  <a:pt x="781" y="841"/>
                </a:cubicBezTo>
                <a:cubicBezTo>
                  <a:pt x="810" y="817"/>
                  <a:pt x="825" y="787"/>
                  <a:pt x="814" y="774"/>
                </a:cubicBezTo>
                <a:cubicBezTo>
                  <a:pt x="809" y="768"/>
                  <a:pt x="798" y="767"/>
                  <a:pt x="785" y="771"/>
                </a:cubicBezTo>
                <a:cubicBezTo>
                  <a:pt x="740" y="718"/>
                  <a:pt x="740" y="718"/>
                  <a:pt x="740" y="718"/>
                </a:cubicBezTo>
                <a:cubicBezTo>
                  <a:pt x="747" y="710"/>
                  <a:pt x="754" y="703"/>
                  <a:pt x="760" y="695"/>
                </a:cubicBezTo>
                <a:cubicBezTo>
                  <a:pt x="820" y="729"/>
                  <a:pt x="820" y="729"/>
                  <a:pt x="820" y="729"/>
                </a:cubicBezTo>
                <a:cubicBezTo>
                  <a:pt x="818" y="743"/>
                  <a:pt x="821" y="754"/>
                  <a:pt x="828" y="758"/>
                </a:cubicBezTo>
                <a:cubicBezTo>
                  <a:pt x="842" y="766"/>
                  <a:pt x="869" y="746"/>
                  <a:pt x="888" y="714"/>
                </a:cubicBezTo>
                <a:cubicBezTo>
                  <a:pt x="906" y="682"/>
                  <a:pt x="910" y="649"/>
                  <a:pt x="896" y="641"/>
                </a:cubicBezTo>
                <a:cubicBezTo>
                  <a:pt x="889" y="636"/>
                  <a:pt x="878" y="639"/>
                  <a:pt x="867" y="648"/>
                </a:cubicBezTo>
                <a:cubicBezTo>
                  <a:pt x="807" y="613"/>
                  <a:pt x="807" y="613"/>
                  <a:pt x="807" y="613"/>
                </a:cubicBezTo>
                <a:cubicBezTo>
                  <a:pt x="811" y="603"/>
                  <a:pt x="814" y="594"/>
                  <a:pt x="817" y="584"/>
                </a:cubicBezTo>
                <a:cubicBezTo>
                  <a:pt x="886" y="596"/>
                  <a:pt x="886" y="596"/>
                  <a:pt x="886" y="596"/>
                </a:cubicBezTo>
                <a:cubicBezTo>
                  <a:pt x="889" y="610"/>
                  <a:pt x="895" y="619"/>
                  <a:pt x="903" y="620"/>
                </a:cubicBezTo>
                <a:cubicBezTo>
                  <a:pt x="919" y="623"/>
                  <a:pt x="938" y="595"/>
                  <a:pt x="944" y="559"/>
                </a:cubicBezTo>
                <a:cubicBezTo>
                  <a:pt x="951" y="522"/>
                  <a:pt x="943" y="490"/>
                  <a:pt x="927" y="487"/>
                </a:cubicBezTo>
                <a:close/>
              </a:path>
            </a:pathLst>
          </a:custGeom>
          <a:solidFill>
            <a:srgbClr val="D0EEF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1" name="Freeform 5">
            <a:extLst>
              <a:ext uri="{FF2B5EF4-FFF2-40B4-BE49-F238E27FC236}">
                <a16:creationId xmlns:a16="http://schemas.microsoft.com/office/drawing/2014/main" id="{58E8D0AD-BE4D-4C45-85A3-2B32526BDB32}"/>
              </a:ext>
            </a:extLst>
          </p:cNvPr>
          <p:cNvSpPr>
            <a:spLocks/>
          </p:cNvSpPr>
          <p:nvPr/>
        </p:nvSpPr>
        <p:spPr bwMode="auto">
          <a:xfrm>
            <a:off x="18790316" y="11138755"/>
            <a:ext cx="3475220" cy="3532318"/>
          </a:xfrm>
          <a:custGeom>
            <a:avLst/>
            <a:gdLst>
              <a:gd name="T0" fmla="*/ 834 w 951"/>
              <a:gd name="T1" fmla="*/ 491 h 952"/>
              <a:gd name="T2" fmla="*/ 902 w 951"/>
              <a:gd name="T3" fmla="*/ 449 h 952"/>
              <a:gd name="T4" fmla="*/ 903 w 951"/>
              <a:gd name="T5" fmla="*/ 332 h 952"/>
              <a:gd name="T6" fmla="*/ 807 w 951"/>
              <a:gd name="T7" fmla="*/ 339 h 952"/>
              <a:gd name="T8" fmla="*/ 888 w 951"/>
              <a:gd name="T9" fmla="*/ 238 h 952"/>
              <a:gd name="T10" fmla="*/ 760 w 951"/>
              <a:gd name="T11" fmla="*/ 257 h 952"/>
              <a:gd name="T12" fmla="*/ 814 w 951"/>
              <a:gd name="T13" fmla="*/ 177 h 952"/>
              <a:gd name="T14" fmla="*/ 713 w 951"/>
              <a:gd name="T15" fmla="*/ 120 h 952"/>
              <a:gd name="T16" fmla="*/ 665 w 951"/>
              <a:gd name="T17" fmla="*/ 93 h 952"/>
              <a:gd name="T18" fmla="*/ 565 w 951"/>
              <a:gd name="T19" fmla="*/ 33 h 952"/>
              <a:gd name="T20" fmla="*/ 523 w 951"/>
              <a:gd name="T21" fmla="*/ 120 h 952"/>
              <a:gd name="T22" fmla="*/ 475 w 951"/>
              <a:gd name="T23" fmla="*/ 0 h 952"/>
              <a:gd name="T24" fmla="*/ 428 w 951"/>
              <a:gd name="T25" fmla="*/ 120 h 952"/>
              <a:gd name="T26" fmla="*/ 386 w 951"/>
              <a:gd name="T27" fmla="*/ 33 h 952"/>
              <a:gd name="T28" fmla="*/ 286 w 951"/>
              <a:gd name="T29" fmla="*/ 93 h 952"/>
              <a:gd name="T30" fmla="*/ 238 w 951"/>
              <a:gd name="T31" fmla="*/ 120 h 952"/>
              <a:gd name="T32" fmla="*/ 137 w 951"/>
              <a:gd name="T33" fmla="*/ 177 h 952"/>
              <a:gd name="T34" fmla="*/ 191 w 951"/>
              <a:gd name="T35" fmla="*/ 257 h 952"/>
              <a:gd name="T36" fmla="*/ 63 w 951"/>
              <a:gd name="T37" fmla="*/ 238 h 952"/>
              <a:gd name="T38" fmla="*/ 144 w 951"/>
              <a:gd name="T39" fmla="*/ 339 h 952"/>
              <a:gd name="T40" fmla="*/ 48 w 951"/>
              <a:gd name="T41" fmla="*/ 332 h 952"/>
              <a:gd name="T42" fmla="*/ 49 w 951"/>
              <a:gd name="T43" fmla="*/ 449 h 952"/>
              <a:gd name="T44" fmla="*/ 117 w 951"/>
              <a:gd name="T45" fmla="*/ 491 h 952"/>
              <a:gd name="T46" fmla="*/ 7 w 951"/>
              <a:gd name="T47" fmla="*/ 559 h 952"/>
              <a:gd name="T48" fmla="*/ 133 w 951"/>
              <a:gd name="T49" fmla="*/ 584 h 952"/>
              <a:gd name="T50" fmla="*/ 55 w 951"/>
              <a:gd name="T51" fmla="*/ 641 h 952"/>
              <a:gd name="T52" fmla="*/ 131 w 951"/>
              <a:gd name="T53" fmla="*/ 729 h 952"/>
              <a:gd name="T54" fmla="*/ 166 w 951"/>
              <a:gd name="T55" fmla="*/ 771 h 952"/>
              <a:gd name="T56" fmla="*/ 240 w 951"/>
              <a:gd name="T57" fmla="*/ 861 h 952"/>
              <a:gd name="T58" fmla="*/ 310 w 951"/>
              <a:gd name="T59" fmla="*/ 794 h 952"/>
              <a:gd name="T60" fmla="*/ 313 w 951"/>
              <a:gd name="T61" fmla="*/ 923 h 952"/>
              <a:gd name="T62" fmla="*/ 398 w 951"/>
              <a:gd name="T63" fmla="*/ 826 h 952"/>
              <a:gd name="T64" fmla="*/ 408 w 951"/>
              <a:gd name="T65" fmla="*/ 922 h 952"/>
              <a:gd name="T66" fmla="*/ 523 w 951"/>
              <a:gd name="T67" fmla="*/ 901 h 952"/>
              <a:gd name="T68" fmla="*/ 577 w 951"/>
              <a:gd name="T69" fmla="*/ 892 h 952"/>
              <a:gd name="T70" fmla="*/ 692 w 951"/>
              <a:gd name="T71" fmla="*/ 872 h 952"/>
              <a:gd name="T72" fmla="*/ 668 w 951"/>
              <a:gd name="T73" fmla="*/ 779 h 952"/>
              <a:gd name="T74" fmla="*/ 781 w 951"/>
              <a:gd name="T75" fmla="*/ 841 h 952"/>
              <a:gd name="T76" fmla="*/ 740 w 951"/>
              <a:gd name="T77" fmla="*/ 718 h 952"/>
              <a:gd name="T78" fmla="*/ 828 w 951"/>
              <a:gd name="T79" fmla="*/ 758 h 952"/>
              <a:gd name="T80" fmla="*/ 867 w 951"/>
              <a:gd name="T81" fmla="*/ 648 h 952"/>
              <a:gd name="T82" fmla="*/ 886 w 951"/>
              <a:gd name="T83" fmla="*/ 596 h 952"/>
              <a:gd name="T84" fmla="*/ 927 w 951"/>
              <a:gd name="T85" fmla="*/ 487 h 9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951" h="952">
                <a:moveTo>
                  <a:pt x="927" y="487"/>
                </a:moveTo>
                <a:cubicBezTo>
                  <a:pt x="919" y="485"/>
                  <a:pt x="910" y="492"/>
                  <a:pt x="902" y="503"/>
                </a:cubicBezTo>
                <a:cubicBezTo>
                  <a:pt x="834" y="491"/>
                  <a:pt x="834" y="491"/>
                  <a:pt x="834" y="491"/>
                </a:cubicBezTo>
                <a:cubicBezTo>
                  <a:pt x="834" y="486"/>
                  <a:pt x="834" y="481"/>
                  <a:pt x="834" y="476"/>
                </a:cubicBezTo>
                <a:cubicBezTo>
                  <a:pt x="834" y="471"/>
                  <a:pt x="834" y="466"/>
                  <a:pt x="834" y="461"/>
                </a:cubicBezTo>
                <a:cubicBezTo>
                  <a:pt x="902" y="449"/>
                  <a:pt x="902" y="449"/>
                  <a:pt x="902" y="449"/>
                </a:cubicBezTo>
                <a:cubicBezTo>
                  <a:pt x="910" y="460"/>
                  <a:pt x="919" y="466"/>
                  <a:pt x="927" y="465"/>
                </a:cubicBezTo>
                <a:cubicBezTo>
                  <a:pt x="943" y="462"/>
                  <a:pt x="951" y="430"/>
                  <a:pt x="944" y="393"/>
                </a:cubicBezTo>
                <a:cubicBezTo>
                  <a:pt x="938" y="356"/>
                  <a:pt x="919" y="329"/>
                  <a:pt x="903" y="332"/>
                </a:cubicBezTo>
                <a:cubicBezTo>
                  <a:pt x="895" y="333"/>
                  <a:pt x="889" y="342"/>
                  <a:pt x="886" y="356"/>
                </a:cubicBezTo>
                <a:cubicBezTo>
                  <a:pt x="817" y="368"/>
                  <a:pt x="817" y="368"/>
                  <a:pt x="817" y="368"/>
                </a:cubicBezTo>
                <a:cubicBezTo>
                  <a:pt x="814" y="358"/>
                  <a:pt x="811" y="348"/>
                  <a:pt x="807" y="339"/>
                </a:cubicBezTo>
                <a:cubicBezTo>
                  <a:pt x="867" y="304"/>
                  <a:pt x="867" y="304"/>
                  <a:pt x="867" y="304"/>
                </a:cubicBezTo>
                <a:cubicBezTo>
                  <a:pt x="878" y="312"/>
                  <a:pt x="889" y="315"/>
                  <a:pt x="896" y="311"/>
                </a:cubicBezTo>
                <a:cubicBezTo>
                  <a:pt x="910" y="303"/>
                  <a:pt x="906" y="270"/>
                  <a:pt x="888" y="238"/>
                </a:cubicBezTo>
                <a:cubicBezTo>
                  <a:pt x="869" y="206"/>
                  <a:pt x="842" y="186"/>
                  <a:pt x="828" y="194"/>
                </a:cubicBezTo>
                <a:cubicBezTo>
                  <a:pt x="821" y="198"/>
                  <a:pt x="818" y="209"/>
                  <a:pt x="820" y="223"/>
                </a:cubicBezTo>
                <a:cubicBezTo>
                  <a:pt x="760" y="257"/>
                  <a:pt x="760" y="257"/>
                  <a:pt x="760" y="257"/>
                </a:cubicBezTo>
                <a:cubicBezTo>
                  <a:pt x="754" y="249"/>
                  <a:pt x="747" y="241"/>
                  <a:pt x="740" y="234"/>
                </a:cubicBezTo>
                <a:cubicBezTo>
                  <a:pt x="785" y="181"/>
                  <a:pt x="785" y="181"/>
                  <a:pt x="785" y="181"/>
                </a:cubicBezTo>
                <a:cubicBezTo>
                  <a:pt x="798" y="185"/>
                  <a:pt x="809" y="184"/>
                  <a:pt x="814" y="177"/>
                </a:cubicBezTo>
                <a:cubicBezTo>
                  <a:pt x="825" y="165"/>
                  <a:pt x="810" y="135"/>
                  <a:pt x="781" y="111"/>
                </a:cubicBezTo>
                <a:cubicBezTo>
                  <a:pt x="753" y="87"/>
                  <a:pt x="721" y="78"/>
                  <a:pt x="711" y="91"/>
                </a:cubicBezTo>
                <a:cubicBezTo>
                  <a:pt x="705" y="97"/>
                  <a:pt x="706" y="108"/>
                  <a:pt x="713" y="120"/>
                </a:cubicBezTo>
                <a:cubicBezTo>
                  <a:pt x="668" y="173"/>
                  <a:pt x="668" y="173"/>
                  <a:pt x="668" y="173"/>
                </a:cubicBezTo>
                <a:cubicBezTo>
                  <a:pt x="659" y="168"/>
                  <a:pt x="650" y="163"/>
                  <a:pt x="641" y="158"/>
                </a:cubicBezTo>
                <a:cubicBezTo>
                  <a:pt x="665" y="93"/>
                  <a:pt x="665" y="93"/>
                  <a:pt x="665" y="93"/>
                </a:cubicBezTo>
                <a:cubicBezTo>
                  <a:pt x="679" y="92"/>
                  <a:pt x="689" y="87"/>
                  <a:pt x="692" y="80"/>
                </a:cubicBezTo>
                <a:cubicBezTo>
                  <a:pt x="697" y="64"/>
                  <a:pt x="673" y="41"/>
                  <a:pt x="638" y="29"/>
                </a:cubicBezTo>
                <a:cubicBezTo>
                  <a:pt x="603" y="16"/>
                  <a:pt x="570" y="18"/>
                  <a:pt x="565" y="33"/>
                </a:cubicBezTo>
                <a:cubicBezTo>
                  <a:pt x="562" y="41"/>
                  <a:pt x="567" y="51"/>
                  <a:pt x="577" y="60"/>
                </a:cubicBezTo>
                <a:cubicBezTo>
                  <a:pt x="553" y="126"/>
                  <a:pt x="553" y="126"/>
                  <a:pt x="553" y="126"/>
                </a:cubicBezTo>
                <a:cubicBezTo>
                  <a:pt x="543" y="124"/>
                  <a:pt x="533" y="122"/>
                  <a:pt x="523" y="120"/>
                </a:cubicBezTo>
                <a:cubicBezTo>
                  <a:pt x="523" y="51"/>
                  <a:pt x="523" y="51"/>
                  <a:pt x="523" y="51"/>
                </a:cubicBezTo>
                <a:cubicBezTo>
                  <a:pt x="535" y="45"/>
                  <a:pt x="543" y="38"/>
                  <a:pt x="543" y="30"/>
                </a:cubicBezTo>
                <a:cubicBezTo>
                  <a:pt x="543" y="13"/>
                  <a:pt x="513" y="0"/>
                  <a:pt x="475" y="0"/>
                </a:cubicBezTo>
                <a:cubicBezTo>
                  <a:pt x="438" y="0"/>
                  <a:pt x="408" y="13"/>
                  <a:pt x="408" y="30"/>
                </a:cubicBezTo>
                <a:cubicBezTo>
                  <a:pt x="408" y="38"/>
                  <a:pt x="416" y="45"/>
                  <a:pt x="428" y="51"/>
                </a:cubicBezTo>
                <a:cubicBezTo>
                  <a:pt x="428" y="120"/>
                  <a:pt x="428" y="120"/>
                  <a:pt x="428" y="120"/>
                </a:cubicBezTo>
                <a:cubicBezTo>
                  <a:pt x="418" y="122"/>
                  <a:pt x="408" y="124"/>
                  <a:pt x="398" y="126"/>
                </a:cubicBezTo>
                <a:cubicBezTo>
                  <a:pt x="374" y="60"/>
                  <a:pt x="374" y="60"/>
                  <a:pt x="374" y="60"/>
                </a:cubicBezTo>
                <a:cubicBezTo>
                  <a:pt x="384" y="51"/>
                  <a:pt x="389" y="41"/>
                  <a:pt x="386" y="33"/>
                </a:cubicBezTo>
                <a:cubicBezTo>
                  <a:pt x="381" y="18"/>
                  <a:pt x="348" y="16"/>
                  <a:pt x="313" y="29"/>
                </a:cubicBezTo>
                <a:cubicBezTo>
                  <a:pt x="278" y="41"/>
                  <a:pt x="254" y="64"/>
                  <a:pt x="259" y="80"/>
                </a:cubicBezTo>
                <a:cubicBezTo>
                  <a:pt x="262" y="87"/>
                  <a:pt x="272" y="92"/>
                  <a:pt x="286" y="93"/>
                </a:cubicBezTo>
                <a:cubicBezTo>
                  <a:pt x="310" y="158"/>
                  <a:pt x="310" y="158"/>
                  <a:pt x="310" y="158"/>
                </a:cubicBezTo>
                <a:cubicBezTo>
                  <a:pt x="300" y="163"/>
                  <a:pt x="292" y="168"/>
                  <a:pt x="283" y="173"/>
                </a:cubicBezTo>
                <a:cubicBezTo>
                  <a:pt x="238" y="120"/>
                  <a:pt x="238" y="120"/>
                  <a:pt x="238" y="120"/>
                </a:cubicBezTo>
                <a:cubicBezTo>
                  <a:pt x="244" y="108"/>
                  <a:pt x="246" y="97"/>
                  <a:pt x="240" y="91"/>
                </a:cubicBezTo>
                <a:cubicBezTo>
                  <a:pt x="230" y="78"/>
                  <a:pt x="198" y="87"/>
                  <a:pt x="170" y="111"/>
                </a:cubicBezTo>
                <a:cubicBezTo>
                  <a:pt x="141" y="135"/>
                  <a:pt x="126" y="165"/>
                  <a:pt x="137" y="177"/>
                </a:cubicBezTo>
                <a:cubicBezTo>
                  <a:pt x="142" y="184"/>
                  <a:pt x="153" y="185"/>
                  <a:pt x="166" y="181"/>
                </a:cubicBezTo>
                <a:cubicBezTo>
                  <a:pt x="211" y="234"/>
                  <a:pt x="211" y="234"/>
                  <a:pt x="211" y="234"/>
                </a:cubicBezTo>
                <a:cubicBezTo>
                  <a:pt x="204" y="241"/>
                  <a:pt x="197" y="249"/>
                  <a:pt x="191" y="257"/>
                </a:cubicBezTo>
                <a:cubicBezTo>
                  <a:pt x="131" y="223"/>
                  <a:pt x="131" y="223"/>
                  <a:pt x="131" y="223"/>
                </a:cubicBezTo>
                <a:cubicBezTo>
                  <a:pt x="132" y="209"/>
                  <a:pt x="130" y="198"/>
                  <a:pt x="123" y="194"/>
                </a:cubicBezTo>
                <a:cubicBezTo>
                  <a:pt x="109" y="186"/>
                  <a:pt x="82" y="206"/>
                  <a:pt x="63" y="238"/>
                </a:cubicBezTo>
                <a:cubicBezTo>
                  <a:pt x="45" y="270"/>
                  <a:pt x="41" y="303"/>
                  <a:pt x="55" y="311"/>
                </a:cubicBezTo>
                <a:cubicBezTo>
                  <a:pt x="62" y="315"/>
                  <a:pt x="73" y="312"/>
                  <a:pt x="84" y="304"/>
                </a:cubicBezTo>
                <a:cubicBezTo>
                  <a:pt x="144" y="339"/>
                  <a:pt x="144" y="339"/>
                  <a:pt x="144" y="339"/>
                </a:cubicBezTo>
                <a:cubicBezTo>
                  <a:pt x="140" y="348"/>
                  <a:pt x="137" y="358"/>
                  <a:pt x="133" y="368"/>
                </a:cubicBezTo>
                <a:cubicBezTo>
                  <a:pt x="65" y="356"/>
                  <a:pt x="65" y="356"/>
                  <a:pt x="65" y="356"/>
                </a:cubicBezTo>
                <a:cubicBezTo>
                  <a:pt x="62" y="342"/>
                  <a:pt x="56" y="333"/>
                  <a:pt x="48" y="332"/>
                </a:cubicBezTo>
                <a:cubicBezTo>
                  <a:pt x="32" y="329"/>
                  <a:pt x="13" y="356"/>
                  <a:pt x="7" y="393"/>
                </a:cubicBezTo>
                <a:cubicBezTo>
                  <a:pt x="0" y="430"/>
                  <a:pt x="8" y="462"/>
                  <a:pt x="24" y="465"/>
                </a:cubicBezTo>
                <a:cubicBezTo>
                  <a:pt x="32" y="466"/>
                  <a:pt x="41" y="460"/>
                  <a:pt x="49" y="449"/>
                </a:cubicBezTo>
                <a:cubicBezTo>
                  <a:pt x="117" y="461"/>
                  <a:pt x="117" y="461"/>
                  <a:pt x="117" y="461"/>
                </a:cubicBezTo>
                <a:cubicBezTo>
                  <a:pt x="117" y="466"/>
                  <a:pt x="117" y="471"/>
                  <a:pt x="117" y="476"/>
                </a:cubicBezTo>
                <a:cubicBezTo>
                  <a:pt x="117" y="481"/>
                  <a:pt x="117" y="486"/>
                  <a:pt x="117" y="491"/>
                </a:cubicBezTo>
                <a:cubicBezTo>
                  <a:pt x="49" y="503"/>
                  <a:pt x="49" y="503"/>
                  <a:pt x="49" y="503"/>
                </a:cubicBezTo>
                <a:cubicBezTo>
                  <a:pt x="41" y="492"/>
                  <a:pt x="32" y="485"/>
                  <a:pt x="24" y="487"/>
                </a:cubicBezTo>
                <a:cubicBezTo>
                  <a:pt x="8" y="490"/>
                  <a:pt x="0" y="522"/>
                  <a:pt x="7" y="559"/>
                </a:cubicBezTo>
                <a:cubicBezTo>
                  <a:pt x="13" y="595"/>
                  <a:pt x="32" y="623"/>
                  <a:pt x="48" y="620"/>
                </a:cubicBezTo>
                <a:cubicBezTo>
                  <a:pt x="56" y="619"/>
                  <a:pt x="62" y="610"/>
                  <a:pt x="65" y="596"/>
                </a:cubicBezTo>
                <a:cubicBezTo>
                  <a:pt x="133" y="584"/>
                  <a:pt x="133" y="584"/>
                  <a:pt x="133" y="584"/>
                </a:cubicBezTo>
                <a:cubicBezTo>
                  <a:pt x="137" y="594"/>
                  <a:pt x="140" y="603"/>
                  <a:pt x="144" y="613"/>
                </a:cubicBezTo>
                <a:cubicBezTo>
                  <a:pt x="84" y="648"/>
                  <a:pt x="84" y="648"/>
                  <a:pt x="84" y="648"/>
                </a:cubicBezTo>
                <a:cubicBezTo>
                  <a:pt x="73" y="639"/>
                  <a:pt x="62" y="636"/>
                  <a:pt x="55" y="641"/>
                </a:cubicBezTo>
                <a:cubicBezTo>
                  <a:pt x="41" y="649"/>
                  <a:pt x="45" y="682"/>
                  <a:pt x="63" y="714"/>
                </a:cubicBezTo>
                <a:cubicBezTo>
                  <a:pt x="82" y="746"/>
                  <a:pt x="109" y="766"/>
                  <a:pt x="123" y="758"/>
                </a:cubicBezTo>
                <a:cubicBezTo>
                  <a:pt x="130" y="754"/>
                  <a:pt x="132" y="743"/>
                  <a:pt x="131" y="729"/>
                </a:cubicBezTo>
                <a:cubicBezTo>
                  <a:pt x="191" y="695"/>
                  <a:pt x="191" y="695"/>
                  <a:pt x="191" y="695"/>
                </a:cubicBezTo>
                <a:cubicBezTo>
                  <a:pt x="197" y="703"/>
                  <a:pt x="204" y="710"/>
                  <a:pt x="211" y="718"/>
                </a:cubicBezTo>
                <a:cubicBezTo>
                  <a:pt x="166" y="771"/>
                  <a:pt x="166" y="771"/>
                  <a:pt x="166" y="771"/>
                </a:cubicBezTo>
                <a:cubicBezTo>
                  <a:pt x="153" y="767"/>
                  <a:pt x="142" y="768"/>
                  <a:pt x="137" y="774"/>
                </a:cubicBezTo>
                <a:cubicBezTo>
                  <a:pt x="126" y="787"/>
                  <a:pt x="141" y="817"/>
                  <a:pt x="170" y="841"/>
                </a:cubicBezTo>
                <a:cubicBezTo>
                  <a:pt x="198" y="865"/>
                  <a:pt x="230" y="874"/>
                  <a:pt x="240" y="861"/>
                </a:cubicBezTo>
                <a:cubicBezTo>
                  <a:pt x="246" y="855"/>
                  <a:pt x="244" y="844"/>
                  <a:pt x="238" y="832"/>
                </a:cubicBezTo>
                <a:cubicBezTo>
                  <a:pt x="283" y="779"/>
                  <a:pt x="283" y="779"/>
                  <a:pt x="283" y="779"/>
                </a:cubicBezTo>
                <a:cubicBezTo>
                  <a:pt x="292" y="784"/>
                  <a:pt x="300" y="789"/>
                  <a:pt x="310" y="794"/>
                </a:cubicBezTo>
                <a:cubicBezTo>
                  <a:pt x="286" y="859"/>
                  <a:pt x="286" y="859"/>
                  <a:pt x="286" y="859"/>
                </a:cubicBezTo>
                <a:cubicBezTo>
                  <a:pt x="272" y="860"/>
                  <a:pt x="262" y="864"/>
                  <a:pt x="259" y="872"/>
                </a:cubicBezTo>
                <a:cubicBezTo>
                  <a:pt x="254" y="888"/>
                  <a:pt x="278" y="910"/>
                  <a:pt x="313" y="923"/>
                </a:cubicBezTo>
                <a:cubicBezTo>
                  <a:pt x="348" y="936"/>
                  <a:pt x="381" y="934"/>
                  <a:pt x="386" y="919"/>
                </a:cubicBezTo>
                <a:cubicBezTo>
                  <a:pt x="389" y="911"/>
                  <a:pt x="384" y="901"/>
                  <a:pt x="374" y="892"/>
                </a:cubicBezTo>
                <a:cubicBezTo>
                  <a:pt x="398" y="826"/>
                  <a:pt x="398" y="826"/>
                  <a:pt x="398" y="826"/>
                </a:cubicBezTo>
                <a:cubicBezTo>
                  <a:pt x="408" y="828"/>
                  <a:pt x="418" y="830"/>
                  <a:pt x="428" y="831"/>
                </a:cubicBezTo>
                <a:cubicBezTo>
                  <a:pt x="428" y="901"/>
                  <a:pt x="428" y="901"/>
                  <a:pt x="428" y="901"/>
                </a:cubicBezTo>
                <a:cubicBezTo>
                  <a:pt x="416" y="907"/>
                  <a:pt x="408" y="914"/>
                  <a:pt x="408" y="922"/>
                </a:cubicBezTo>
                <a:cubicBezTo>
                  <a:pt x="408" y="939"/>
                  <a:pt x="438" y="952"/>
                  <a:pt x="475" y="952"/>
                </a:cubicBezTo>
                <a:cubicBezTo>
                  <a:pt x="513" y="952"/>
                  <a:pt x="543" y="939"/>
                  <a:pt x="543" y="922"/>
                </a:cubicBezTo>
                <a:cubicBezTo>
                  <a:pt x="543" y="914"/>
                  <a:pt x="535" y="907"/>
                  <a:pt x="523" y="901"/>
                </a:cubicBezTo>
                <a:cubicBezTo>
                  <a:pt x="523" y="831"/>
                  <a:pt x="523" y="831"/>
                  <a:pt x="523" y="831"/>
                </a:cubicBezTo>
                <a:cubicBezTo>
                  <a:pt x="533" y="830"/>
                  <a:pt x="543" y="828"/>
                  <a:pt x="553" y="826"/>
                </a:cubicBezTo>
                <a:cubicBezTo>
                  <a:pt x="577" y="892"/>
                  <a:pt x="577" y="892"/>
                  <a:pt x="577" y="892"/>
                </a:cubicBezTo>
                <a:cubicBezTo>
                  <a:pt x="567" y="901"/>
                  <a:pt x="562" y="911"/>
                  <a:pt x="565" y="919"/>
                </a:cubicBezTo>
                <a:cubicBezTo>
                  <a:pt x="570" y="934"/>
                  <a:pt x="603" y="936"/>
                  <a:pt x="638" y="923"/>
                </a:cubicBezTo>
                <a:cubicBezTo>
                  <a:pt x="673" y="910"/>
                  <a:pt x="697" y="888"/>
                  <a:pt x="692" y="872"/>
                </a:cubicBezTo>
                <a:cubicBezTo>
                  <a:pt x="689" y="864"/>
                  <a:pt x="679" y="860"/>
                  <a:pt x="665" y="859"/>
                </a:cubicBezTo>
                <a:cubicBezTo>
                  <a:pt x="641" y="794"/>
                  <a:pt x="641" y="794"/>
                  <a:pt x="641" y="794"/>
                </a:cubicBezTo>
                <a:cubicBezTo>
                  <a:pt x="650" y="789"/>
                  <a:pt x="659" y="784"/>
                  <a:pt x="668" y="779"/>
                </a:cubicBezTo>
                <a:cubicBezTo>
                  <a:pt x="713" y="832"/>
                  <a:pt x="713" y="832"/>
                  <a:pt x="713" y="832"/>
                </a:cubicBezTo>
                <a:cubicBezTo>
                  <a:pt x="706" y="844"/>
                  <a:pt x="705" y="855"/>
                  <a:pt x="711" y="861"/>
                </a:cubicBezTo>
                <a:cubicBezTo>
                  <a:pt x="721" y="874"/>
                  <a:pt x="753" y="865"/>
                  <a:pt x="781" y="841"/>
                </a:cubicBezTo>
                <a:cubicBezTo>
                  <a:pt x="810" y="817"/>
                  <a:pt x="825" y="787"/>
                  <a:pt x="814" y="774"/>
                </a:cubicBezTo>
                <a:cubicBezTo>
                  <a:pt x="809" y="768"/>
                  <a:pt x="798" y="767"/>
                  <a:pt x="785" y="771"/>
                </a:cubicBezTo>
                <a:cubicBezTo>
                  <a:pt x="740" y="718"/>
                  <a:pt x="740" y="718"/>
                  <a:pt x="740" y="718"/>
                </a:cubicBezTo>
                <a:cubicBezTo>
                  <a:pt x="747" y="710"/>
                  <a:pt x="754" y="703"/>
                  <a:pt x="760" y="695"/>
                </a:cubicBezTo>
                <a:cubicBezTo>
                  <a:pt x="820" y="729"/>
                  <a:pt x="820" y="729"/>
                  <a:pt x="820" y="729"/>
                </a:cubicBezTo>
                <a:cubicBezTo>
                  <a:pt x="818" y="743"/>
                  <a:pt x="821" y="754"/>
                  <a:pt x="828" y="758"/>
                </a:cubicBezTo>
                <a:cubicBezTo>
                  <a:pt x="842" y="766"/>
                  <a:pt x="869" y="746"/>
                  <a:pt x="888" y="714"/>
                </a:cubicBezTo>
                <a:cubicBezTo>
                  <a:pt x="906" y="682"/>
                  <a:pt x="910" y="649"/>
                  <a:pt x="896" y="641"/>
                </a:cubicBezTo>
                <a:cubicBezTo>
                  <a:pt x="889" y="636"/>
                  <a:pt x="878" y="639"/>
                  <a:pt x="867" y="648"/>
                </a:cubicBezTo>
                <a:cubicBezTo>
                  <a:pt x="807" y="613"/>
                  <a:pt x="807" y="613"/>
                  <a:pt x="807" y="613"/>
                </a:cubicBezTo>
                <a:cubicBezTo>
                  <a:pt x="811" y="603"/>
                  <a:pt x="814" y="594"/>
                  <a:pt x="817" y="584"/>
                </a:cubicBezTo>
                <a:cubicBezTo>
                  <a:pt x="886" y="596"/>
                  <a:pt x="886" y="596"/>
                  <a:pt x="886" y="596"/>
                </a:cubicBezTo>
                <a:cubicBezTo>
                  <a:pt x="889" y="610"/>
                  <a:pt x="895" y="619"/>
                  <a:pt x="903" y="620"/>
                </a:cubicBezTo>
                <a:cubicBezTo>
                  <a:pt x="919" y="623"/>
                  <a:pt x="938" y="595"/>
                  <a:pt x="944" y="559"/>
                </a:cubicBezTo>
                <a:cubicBezTo>
                  <a:pt x="951" y="522"/>
                  <a:pt x="943" y="490"/>
                  <a:pt x="927" y="487"/>
                </a:cubicBezTo>
                <a:close/>
              </a:path>
            </a:pathLst>
          </a:custGeom>
          <a:solidFill>
            <a:srgbClr val="D0EEF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4CE083A2-34F6-1C42-8E30-E59D58C898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18736748" y="887326"/>
            <a:ext cx="5812611" cy="5791383"/>
          </a:xfrm>
          <a:prstGeom prst="rect">
            <a:avLst/>
          </a:prstGeom>
        </p:spPr>
      </p:pic>
      <p:sp>
        <p:nvSpPr>
          <p:cNvPr id="32" name="Rektangel 31">
            <a:extLst>
              <a:ext uri="{FF2B5EF4-FFF2-40B4-BE49-F238E27FC236}">
                <a16:creationId xmlns:a16="http://schemas.microsoft.com/office/drawing/2014/main" id="{880DFBFF-E016-BE4C-A5D6-47E48EC307D7}"/>
              </a:ext>
            </a:extLst>
          </p:cNvPr>
          <p:cNvSpPr/>
          <p:nvPr/>
        </p:nvSpPr>
        <p:spPr>
          <a:xfrm>
            <a:off x="10579655" y="4431153"/>
            <a:ext cx="1288305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nb-NO" sz="30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Viruset kan overføres til kroppen</a:t>
            </a:r>
          </a:p>
          <a:p>
            <a:pPr fontAlgn="base"/>
            <a:r>
              <a:rPr lang="nb-NO" sz="30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fra hendene via munn, øyne og nese</a:t>
            </a:r>
          </a:p>
        </p:txBody>
      </p:sp>
      <p:sp>
        <p:nvSpPr>
          <p:cNvPr id="33" name="Rektangel 32">
            <a:extLst>
              <a:ext uri="{FF2B5EF4-FFF2-40B4-BE49-F238E27FC236}">
                <a16:creationId xmlns:a16="http://schemas.microsoft.com/office/drawing/2014/main" id="{EF32C6A3-2196-FF4E-993F-25F6EF5FDE8C}"/>
              </a:ext>
            </a:extLst>
          </p:cNvPr>
          <p:cNvSpPr/>
          <p:nvPr/>
        </p:nvSpPr>
        <p:spPr>
          <a:xfrm>
            <a:off x="1862113" y="7219153"/>
            <a:ext cx="607092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nb-NO" sz="30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Dekk over med et tørkepapir som</a:t>
            </a:r>
          </a:p>
          <a:p>
            <a:pPr fontAlgn="base"/>
            <a:r>
              <a:rPr lang="nb-NO" sz="30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kastes eller bruk albuekroken</a:t>
            </a:r>
          </a:p>
        </p:txBody>
      </p:sp>
      <p:sp>
        <p:nvSpPr>
          <p:cNvPr id="34" name="Rektangel 33">
            <a:extLst>
              <a:ext uri="{FF2B5EF4-FFF2-40B4-BE49-F238E27FC236}">
                <a16:creationId xmlns:a16="http://schemas.microsoft.com/office/drawing/2014/main" id="{16C8E376-FB16-FA4D-8CBE-045D1CA46212}"/>
              </a:ext>
            </a:extLst>
          </p:cNvPr>
          <p:cNvSpPr/>
          <p:nvPr/>
        </p:nvSpPr>
        <p:spPr>
          <a:xfrm>
            <a:off x="1812685" y="9241331"/>
            <a:ext cx="607092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nb-NO" sz="30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på jobb, ute og andre steder du </a:t>
            </a:r>
          </a:p>
          <a:p>
            <a:pPr fontAlgn="base"/>
            <a:r>
              <a:rPr lang="nb-NO" sz="30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oppholde deg. Begrens antall personer du har nær kontakt med</a:t>
            </a:r>
          </a:p>
        </p:txBody>
      </p:sp>
      <p:sp>
        <p:nvSpPr>
          <p:cNvPr id="35" name="Rektangel 34">
            <a:extLst>
              <a:ext uri="{FF2B5EF4-FFF2-40B4-BE49-F238E27FC236}">
                <a16:creationId xmlns:a16="http://schemas.microsoft.com/office/drawing/2014/main" id="{600F2F47-8DFA-6246-842B-E3C423CEE78D}"/>
              </a:ext>
            </a:extLst>
          </p:cNvPr>
          <p:cNvSpPr/>
          <p:nvPr/>
        </p:nvSpPr>
        <p:spPr>
          <a:xfrm>
            <a:off x="1862113" y="11663258"/>
            <a:ext cx="607092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nb-NO" sz="30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Om du føler deg syk eller har lette symptomer på forkjølelse eller vondt i halsen</a:t>
            </a:r>
          </a:p>
        </p:txBody>
      </p:sp>
    </p:spTree>
    <p:extLst>
      <p:ext uri="{BB962C8B-B14F-4D97-AF65-F5344CB8AC3E}">
        <p14:creationId xmlns:p14="http://schemas.microsoft.com/office/powerpoint/2010/main" val="235401132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Click="0" advTm="40000">
        <p159:morph option="byObject"/>
      </p:transition>
    </mc:Choice>
    <mc:Fallback>
      <p:transition spd="slow" advClick="0" advTm="4000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0"/>
              </a:schemeClr>
            </a:gs>
            <a:gs pos="73000">
              <a:schemeClr val="accent1">
                <a:lumMod val="75000"/>
              </a:schemeClr>
            </a:gs>
            <a:gs pos="100000">
              <a:schemeClr val="accent1">
                <a:lumMod val="5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779C8218-2299-D248-AA08-C3B37F5115D1}"/>
              </a:ext>
            </a:extLst>
          </p:cNvPr>
          <p:cNvSpPr/>
          <p:nvPr/>
        </p:nvSpPr>
        <p:spPr>
          <a:xfrm>
            <a:off x="3117554" y="1169020"/>
            <a:ext cx="21012445" cy="15019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nb-NO" sz="90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Tips: </a:t>
            </a:r>
          </a:p>
          <a:p>
            <a:pPr fontAlgn="base"/>
            <a:endParaRPr lang="nb-NO" sz="9000" b="1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fontAlgn="base"/>
            <a:r>
              <a:rPr lang="nb-NO" sz="90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Har du ikke fonten Roboto, </a:t>
            </a:r>
          </a:p>
          <a:p>
            <a:pPr fontAlgn="base"/>
            <a:r>
              <a:rPr lang="nb-NO" sz="90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kan den lastes ned gratis her: </a:t>
            </a:r>
          </a:p>
          <a:p>
            <a:pPr fontAlgn="base"/>
            <a:endParaRPr lang="nb-NO" sz="9000" b="1" dirty="0">
              <a:solidFill>
                <a:schemeClr val="bg1"/>
              </a:solidFill>
              <a:latin typeface="Arial Rounded MT Bold" panose="020F0704030504030204" pitchFamily="34" charset="77"/>
              <a:ea typeface="Roboto" panose="02000000000000000000" pitchFamily="2" charset="0"/>
            </a:endParaRPr>
          </a:p>
          <a:p>
            <a:pPr fontAlgn="base"/>
            <a:r>
              <a:rPr lang="nb-NO" sz="5000" dirty="0">
                <a:solidFill>
                  <a:schemeClr val="bg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https://fonts.google.com/specimen/Roboto</a:t>
            </a:r>
            <a:endParaRPr lang="nb-NO" sz="5000" dirty="0">
              <a:solidFill>
                <a:schemeClr val="bg1"/>
              </a:solidFill>
            </a:endParaRPr>
          </a:p>
          <a:p>
            <a:pPr fontAlgn="base"/>
            <a:endParaRPr lang="nb-NO" sz="5000" b="1" dirty="0">
              <a:solidFill>
                <a:schemeClr val="bg1"/>
              </a:solidFill>
              <a:latin typeface="Arial Rounded MT Bold" panose="020F0704030504030204" pitchFamily="34" charset="77"/>
              <a:ea typeface="Roboto" panose="02000000000000000000" pitchFamily="2" charset="0"/>
            </a:endParaRPr>
          </a:p>
          <a:p>
            <a:pPr fontAlgn="base"/>
            <a:r>
              <a:rPr lang="nb-NO" sz="50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Her finner du også mange andre fonter!</a:t>
            </a:r>
          </a:p>
          <a:p>
            <a:pPr fontAlgn="base"/>
            <a:endParaRPr lang="nb-NO" sz="5000" b="1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fontAlgn="base"/>
            <a:r>
              <a:rPr lang="nb-NO" sz="5000" b="1" dirty="0">
                <a:solidFill>
                  <a:srgbClr val="00B0F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Husk å slett denne slide. </a:t>
            </a:r>
          </a:p>
          <a:p>
            <a:pPr fontAlgn="base"/>
            <a:endParaRPr lang="nb-NO" sz="9000" b="1" dirty="0">
              <a:solidFill>
                <a:srgbClr val="00B0F0"/>
              </a:solidFill>
              <a:latin typeface="Arial Rounded MT Bold" panose="020F0704030504030204" pitchFamily="34" charset="77"/>
              <a:ea typeface="Roboto" panose="02000000000000000000" pitchFamily="2" charset="0"/>
            </a:endParaRPr>
          </a:p>
          <a:p>
            <a:pPr fontAlgn="base"/>
            <a:endParaRPr lang="nb-NO" sz="9000" b="1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fontAlgn="base"/>
            <a:endParaRPr lang="nb-NO" sz="9000" b="1" spc="168" dirty="0">
              <a:solidFill>
                <a:schemeClr val="bg1"/>
              </a:solidFill>
              <a:latin typeface="Arial Rounded MT Bold" panose="020F0704030504030204" pitchFamily="34" charset="77"/>
              <a:ea typeface="Roboto" panose="02000000000000000000" pitchFamily="2" charset="0"/>
            </a:endParaRPr>
          </a:p>
        </p:txBody>
      </p:sp>
      <p:pic>
        <p:nvPicPr>
          <p:cNvPr id="6" name="Grafikk 5">
            <a:extLst>
              <a:ext uri="{FF2B5EF4-FFF2-40B4-BE49-F238E27FC236}">
                <a16:creationId xmlns:a16="http://schemas.microsoft.com/office/drawing/2014/main" id="{04CD9521-B8B9-134A-A043-8F1AFDF821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8807409" y="12121530"/>
            <a:ext cx="4914900" cy="78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96687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0"/>
              </a:schemeClr>
            </a:gs>
            <a:gs pos="73000">
              <a:schemeClr val="accent1">
                <a:lumMod val="75000"/>
              </a:schemeClr>
            </a:gs>
            <a:gs pos="100000">
              <a:schemeClr val="accent1">
                <a:lumMod val="5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4">
            <a:extLst>
              <a:ext uri="{FF2B5EF4-FFF2-40B4-BE49-F238E27FC236}">
                <a16:creationId xmlns:a16="http://schemas.microsoft.com/office/drawing/2014/main" id="{DD06DB73-029A-8B47-B838-9DA2BB0EC6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10406" y="3882098"/>
            <a:ext cx="22302430" cy="6001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Source Sans Pro" panose="020B0403030403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ource Sans Pro" panose="020B0403030403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ource Sans Pro" panose="020B0403030403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ource Sans Pro" panose="020B0403030403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ource Sans Pro" panose="020B0403030403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ource Sans Pro" panose="020B0403030403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ource Sans Pro" panose="020B0403030403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ource Sans Pro" panose="020B0403030403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ource Sans Pro" panose="020B0403030403020204" pitchFamily="34" charset="0"/>
              </a:defRPr>
            </a:lvl9pPr>
          </a:lstStyle>
          <a:p>
            <a:pPr fontAlgn="base"/>
            <a:r>
              <a:rPr lang="nb-NO" sz="9600" b="1" dirty="0">
                <a:solidFill>
                  <a:schemeClr val="bg1"/>
                </a:solidFill>
                <a:latin typeface="Arial Rounded MT Bold" panose="020F0704030504030204" pitchFamily="34" charset="77"/>
                <a:ea typeface="Roboto" panose="02000000000000000000" pitchFamily="2" charset="0"/>
              </a:rPr>
              <a:t>Vask hendene </a:t>
            </a:r>
          </a:p>
          <a:p>
            <a:pPr fontAlgn="base"/>
            <a:r>
              <a:rPr lang="nb-NO" sz="9600" b="1" dirty="0">
                <a:solidFill>
                  <a:schemeClr val="bg1"/>
                </a:solidFill>
                <a:latin typeface="Arial Rounded MT Bold" panose="020F0704030504030204" pitchFamily="34" charset="77"/>
                <a:ea typeface="Roboto" panose="02000000000000000000" pitchFamily="2" charset="0"/>
              </a:rPr>
              <a:t>dine ofte og </a:t>
            </a:r>
          </a:p>
          <a:p>
            <a:pPr fontAlgn="base"/>
            <a:r>
              <a:rPr lang="nb-NO" sz="9600" b="1" dirty="0">
                <a:solidFill>
                  <a:schemeClr val="bg1"/>
                </a:solidFill>
                <a:latin typeface="Arial Rounded MT Bold" panose="020F0704030504030204" pitchFamily="34" charset="77"/>
                <a:ea typeface="Roboto" panose="02000000000000000000" pitchFamily="2" charset="0"/>
              </a:rPr>
              <a:t>grundig med </a:t>
            </a:r>
          </a:p>
          <a:p>
            <a:pPr fontAlgn="base"/>
            <a:r>
              <a:rPr lang="nb-NO" sz="9600" b="1" dirty="0">
                <a:solidFill>
                  <a:schemeClr val="bg1"/>
                </a:solidFill>
                <a:latin typeface="Arial Rounded MT Bold" panose="020F0704030504030204" pitchFamily="34" charset="77"/>
                <a:ea typeface="Roboto" panose="02000000000000000000" pitchFamily="2" charset="0"/>
              </a:rPr>
              <a:t>såpe og vann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D5FF0B62-6428-F749-9F0F-42C12C5999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3071" y="1440075"/>
            <a:ext cx="9211272" cy="8443666"/>
          </a:xfrm>
          <a:prstGeom prst="rect">
            <a:avLst/>
          </a:prstGeom>
        </p:spPr>
      </p:pic>
      <p:pic>
        <p:nvPicPr>
          <p:cNvPr id="5" name="Bilde 4">
            <a:extLst>
              <a:ext uri="{FF2B5EF4-FFF2-40B4-BE49-F238E27FC236}">
                <a16:creationId xmlns:a16="http://schemas.microsoft.com/office/drawing/2014/main" id="{72F2F443-3825-7141-8AC5-3B44814963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V="1">
            <a:off x="0" y="4536367"/>
            <a:ext cx="11791905" cy="7873757"/>
          </a:xfrm>
          <a:prstGeom prst="rect">
            <a:avLst/>
          </a:prstGeom>
        </p:spPr>
      </p:pic>
      <p:pic>
        <p:nvPicPr>
          <p:cNvPr id="6" name="Bilde 5">
            <a:extLst>
              <a:ext uri="{FF2B5EF4-FFF2-40B4-BE49-F238E27FC236}">
                <a16:creationId xmlns:a16="http://schemas.microsoft.com/office/drawing/2014/main" id="{0BFD168C-FAC8-E649-A802-73B1404558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36157" y="3708487"/>
            <a:ext cx="1997978" cy="1997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70013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5000">
        <p159:morph option="byObject"/>
      </p:transition>
    </mc:Choice>
    <mc:Fallback xmlns="">
      <p:transition spd="slow" advClick="0" advTm="5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0"/>
              </a:schemeClr>
            </a:gs>
            <a:gs pos="73000">
              <a:schemeClr val="accent1">
                <a:lumMod val="75000"/>
              </a:schemeClr>
            </a:gs>
            <a:gs pos="100000">
              <a:schemeClr val="accent1">
                <a:lumMod val="5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4">
            <a:extLst>
              <a:ext uri="{FF2B5EF4-FFF2-40B4-BE49-F238E27FC236}">
                <a16:creationId xmlns:a16="http://schemas.microsoft.com/office/drawing/2014/main" id="{E079E35D-9EAB-004D-B7D4-CD73A16F70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19790" y="4583685"/>
            <a:ext cx="2230243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Source Sans Pro" panose="020B0403030403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ource Sans Pro" panose="020B0403030403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ource Sans Pro" panose="020B0403030403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ource Sans Pro" panose="020B0403030403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ource Sans Pro" panose="020B0403030403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ource Sans Pro" panose="020B0403030403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ource Sans Pro" panose="020B0403030403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ource Sans Pro" panose="020B0403030403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ource Sans Pro" panose="020B0403030403020204" pitchFamily="34" charset="0"/>
              </a:defRPr>
            </a:lvl9pPr>
          </a:lstStyle>
          <a:p>
            <a:pPr fontAlgn="base"/>
            <a:r>
              <a:rPr lang="nb-NO" sz="9600" b="1" dirty="0">
                <a:solidFill>
                  <a:schemeClr val="bg1"/>
                </a:solidFill>
                <a:latin typeface="Arial Rounded MT Bold" panose="020F0704030504030204" pitchFamily="34" charset="77"/>
                <a:ea typeface="Roboto" panose="02000000000000000000" pitchFamily="2" charset="0"/>
              </a:rPr>
              <a:t>Unngå å ta deg i ansiktet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22A1385C-DBDA-4644-86B5-1424A1C4133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8163"/>
          <a:stretch/>
        </p:blipFill>
        <p:spPr>
          <a:xfrm>
            <a:off x="199818" y="6057295"/>
            <a:ext cx="7455704" cy="7626955"/>
          </a:xfrm>
          <a:prstGeom prst="rect">
            <a:avLst/>
          </a:prstGeom>
        </p:spPr>
      </p:pic>
      <p:sp>
        <p:nvSpPr>
          <p:cNvPr id="5" name="Freeform 67">
            <a:extLst>
              <a:ext uri="{FF2B5EF4-FFF2-40B4-BE49-F238E27FC236}">
                <a16:creationId xmlns:a16="http://schemas.microsoft.com/office/drawing/2014/main" id="{0DFF4760-E8B1-E44C-B4C4-66FB52CFA46D}"/>
              </a:ext>
            </a:extLst>
          </p:cNvPr>
          <p:cNvSpPr>
            <a:spLocks/>
          </p:cNvSpPr>
          <p:nvPr/>
        </p:nvSpPr>
        <p:spPr bwMode="auto">
          <a:xfrm rot="12789391" flipV="1">
            <a:off x="4669666" y="10266508"/>
            <a:ext cx="4500249" cy="3230995"/>
          </a:xfrm>
          <a:custGeom>
            <a:avLst/>
            <a:gdLst>
              <a:gd name="T0" fmla="*/ 0 w 286"/>
              <a:gd name="T1" fmla="*/ 219 h 219"/>
              <a:gd name="T2" fmla="*/ 123 w 286"/>
              <a:gd name="T3" fmla="*/ 145 h 219"/>
              <a:gd name="T4" fmla="*/ 182 w 286"/>
              <a:gd name="T5" fmla="*/ 120 h 219"/>
              <a:gd name="T6" fmla="*/ 255 w 286"/>
              <a:gd name="T7" fmla="*/ 85 h 219"/>
              <a:gd name="T8" fmla="*/ 202 w 286"/>
              <a:gd name="T9" fmla="*/ 84 h 219"/>
              <a:gd name="T10" fmla="*/ 276 w 286"/>
              <a:gd name="T11" fmla="*/ 60 h 219"/>
              <a:gd name="T12" fmla="*/ 208 w 286"/>
              <a:gd name="T13" fmla="*/ 62 h 219"/>
              <a:gd name="T14" fmla="*/ 283 w 286"/>
              <a:gd name="T15" fmla="*/ 36 h 219"/>
              <a:gd name="T16" fmla="*/ 193 w 286"/>
              <a:gd name="T17" fmla="*/ 53 h 219"/>
              <a:gd name="T18" fmla="*/ 267 w 286"/>
              <a:gd name="T19" fmla="*/ 12 h 219"/>
              <a:gd name="T20" fmla="*/ 159 w 286"/>
              <a:gd name="T21" fmla="*/ 57 h 219"/>
              <a:gd name="T22" fmla="*/ 196 w 286"/>
              <a:gd name="T23" fmla="*/ 13 h 219"/>
              <a:gd name="T24" fmla="*/ 102 w 286"/>
              <a:gd name="T25" fmla="*/ 110 h 219"/>
              <a:gd name="T26" fmla="*/ 0 w 286"/>
              <a:gd name="T27" fmla="*/ 154 h 219"/>
              <a:gd name="T28" fmla="*/ 0 w 286"/>
              <a:gd name="T29" fmla="*/ 219 h 2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286" h="219">
                <a:moveTo>
                  <a:pt x="0" y="219"/>
                </a:moveTo>
                <a:cubicBezTo>
                  <a:pt x="123" y="145"/>
                  <a:pt x="123" y="145"/>
                  <a:pt x="123" y="145"/>
                </a:cubicBezTo>
                <a:cubicBezTo>
                  <a:pt x="123" y="145"/>
                  <a:pt x="151" y="151"/>
                  <a:pt x="182" y="120"/>
                </a:cubicBezTo>
                <a:cubicBezTo>
                  <a:pt x="212" y="90"/>
                  <a:pt x="236" y="85"/>
                  <a:pt x="255" y="85"/>
                </a:cubicBezTo>
                <a:cubicBezTo>
                  <a:pt x="268" y="85"/>
                  <a:pt x="269" y="61"/>
                  <a:pt x="202" y="84"/>
                </a:cubicBezTo>
                <a:cubicBezTo>
                  <a:pt x="248" y="53"/>
                  <a:pt x="273" y="67"/>
                  <a:pt x="276" y="60"/>
                </a:cubicBezTo>
                <a:cubicBezTo>
                  <a:pt x="278" y="53"/>
                  <a:pt x="254" y="40"/>
                  <a:pt x="208" y="62"/>
                </a:cubicBezTo>
                <a:cubicBezTo>
                  <a:pt x="248" y="33"/>
                  <a:pt x="281" y="44"/>
                  <a:pt x="283" y="36"/>
                </a:cubicBezTo>
                <a:cubicBezTo>
                  <a:pt x="286" y="24"/>
                  <a:pt x="230" y="20"/>
                  <a:pt x="193" y="53"/>
                </a:cubicBezTo>
                <a:cubicBezTo>
                  <a:pt x="224" y="13"/>
                  <a:pt x="263" y="24"/>
                  <a:pt x="267" y="12"/>
                </a:cubicBezTo>
                <a:cubicBezTo>
                  <a:pt x="272" y="0"/>
                  <a:pt x="206" y="3"/>
                  <a:pt x="159" y="57"/>
                </a:cubicBezTo>
                <a:cubicBezTo>
                  <a:pt x="167" y="32"/>
                  <a:pt x="201" y="23"/>
                  <a:pt x="196" y="13"/>
                </a:cubicBezTo>
                <a:cubicBezTo>
                  <a:pt x="192" y="2"/>
                  <a:pt x="126" y="37"/>
                  <a:pt x="102" y="110"/>
                </a:cubicBezTo>
                <a:cubicBezTo>
                  <a:pt x="40" y="138"/>
                  <a:pt x="0" y="154"/>
                  <a:pt x="0" y="154"/>
                </a:cubicBezTo>
                <a:lnTo>
                  <a:pt x="0" y="219"/>
                </a:lnTo>
                <a:close/>
              </a:path>
            </a:pathLst>
          </a:custGeom>
          <a:solidFill>
            <a:srgbClr val="FFD4B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" name="Freeform 68">
            <a:extLst>
              <a:ext uri="{FF2B5EF4-FFF2-40B4-BE49-F238E27FC236}">
                <a16:creationId xmlns:a16="http://schemas.microsoft.com/office/drawing/2014/main" id="{4CEFAD83-0D04-DA49-B086-C9E899C2FFAD}"/>
              </a:ext>
            </a:extLst>
          </p:cNvPr>
          <p:cNvSpPr>
            <a:spLocks noEditPoints="1"/>
          </p:cNvSpPr>
          <p:nvPr/>
        </p:nvSpPr>
        <p:spPr bwMode="auto">
          <a:xfrm>
            <a:off x="4607435" y="8472324"/>
            <a:ext cx="3925233" cy="3673821"/>
          </a:xfrm>
          <a:custGeom>
            <a:avLst/>
            <a:gdLst>
              <a:gd name="T0" fmla="*/ 141 w 282"/>
              <a:gd name="T1" fmla="*/ 269 h 269"/>
              <a:gd name="T2" fmla="*/ 50 w 282"/>
              <a:gd name="T3" fmla="*/ 232 h 269"/>
              <a:gd name="T4" fmla="*/ 50 w 282"/>
              <a:gd name="T5" fmla="*/ 50 h 269"/>
              <a:gd name="T6" fmla="*/ 50 w 282"/>
              <a:gd name="T7" fmla="*/ 50 h 269"/>
              <a:gd name="T8" fmla="*/ 232 w 282"/>
              <a:gd name="T9" fmla="*/ 50 h 269"/>
              <a:gd name="T10" fmla="*/ 232 w 282"/>
              <a:gd name="T11" fmla="*/ 232 h 269"/>
              <a:gd name="T12" fmla="*/ 141 w 282"/>
              <a:gd name="T13" fmla="*/ 269 h 269"/>
              <a:gd name="T14" fmla="*/ 67 w 282"/>
              <a:gd name="T15" fmla="*/ 67 h 269"/>
              <a:gd name="T16" fmla="*/ 67 w 282"/>
              <a:gd name="T17" fmla="*/ 215 h 269"/>
              <a:gd name="T18" fmla="*/ 214 w 282"/>
              <a:gd name="T19" fmla="*/ 215 h 269"/>
              <a:gd name="T20" fmla="*/ 214 w 282"/>
              <a:gd name="T21" fmla="*/ 67 h 269"/>
              <a:gd name="T22" fmla="*/ 67 w 282"/>
              <a:gd name="T23" fmla="*/ 67 h 2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82" h="269">
                <a:moveTo>
                  <a:pt x="141" y="269"/>
                </a:moveTo>
                <a:cubicBezTo>
                  <a:pt x="108" y="269"/>
                  <a:pt x="75" y="257"/>
                  <a:pt x="50" y="232"/>
                </a:cubicBezTo>
                <a:cubicBezTo>
                  <a:pt x="0" y="182"/>
                  <a:pt x="0" y="100"/>
                  <a:pt x="50" y="50"/>
                </a:cubicBezTo>
                <a:cubicBezTo>
                  <a:pt x="50" y="50"/>
                  <a:pt x="50" y="50"/>
                  <a:pt x="50" y="50"/>
                </a:cubicBezTo>
                <a:cubicBezTo>
                  <a:pt x="100" y="0"/>
                  <a:pt x="181" y="0"/>
                  <a:pt x="232" y="50"/>
                </a:cubicBezTo>
                <a:cubicBezTo>
                  <a:pt x="282" y="100"/>
                  <a:pt x="282" y="182"/>
                  <a:pt x="232" y="232"/>
                </a:cubicBezTo>
                <a:cubicBezTo>
                  <a:pt x="207" y="257"/>
                  <a:pt x="174" y="269"/>
                  <a:pt x="141" y="269"/>
                </a:cubicBezTo>
                <a:close/>
                <a:moveTo>
                  <a:pt x="67" y="67"/>
                </a:moveTo>
                <a:cubicBezTo>
                  <a:pt x="26" y="108"/>
                  <a:pt x="26" y="174"/>
                  <a:pt x="67" y="215"/>
                </a:cubicBezTo>
                <a:cubicBezTo>
                  <a:pt x="108" y="255"/>
                  <a:pt x="174" y="255"/>
                  <a:pt x="214" y="215"/>
                </a:cubicBezTo>
                <a:cubicBezTo>
                  <a:pt x="255" y="174"/>
                  <a:pt x="255" y="108"/>
                  <a:pt x="214" y="67"/>
                </a:cubicBezTo>
                <a:cubicBezTo>
                  <a:pt x="174" y="27"/>
                  <a:pt x="108" y="27"/>
                  <a:pt x="67" y="6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Freeform 69">
            <a:extLst>
              <a:ext uri="{FF2B5EF4-FFF2-40B4-BE49-F238E27FC236}">
                <a16:creationId xmlns:a16="http://schemas.microsoft.com/office/drawing/2014/main" id="{690F6652-D295-444B-9D4A-DA74832D239A}"/>
              </a:ext>
            </a:extLst>
          </p:cNvPr>
          <p:cNvSpPr>
            <a:spLocks/>
          </p:cNvSpPr>
          <p:nvPr/>
        </p:nvSpPr>
        <p:spPr bwMode="auto">
          <a:xfrm>
            <a:off x="5530269" y="9247882"/>
            <a:ext cx="2533507" cy="2480805"/>
          </a:xfrm>
          <a:custGeom>
            <a:avLst/>
            <a:gdLst>
              <a:gd name="T0" fmla="*/ 41 w 446"/>
              <a:gd name="T1" fmla="*/ 445 h 445"/>
              <a:gd name="T2" fmla="*/ 0 w 446"/>
              <a:gd name="T3" fmla="*/ 404 h 445"/>
              <a:gd name="T4" fmla="*/ 402 w 446"/>
              <a:gd name="T5" fmla="*/ 0 h 445"/>
              <a:gd name="T6" fmla="*/ 446 w 446"/>
              <a:gd name="T7" fmla="*/ 41 h 445"/>
              <a:gd name="T8" fmla="*/ 41 w 446"/>
              <a:gd name="T9" fmla="*/ 445 h 4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6" h="445">
                <a:moveTo>
                  <a:pt x="41" y="445"/>
                </a:moveTo>
                <a:lnTo>
                  <a:pt x="0" y="404"/>
                </a:lnTo>
                <a:lnTo>
                  <a:pt x="402" y="0"/>
                </a:lnTo>
                <a:lnTo>
                  <a:pt x="446" y="41"/>
                </a:lnTo>
                <a:lnTo>
                  <a:pt x="41" y="44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2A589309-D21F-5D4A-A3CC-9F777F54538A}"/>
              </a:ext>
            </a:extLst>
          </p:cNvPr>
          <p:cNvSpPr/>
          <p:nvPr/>
        </p:nvSpPr>
        <p:spPr>
          <a:xfrm>
            <a:off x="7057326" y="6305763"/>
            <a:ext cx="1547247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nb-NO" sz="60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Viruset kan overføres til kroppen fra hendene via munn, øyne og nese</a:t>
            </a:r>
          </a:p>
        </p:txBody>
      </p:sp>
    </p:spTree>
    <p:extLst>
      <p:ext uri="{BB962C8B-B14F-4D97-AF65-F5344CB8AC3E}">
        <p14:creationId xmlns:p14="http://schemas.microsoft.com/office/powerpoint/2010/main" val="40680552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6000">
        <p:fade/>
      </p:transition>
    </mc:Choice>
    <mc:Fallback>
      <p:transition spd="med" advClick="0" advTm="60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0"/>
              </a:schemeClr>
            </a:gs>
            <a:gs pos="73000">
              <a:schemeClr val="accent1">
                <a:lumMod val="75000"/>
              </a:schemeClr>
            </a:gs>
            <a:gs pos="100000">
              <a:schemeClr val="accent1">
                <a:lumMod val="5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1388BAFA-306B-F947-B2EC-A8A60C109220}"/>
              </a:ext>
            </a:extLst>
          </p:cNvPr>
          <p:cNvSpPr/>
          <p:nvPr/>
        </p:nvSpPr>
        <p:spPr>
          <a:xfrm>
            <a:off x="5226917" y="4793572"/>
            <a:ext cx="15525963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nb-NO" sz="9600" b="1" dirty="0">
                <a:solidFill>
                  <a:schemeClr val="bg1"/>
                </a:solidFill>
                <a:latin typeface="Arial Rounded MT Bold" panose="020F0704030504030204" pitchFamily="34" charset="77"/>
                <a:ea typeface="Roboto" panose="02000000000000000000" pitchFamily="2" charset="0"/>
              </a:rPr>
              <a:t>Unngå å hoste eller nyse</a:t>
            </a:r>
          </a:p>
          <a:p>
            <a:pPr fontAlgn="base"/>
            <a:r>
              <a:rPr lang="nb-NO" sz="9600" b="1" dirty="0">
                <a:solidFill>
                  <a:schemeClr val="bg1"/>
                </a:solidFill>
                <a:latin typeface="Arial Rounded MT Bold" panose="020F0704030504030204" pitchFamily="34" charset="77"/>
                <a:ea typeface="Roboto" panose="02000000000000000000" pitchFamily="2" charset="0"/>
              </a:rPr>
              <a:t>direkte på andre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E4126B14-1F31-154B-B79F-A271F6CCF0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4696" y="2421693"/>
            <a:ext cx="3743978" cy="3063255"/>
          </a:xfrm>
          <a:prstGeom prst="rect">
            <a:avLst/>
          </a:prstGeom>
        </p:spPr>
      </p:pic>
      <p:pic>
        <p:nvPicPr>
          <p:cNvPr id="5" name="Bilde 4">
            <a:extLst>
              <a:ext uri="{FF2B5EF4-FFF2-40B4-BE49-F238E27FC236}">
                <a16:creationId xmlns:a16="http://schemas.microsoft.com/office/drawing/2014/main" id="{931499BF-D7CA-8C4C-B96B-22D9FC6B00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 flipV="1">
            <a:off x="3112564" y="1364516"/>
            <a:ext cx="2114353" cy="2114353"/>
          </a:xfrm>
          <a:prstGeom prst="rect">
            <a:avLst/>
          </a:prstGeom>
        </p:spPr>
      </p:pic>
      <p:sp>
        <p:nvSpPr>
          <p:cNvPr id="7" name="Rektangel 6">
            <a:extLst>
              <a:ext uri="{FF2B5EF4-FFF2-40B4-BE49-F238E27FC236}">
                <a16:creationId xmlns:a16="http://schemas.microsoft.com/office/drawing/2014/main" id="{3649933E-BB70-8745-8F9B-57AB445FF8EF}"/>
              </a:ext>
            </a:extLst>
          </p:cNvPr>
          <p:cNvSpPr/>
          <p:nvPr/>
        </p:nvSpPr>
        <p:spPr>
          <a:xfrm>
            <a:off x="5226917" y="8206045"/>
            <a:ext cx="1552596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nb-NO" sz="60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Dekk over med et tørkepapir som</a:t>
            </a:r>
          </a:p>
          <a:p>
            <a:pPr fontAlgn="base"/>
            <a:r>
              <a:rPr lang="nb-NO" sz="60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kastes eller bruk albuekroken</a:t>
            </a:r>
          </a:p>
        </p:txBody>
      </p:sp>
    </p:spTree>
    <p:extLst>
      <p:ext uri="{BB962C8B-B14F-4D97-AF65-F5344CB8AC3E}">
        <p14:creationId xmlns:p14="http://schemas.microsoft.com/office/powerpoint/2010/main" val="7666800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5000">
        <p:fade/>
      </p:transition>
    </mc:Choice>
    <mc:Fallback>
      <p:transition spd="med" advClick="0" advTm="500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0"/>
              </a:schemeClr>
            </a:gs>
            <a:gs pos="73000">
              <a:schemeClr val="accent1">
                <a:lumMod val="75000"/>
              </a:schemeClr>
            </a:gs>
            <a:gs pos="100000">
              <a:schemeClr val="accent1">
                <a:lumMod val="5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1388BAFA-306B-F947-B2EC-A8A60C109220}"/>
              </a:ext>
            </a:extLst>
          </p:cNvPr>
          <p:cNvSpPr/>
          <p:nvPr/>
        </p:nvSpPr>
        <p:spPr>
          <a:xfrm>
            <a:off x="5829083" y="8092455"/>
            <a:ext cx="15525963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nb-NO" sz="9600" b="1" dirty="0">
                <a:solidFill>
                  <a:schemeClr val="bg1"/>
                </a:solidFill>
                <a:latin typeface="Arial Rounded MT Bold" panose="020F0704030504030204" pitchFamily="34" charset="77"/>
                <a:ea typeface="Roboto" panose="02000000000000000000" pitchFamily="2" charset="0"/>
              </a:rPr>
              <a:t>Unngå håndhilsning, kyssing og klemming</a:t>
            </a:r>
          </a:p>
        </p:txBody>
      </p:sp>
      <p:pic>
        <p:nvPicPr>
          <p:cNvPr id="2" name="Bilde 1">
            <a:extLst>
              <a:ext uri="{FF2B5EF4-FFF2-40B4-BE49-F238E27FC236}">
                <a16:creationId xmlns:a16="http://schemas.microsoft.com/office/drawing/2014/main" id="{CE2AEB6E-582D-1242-AC9B-AB03CCEEF5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37274" y="2502055"/>
            <a:ext cx="7689318" cy="4445387"/>
          </a:xfrm>
          <a:prstGeom prst="rect">
            <a:avLst/>
          </a:prstGeom>
        </p:spPr>
      </p:pic>
      <p:cxnSp>
        <p:nvCxnSpPr>
          <p:cNvPr id="7" name="Rett linje 6">
            <a:extLst>
              <a:ext uri="{FF2B5EF4-FFF2-40B4-BE49-F238E27FC236}">
                <a16:creationId xmlns:a16="http://schemas.microsoft.com/office/drawing/2014/main" id="{D2BA67BA-832F-1348-9E2F-FE9CFB7FF602}"/>
              </a:ext>
            </a:extLst>
          </p:cNvPr>
          <p:cNvCxnSpPr>
            <a:cxnSpLocks/>
          </p:cNvCxnSpPr>
          <p:nvPr/>
        </p:nvCxnSpPr>
        <p:spPr>
          <a:xfrm>
            <a:off x="7837274" y="2011401"/>
            <a:ext cx="7689318" cy="5285678"/>
          </a:xfrm>
          <a:prstGeom prst="line">
            <a:avLst/>
          </a:prstGeom>
          <a:ln w="142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Rett linje 7">
            <a:extLst>
              <a:ext uri="{FF2B5EF4-FFF2-40B4-BE49-F238E27FC236}">
                <a16:creationId xmlns:a16="http://schemas.microsoft.com/office/drawing/2014/main" id="{4A1F21E9-4FB0-C54B-B720-0A8B3BE062DA}"/>
              </a:ext>
            </a:extLst>
          </p:cNvPr>
          <p:cNvCxnSpPr>
            <a:cxnSpLocks/>
          </p:cNvCxnSpPr>
          <p:nvPr/>
        </p:nvCxnSpPr>
        <p:spPr>
          <a:xfrm flipV="1">
            <a:off x="7837274" y="2212122"/>
            <a:ext cx="7172268" cy="4928839"/>
          </a:xfrm>
          <a:prstGeom prst="line">
            <a:avLst/>
          </a:prstGeom>
          <a:ln w="142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64684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5000">
        <p:fade/>
      </p:transition>
    </mc:Choice>
    <mc:Fallback>
      <p:transition spd="med" advClick="0" advTm="500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0"/>
              </a:schemeClr>
            </a:gs>
            <a:gs pos="73000">
              <a:schemeClr val="accent1">
                <a:lumMod val="75000"/>
              </a:schemeClr>
            </a:gs>
            <a:gs pos="100000">
              <a:schemeClr val="accent1">
                <a:lumMod val="5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1388BAFA-306B-F947-B2EC-A8A60C109220}"/>
              </a:ext>
            </a:extLst>
          </p:cNvPr>
          <p:cNvSpPr/>
          <p:nvPr/>
        </p:nvSpPr>
        <p:spPr>
          <a:xfrm>
            <a:off x="4811534" y="7488895"/>
            <a:ext cx="1552596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nb-NO" sz="9600" b="1" dirty="0">
                <a:solidFill>
                  <a:schemeClr val="bg1"/>
                </a:solidFill>
                <a:latin typeface="Arial Rounded MT Bold" panose="020F0704030504030204" pitchFamily="34" charset="77"/>
                <a:ea typeface="Roboto" panose="02000000000000000000" pitchFamily="2" charset="0"/>
              </a:rPr>
              <a:t>Hold avstand til andre</a:t>
            </a:r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D0CB3B63-8C5A-E94C-9B3B-8DF97211C9BC}"/>
              </a:ext>
            </a:extLst>
          </p:cNvPr>
          <p:cNvSpPr/>
          <p:nvPr/>
        </p:nvSpPr>
        <p:spPr>
          <a:xfrm>
            <a:off x="4811534" y="9327089"/>
            <a:ext cx="1671496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nb-NO" sz="60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på jobb, ute og andre steder du oppholde deg.</a:t>
            </a:r>
          </a:p>
          <a:p>
            <a:pPr fontAlgn="base"/>
            <a:r>
              <a:rPr lang="nb-NO" sz="60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</a:p>
          <a:p>
            <a:pPr fontAlgn="base"/>
            <a:r>
              <a:rPr lang="nb-NO" sz="60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Begrens antall personer du har nær kontakt med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4A624237-6868-9D46-BCC5-6F48D81011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9151" y="2226086"/>
            <a:ext cx="3726867" cy="4658584"/>
          </a:xfrm>
          <a:prstGeom prst="rect">
            <a:avLst/>
          </a:prstGeom>
        </p:spPr>
      </p:pic>
      <p:pic>
        <p:nvPicPr>
          <p:cNvPr id="9" name="Bilde 8">
            <a:extLst>
              <a:ext uri="{FF2B5EF4-FFF2-40B4-BE49-F238E27FC236}">
                <a16:creationId xmlns:a16="http://schemas.microsoft.com/office/drawing/2014/main" id="{3ECF66E3-BB80-C648-B2E3-F43A06C731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80411" y="2226086"/>
            <a:ext cx="3726867" cy="4658583"/>
          </a:xfrm>
          <a:prstGeom prst="rect">
            <a:avLst/>
          </a:prstGeom>
        </p:spPr>
      </p:pic>
      <p:cxnSp>
        <p:nvCxnSpPr>
          <p:cNvPr id="10" name="Rett linje 9">
            <a:extLst>
              <a:ext uri="{FF2B5EF4-FFF2-40B4-BE49-F238E27FC236}">
                <a16:creationId xmlns:a16="http://schemas.microsoft.com/office/drawing/2014/main" id="{88FB4E78-23F4-5945-9409-F220CD98A5FA}"/>
              </a:ext>
            </a:extLst>
          </p:cNvPr>
          <p:cNvCxnSpPr>
            <a:cxnSpLocks/>
          </p:cNvCxnSpPr>
          <p:nvPr/>
        </p:nvCxnSpPr>
        <p:spPr>
          <a:xfrm>
            <a:off x="9902279" y="6512311"/>
            <a:ext cx="3746810" cy="0"/>
          </a:xfrm>
          <a:prstGeom prst="line">
            <a:avLst/>
          </a:prstGeom>
          <a:ln w="142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ett linje 12">
            <a:extLst>
              <a:ext uri="{FF2B5EF4-FFF2-40B4-BE49-F238E27FC236}">
                <a16:creationId xmlns:a16="http://schemas.microsoft.com/office/drawing/2014/main" id="{FAB6F1A2-349D-F24C-A6E1-4D10A426A425}"/>
              </a:ext>
            </a:extLst>
          </p:cNvPr>
          <p:cNvCxnSpPr>
            <a:cxnSpLocks/>
          </p:cNvCxnSpPr>
          <p:nvPr/>
        </p:nvCxnSpPr>
        <p:spPr>
          <a:xfrm flipV="1">
            <a:off x="9946884" y="6233531"/>
            <a:ext cx="0" cy="557560"/>
          </a:xfrm>
          <a:prstGeom prst="line">
            <a:avLst/>
          </a:prstGeom>
          <a:ln w="142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ett linje 15">
            <a:extLst>
              <a:ext uri="{FF2B5EF4-FFF2-40B4-BE49-F238E27FC236}">
                <a16:creationId xmlns:a16="http://schemas.microsoft.com/office/drawing/2014/main" id="{4313AAF4-E71F-4D4A-9592-324C111695BB}"/>
              </a:ext>
            </a:extLst>
          </p:cNvPr>
          <p:cNvCxnSpPr>
            <a:cxnSpLocks/>
          </p:cNvCxnSpPr>
          <p:nvPr/>
        </p:nvCxnSpPr>
        <p:spPr>
          <a:xfrm flipV="1">
            <a:off x="13626786" y="6233531"/>
            <a:ext cx="0" cy="557560"/>
          </a:xfrm>
          <a:prstGeom prst="line">
            <a:avLst/>
          </a:prstGeom>
          <a:ln w="142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14081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6000">
        <p:fade/>
      </p:transition>
    </mc:Choice>
    <mc:Fallback>
      <p:transition spd="med" advClick="0" advTm="600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0"/>
              </a:schemeClr>
            </a:gs>
            <a:gs pos="73000">
              <a:schemeClr val="accent1">
                <a:lumMod val="75000"/>
              </a:schemeClr>
            </a:gs>
            <a:gs pos="100000">
              <a:schemeClr val="accent1">
                <a:lumMod val="5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1388BAFA-306B-F947-B2EC-A8A60C109220}"/>
              </a:ext>
            </a:extLst>
          </p:cNvPr>
          <p:cNvSpPr/>
          <p:nvPr/>
        </p:nvSpPr>
        <p:spPr>
          <a:xfrm>
            <a:off x="7184718" y="4752046"/>
            <a:ext cx="15525963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nb-NO" sz="9600" b="1" dirty="0">
                <a:solidFill>
                  <a:schemeClr val="bg1"/>
                </a:solidFill>
                <a:latin typeface="Arial Rounded MT Bold" panose="020F0704030504030204" pitchFamily="34" charset="77"/>
                <a:ea typeface="Roboto" panose="02000000000000000000" pitchFamily="2" charset="0"/>
              </a:rPr>
              <a:t>Rengjør hjemmet på vanlig måte, med vanlig renholdsmidler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2CF8B98D-0395-FC4E-9A6B-6AA197BDB2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1" y="4140456"/>
            <a:ext cx="4395142" cy="5747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326893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5000">
        <p159:morph option="byObject"/>
      </p:transition>
    </mc:Choice>
    <mc:Fallback xmlns="">
      <p:transition spd="slow" advClick="0" advTm="500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0"/>
              </a:schemeClr>
            </a:gs>
            <a:gs pos="73000">
              <a:schemeClr val="accent1">
                <a:lumMod val="75000"/>
              </a:schemeClr>
            </a:gs>
            <a:gs pos="100000">
              <a:schemeClr val="accent1">
                <a:lumMod val="5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1388BAFA-306B-F947-B2EC-A8A60C109220}"/>
              </a:ext>
            </a:extLst>
          </p:cNvPr>
          <p:cNvSpPr/>
          <p:nvPr/>
        </p:nvSpPr>
        <p:spPr>
          <a:xfrm>
            <a:off x="7880270" y="5421696"/>
            <a:ext cx="15525963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nb-NO" sz="9600" b="1" dirty="0">
                <a:solidFill>
                  <a:schemeClr val="bg1"/>
                </a:solidFill>
                <a:latin typeface="Arial Rounded MT Bold" panose="020F0704030504030204" pitchFamily="34" charset="77"/>
                <a:ea typeface="Roboto" panose="02000000000000000000" pitchFamily="2" charset="0"/>
              </a:rPr>
              <a:t>Hold deg hjemme</a:t>
            </a:r>
          </a:p>
          <a:p>
            <a:pPr fontAlgn="base"/>
            <a:endParaRPr lang="nb-NO" sz="9600" b="1" dirty="0">
              <a:solidFill>
                <a:schemeClr val="bg1"/>
              </a:solidFill>
              <a:latin typeface="Arial Rounded MT Bold" panose="020F0704030504030204" pitchFamily="34" charset="77"/>
              <a:ea typeface="Roboto" panose="02000000000000000000" pitchFamily="2" charset="0"/>
            </a:endParaRP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499902C6-BD3D-534B-8D79-24B13E510ABF}"/>
              </a:ext>
            </a:extLst>
          </p:cNvPr>
          <p:cNvSpPr/>
          <p:nvPr/>
        </p:nvSpPr>
        <p:spPr>
          <a:xfrm>
            <a:off x="7880270" y="7104556"/>
            <a:ext cx="1552596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nb-NO" sz="60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rPr>
              <a:t>Om du føler deg syk eller har lette symptomer på forkjølelse eller </a:t>
            </a:r>
          </a:p>
          <a:p>
            <a:pPr fontAlgn="base"/>
            <a:r>
              <a:rPr lang="nb-NO" sz="60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rPr>
              <a:t>vondt i halsen</a:t>
            </a:r>
          </a:p>
        </p:txBody>
      </p:sp>
      <p:pic>
        <p:nvPicPr>
          <p:cNvPr id="12" name="Bilde 11">
            <a:extLst>
              <a:ext uri="{FF2B5EF4-FFF2-40B4-BE49-F238E27FC236}">
                <a16:creationId xmlns:a16="http://schemas.microsoft.com/office/drawing/2014/main" id="{2A85FACA-794E-624B-BD02-4B02321082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7800" y="4869898"/>
            <a:ext cx="3881419" cy="4851774"/>
          </a:xfrm>
          <a:prstGeom prst="rect">
            <a:avLst/>
          </a:prstGeom>
        </p:spPr>
      </p:pic>
      <p:grpSp>
        <p:nvGrpSpPr>
          <p:cNvPr id="47" name="Gruppe 46">
            <a:extLst>
              <a:ext uri="{FF2B5EF4-FFF2-40B4-BE49-F238E27FC236}">
                <a16:creationId xmlns:a16="http://schemas.microsoft.com/office/drawing/2014/main" id="{CB4A6E8B-A9A5-6048-95FF-29DBE27B24DE}"/>
              </a:ext>
            </a:extLst>
          </p:cNvPr>
          <p:cNvGrpSpPr/>
          <p:nvPr/>
        </p:nvGrpSpPr>
        <p:grpSpPr>
          <a:xfrm>
            <a:off x="5856605" y="6141737"/>
            <a:ext cx="454983" cy="2308095"/>
            <a:chOff x="10049465" y="2051655"/>
            <a:chExt cx="111448" cy="765594"/>
          </a:xfrm>
        </p:grpSpPr>
        <p:sp>
          <p:nvSpPr>
            <p:cNvPr id="30" name="Freeform 69">
              <a:extLst>
                <a:ext uri="{FF2B5EF4-FFF2-40B4-BE49-F238E27FC236}">
                  <a16:creationId xmlns:a16="http://schemas.microsoft.com/office/drawing/2014/main" id="{8F68E477-F364-F343-B265-42DE54ADFC3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49465" y="2051655"/>
              <a:ext cx="111447" cy="751057"/>
            </a:xfrm>
            <a:custGeom>
              <a:avLst/>
              <a:gdLst>
                <a:gd name="T0" fmla="*/ 12 w 25"/>
                <a:gd name="T1" fmla="*/ 166 h 166"/>
                <a:gd name="T2" fmla="*/ 12 w 25"/>
                <a:gd name="T3" fmla="*/ 166 h 166"/>
                <a:gd name="T4" fmla="*/ 25 w 25"/>
                <a:gd name="T5" fmla="*/ 154 h 166"/>
                <a:gd name="T6" fmla="*/ 25 w 25"/>
                <a:gd name="T7" fmla="*/ 13 h 166"/>
                <a:gd name="T8" fmla="*/ 12 w 25"/>
                <a:gd name="T9" fmla="*/ 0 h 166"/>
                <a:gd name="T10" fmla="*/ 0 w 25"/>
                <a:gd name="T11" fmla="*/ 13 h 166"/>
                <a:gd name="T12" fmla="*/ 0 w 25"/>
                <a:gd name="T13" fmla="*/ 154 h 166"/>
                <a:gd name="T14" fmla="*/ 12 w 25"/>
                <a:gd name="T15" fmla="*/ 166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" h="166">
                  <a:moveTo>
                    <a:pt x="12" y="166"/>
                  </a:moveTo>
                  <a:cubicBezTo>
                    <a:pt x="12" y="166"/>
                    <a:pt x="12" y="166"/>
                    <a:pt x="12" y="166"/>
                  </a:cubicBezTo>
                  <a:cubicBezTo>
                    <a:pt x="19" y="166"/>
                    <a:pt x="25" y="161"/>
                    <a:pt x="25" y="154"/>
                  </a:cubicBezTo>
                  <a:cubicBezTo>
                    <a:pt x="25" y="13"/>
                    <a:pt x="25" y="13"/>
                    <a:pt x="25" y="13"/>
                  </a:cubicBezTo>
                  <a:cubicBezTo>
                    <a:pt x="25" y="6"/>
                    <a:pt x="19" y="0"/>
                    <a:pt x="12" y="0"/>
                  </a:cubicBezTo>
                  <a:cubicBezTo>
                    <a:pt x="5" y="0"/>
                    <a:pt x="0" y="6"/>
                    <a:pt x="0" y="13"/>
                  </a:cubicBezTo>
                  <a:cubicBezTo>
                    <a:pt x="0" y="154"/>
                    <a:pt x="0" y="154"/>
                    <a:pt x="0" y="154"/>
                  </a:cubicBezTo>
                  <a:cubicBezTo>
                    <a:pt x="0" y="161"/>
                    <a:pt x="5" y="166"/>
                    <a:pt x="12" y="166"/>
                  </a:cubicBezTo>
                  <a:close/>
                </a:path>
              </a:pathLst>
            </a:custGeom>
            <a:solidFill>
              <a:srgbClr val="FAEE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2" name="Oval 71">
              <a:extLst>
                <a:ext uri="{FF2B5EF4-FFF2-40B4-BE49-F238E27FC236}">
                  <a16:creationId xmlns:a16="http://schemas.microsoft.com/office/drawing/2014/main" id="{3120AC09-D43D-FE46-96F3-29FF148C2B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49465" y="2703378"/>
              <a:ext cx="111447" cy="113871"/>
            </a:xfrm>
            <a:prstGeom prst="ellipse">
              <a:avLst/>
            </a:prstGeom>
            <a:solidFill>
              <a:srgbClr val="EC4A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3" name="Freeform 72">
              <a:extLst>
                <a:ext uri="{FF2B5EF4-FFF2-40B4-BE49-F238E27FC236}">
                  <a16:creationId xmlns:a16="http://schemas.microsoft.com/office/drawing/2014/main" id="{E3D0E5DA-6004-894A-BAE9-E17D7FD7E71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80960" y="2092842"/>
              <a:ext cx="48455" cy="145366"/>
            </a:xfrm>
            <a:custGeom>
              <a:avLst/>
              <a:gdLst>
                <a:gd name="T0" fmla="*/ 11 w 11"/>
                <a:gd name="T1" fmla="*/ 6 h 32"/>
                <a:gd name="T2" fmla="*/ 5 w 11"/>
                <a:gd name="T3" fmla="*/ 0 h 32"/>
                <a:gd name="T4" fmla="*/ 0 w 11"/>
                <a:gd name="T5" fmla="*/ 6 h 32"/>
                <a:gd name="T6" fmla="*/ 0 w 11"/>
                <a:gd name="T7" fmla="*/ 32 h 32"/>
                <a:gd name="T8" fmla="*/ 11 w 11"/>
                <a:gd name="T9" fmla="*/ 32 h 32"/>
                <a:gd name="T10" fmla="*/ 11 w 11"/>
                <a:gd name="T11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32">
                  <a:moveTo>
                    <a:pt x="11" y="6"/>
                  </a:moveTo>
                  <a:cubicBezTo>
                    <a:pt x="11" y="3"/>
                    <a:pt x="8" y="0"/>
                    <a:pt x="5" y="0"/>
                  </a:cubicBezTo>
                  <a:cubicBezTo>
                    <a:pt x="2" y="0"/>
                    <a:pt x="0" y="3"/>
                    <a:pt x="0" y="6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11" y="32"/>
                    <a:pt x="11" y="32"/>
                    <a:pt x="11" y="32"/>
                  </a:cubicBezTo>
                  <a:lnTo>
                    <a:pt x="11" y="6"/>
                  </a:lnTo>
                  <a:close/>
                </a:path>
              </a:pathLst>
            </a:custGeom>
            <a:solidFill>
              <a:srgbClr val="DCD8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4" name="Freeform 73">
              <a:extLst>
                <a:ext uri="{FF2B5EF4-FFF2-40B4-BE49-F238E27FC236}">
                  <a16:creationId xmlns:a16="http://schemas.microsoft.com/office/drawing/2014/main" id="{97FDE9B8-2C4C-9349-B158-DC466DFA593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80960" y="2238208"/>
              <a:ext cx="48455" cy="523317"/>
            </a:xfrm>
            <a:custGeom>
              <a:avLst/>
              <a:gdLst>
                <a:gd name="T0" fmla="*/ 0 w 11"/>
                <a:gd name="T1" fmla="*/ 0 h 116"/>
                <a:gd name="T2" fmla="*/ 0 w 11"/>
                <a:gd name="T3" fmla="*/ 111 h 116"/>
                <a:gd name="T4" fmla="*/ 5 w 11"/>
                <a:gd name="T5" fmla="*/ 116 h 116"/>
                <a:gd name="T6" fmla="*/ 11 w 11"/>
                <a:gd name="T7" fmla="*/ 111 h 116"/>
                <a:gd name="T8" fmla="*/ 11 w 11"/>
                <a:gd name="T9" fmla="*/ 0 h 116"/>
                <a:gd name="T10" fmla="*/ 0 w 11"/>
                <a:gd name="T11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116">
                  <a:moveTo>
                    <a:pt x="0" y="0"/>
                  </a:moveTo>
                  <a:cubicBezTo>
                    <a:pt x="0" y="111"/>
                    <a:pt x="0" y="111"/>
                    <a:pt x="0" y="111"/>
                  </a:cubicBezTo>
                  <a:cubicBezTo>
                    <a:pt x="0" y="114"/>
                    <a:pt x="2" y="116"/>
                    <a:pt x="5" y="116"/>
                  </a:cubicBezTo>
                  <a:cubicBezTo>
                    <a:pt x="8" y="116"/>
                    <a:pt x="11" y="114"/>
                    <a:pt x="11" y="111"/>
                  </a:cubicBezTo>
                  <a:cubicBezTo>
                    <a:pt x="11" y="0"/>
                    <a:pt x="11" y="0"/>
                    <a:pt x="11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C4A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5" name="Freeform 74">
              <a:extLst>
                <a:ext uri="{FF2B5EF4-FFF2-40B4-BE49-F238E27FC236}">
                  <a16:creationId xmlns:a16="http://schemas.microsoft.com/office/drawing/2014/main" id="{414245D6-0EF1-E241-ADF2-B9346F5CAA2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07612" y="2160679"/>
              <a:ext cx="53301" cy="4846"/>
            </a:xfrm>
            <a:custGeom>
              <a:avLst/>
              <a:gdLst>
                <a:gd name="T0" fmla="*/ 1 w 12"/>
                <a:gd name="T1" fmla="*/ 1 h 1"/>
                <a:gd name="T2" fmla="*/ 12 w 12"/>
                <a:gd name="T3" fmla="*/ 1 h 1"/>
                <a:gd name="T4" fmla="*/ 12 w 12"/>
                <a:gd name="T5" fmla="*/ 0 h 1"/>
                <a:gd name="T6" fmla="*/ 12 w 12"/>
                <a:gd name="T7" fmla="*/ 0 h 1"/>
                <a:gd name="T8" fmla="*/ 1 w 12"/>
                <a:gd name="T9" fmla="*/ 0 h 1"/>
                <a:gd name="T10" fmla="*/ 0 w 12"/>
                <a:gd name="T11" fmla="*/ 0 h 1"/>
                <a:gd name="T12" fmla="*/ 1 w 12"/>
                <a:gd name="T13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1">
                  <a:moveTo>
                    <a:pt x="1" y="1"/>
                  </a:moveTo>
                  <a:cubicBezTo>
                    <a:pt x="12" y="1"/>
                    <a:pt x="12" y="1"/>
                    <a:pt x="12" y="1"/>
                  </a:cubicBezTo>
                  <a:cubicBezTo>
                    <a:pt x="12" y="1"/>
                    <a:pt x="12" y="1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1" y="1"/>
                  </a:cubicBezTo>
                </a:path>
              </a:pathLst>
            </a:custGeom>
            <a:solidFill>
              <a:srgbClr val="0018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6" name="Freeform 75">
              <a:extLst>
                <a:ext uri="{FF2B5EF4-FFF2-40B4-BE49-F238E27FC236}">
                  <a16:creationId xmlns:a16="http://schemas.microsoft.com/office/drawing/2014/main" id="{4A2FA0F8-8ADA-C243-8C04-1F0E28626D8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07612" y="2354500"/>
              <a:ext cx="53301" cy="0"/>
            </a:xfrm>
            <a:custGeom>
              <a:avLst/>
              <a:gdLst>
                <a:gd name="T0" fmla="*/ 1 w 12"/>
                <a:gd name="T1" fmla="*/ 12 w 12"/>
                <a:gd name="T2" fmla="*/ 12 w 12"/>
                <a:gd name="T3" fmla="*/ 12 w 12"/>
                <a:gd name="T4" fmla="*/ 1 w 12"/>
                <a:gd name="T5" fmla="*/ 0 w 12"/>
                <a:gd name="T6" fmla="*/ 1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</a:cxnLst>
              <a:rect l="0" t="0" r="r" b="b"/>
              <a:pathLst>
                <a:path w="12">
                  <a:moveTo>
                    <a:pt x="1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</a:path>
              </a:pathLst>
            </a:custGeom>
            <a:solidFill>
              <a:srgbClr val="0018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7" name="Freeform 76">
              <a:extLst>
                <a:ext uri="{FF2B5EF4-FFF2-40B4-BE49-F238E27FC236}">
                  <a16:creationId xmlns:a16="http://schemas.microsoft.com/office/drawing/2014/main" id="{E9960926-14E7-C949-A610-64D1FDB8E0B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34261" y="2201867"/>
              <a:ext cx="26651" cy="0"/>
            </a:xfrm>
            <a:custGeom>
              <a:avLst/>
              <a:gdLst>
                <a:gd name="T0" fmla="*/ 0 w 6"/>
                <a:gd name="T1" fmla="*/ 6 w 6"/>
                <a:gd name="T2" fmla="*/ 6 w 6"/>
                <a:gd name="T3" fmla="*/ 6 w 6"/>
                <a:gd name="T4" fmla="*/ 0 w 6"/>
                <a:gd name="T5" fmla="*/ 0 w 6"/>
                <a:gd name="T6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0018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8" name="Freeform 77">
              <a:extLst>
                <a:ext uri="{FF2B5EF4-FFF2-40B4-BE49-F238E27FC236}">
                  <a16:creationId xmlns:a16="http://schemas.microsoft.com/office/drawing/2014/main" id="{CC344215-E748-B04F-9A59-00F01431304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34261" y="2238208"/>
              <a:ext cx="26651" cy="4846"/>
            </a:xfrm>
            <a:custGeom>
              <a:avLst/>
              <a:gdLst>
                <a:gd name="T0" fmla="*/ 0 w 6"/>
                <a:gd name="T1" fmla="*/ 1 h 1"/>
                <a:gd name="T2" fmla="*/ 6 w 6"/>
                <a:gd name="T3" fmla="*/ 1 h 1"/>
                <a:gd name="T4" fmla="*/ 6 w 6"/>
                <a:gd name="T5" fmla="*/ 0 h 1"/>
                <a:gd name="T6" fmla="*/ 6 w 6"/>
                <a:gd name="T7" fmla="*/ 0 h 1"/>
                <a:gd name="T8" fmla="*/ 0 w 6"/>
                <a:gd name="T9" fmla="*/ 0 h 1"/>
                <a:gd name="T10" fmla="*/ 0 w 6"/>
                <a:gd name="T11" fmla="*/ 0 h 1"/>
                <a:gd name="T12" fmla="*/ 0 w 6"/>
                <a:gd name="T13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1">
                  <a:moveTo>
                    <a:pt x="0" y="1"/>
                  </a:move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</a:path>
              </a:pathLst>
            </a:custGeom>
            <a:solidFill>
              <a:srgbClr val="0018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9" name="Freeform 78">
              <a:extLst>
                <a:ext uri="{FF2B5EF4-FFF2-40B4-BE49-F238E27FC236}">
                  <a16:creationId xmlns:a16="http://schemas.microsoft.com/office/drawing/2014/main" id="{8EB7B60B-B620-264F-B288-BFD889ACC4F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34261" y="2313314"/>
              <a:ext cx="26651" cy="4846"/>
            </a:xfrm>
            <a:custGeom>
              <a:avLst/>
              <a:gdLst>
                <a:gd name="T0" fmla="*/ 0 w 6"/>
                <a:gd name="T1" fmla="*/ 1 h 1"/>
                <a:gd name="T2" fmla="*/ 6 w 6"/>
                <a:gd name="T3" fmla="*/ 1 h 1"/>
                <a:gd name="T4" fmla="*/ 6 w 6"/>
                <a:gd name="T5" fmla="*/ 0 h 1"/>
                <a:gd name="T6" fmla="*/ 6 w 6"/>
                <a:gd name="T7" fmla="*/ 0 h 1"/>
                <a:gd name="T8" fmla="*/ 0 w 6"/>
                <a:gd name="T9" fmla="*/ 0 h 1"/>
                <a:gd name="T10" fmla="*/ 0 w 6"/>
                <a:gd name="T11" fmla="*/ 0 h 1"/>
                <a:gd name="T12" fmla="*/ 0 w 6"/>
                <a:gd name="T13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1">
                  <a:moveTo>
                    <a:pt x="0" y="1"/>
                  </a:move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</a:path>
              </a:pathLst>
            </a:custGeom>
            <a:solidFill>
              <a:srgbClr val="0018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0" name="Freeform 79">
              <a:extLst>
                <a:ext uri="{FF2B5EF4-FFF2-40B4-BE49-F238E27FC236}">
                  <a16:creationId xmlns:a16="http://schemas.microsoft.com/office/drawing/2014/main" id="{18F37A11-0080-EA4E-A944-5F3B7D50E33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34261" y="2276972"/>
              <a:ext cx="26651" cy="0"/>
            </a:xfrm>
            <a:custGeom>
              <a:avLst/>
              <a:gdLst>
                <a:gd name="T0" fmla="*/ 0 w 6"/>
                <a:gd name="T1" fmla="*/ 6 w 6"/>
                <a:gd name="T2" fmla="*/ 6 w 6"/>
                <a:gd name="T3" fmla="*/ 6 w 6"/>
                <a:gd name="T4" fmla="*/ 0 w 6"/>
                <a:gd name="T5" fmla="*/ 0 w 6"/>
                <a:gd name="T6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0018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1" name="Freeform 80">
              <a:extLst>
                <a:ext uri="{FF2B5EF4-FFF2-40B4-BE49-F238E27FC236}">
                  <a16:creationId xmlns:a16="http://schemas.microsoft.com/office/drawing/2014/main" id="{62ACEC8C-E6EF-5B4E-838C-AF020AA08E7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07612" y="2545900"/>
              <a:ext cx="53301" cy="4846"/>
            </a:xfrm>
            <a:custGeom>
              <a:avLst/>
              <a:gdLst>
                <a:gd name="T0" fmla="*/ 1 w 12"/>
                <a:gd name="T1" fmla="*/ 1 h 1"/>
                <a:gd name="T2" fmla="*/ 12 w 12"/>
                <a:gd name="T3" fmla="*/ 1 h 1"/>
                <a:gd name="T4" fmla="*/ 12 w 12"/>
                <a:gd name="T5" fmla="*/ 1 h 1"/>
                <a:gd name="T6" fmla="*/ 12 w 12"/>
                <a:gd name="T7" fmla="*/ 0 h 1"/>
                <a:gd name="T8" fmla="*/ 1 w 12"/>
                <a:gd name="T9" fmla="*/ 0 h 1"/>
                <a:gd name="T10" fmla="*/ 0 w 12"/>
                <a:gd name="T11" fmla="*/ 1 h 1"/>
                <a:gd name="T12" fmla="*/ 1 w 12"/>
                <a:gd name="T13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1">
                  <a:moveTo>
                    <a:pt x="1" y="1"/>
                  </a:moveTo>
                  <a:cubicBezTo>
                    <a:pt x="12" y="1"/>
                    <a:pt x="12" y="1"/>
                    <a:pt x="12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0" y="1"/>
                    <a:pt x="1" y="1"/>
                  </a:cubicBezTo>
                </a:path>
              </a:pathLst>
            </a:custGeom>
            <a:solidFill>
              <a:srgbClr val="0018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3" name="Freeform 82">
              <a:extLst>
                <a:ext uri="{FF2B5EF4-FFF2-40B4-BE49-F238E27FC236}">
                  <a16:creationId xmlns:a16="http://schemas.microsoft.com/office/drawing/2014/main" id="{E6CAC6A2-B01D-7541-A303-868167C9194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34261" y="2432029"/>
              <a:ext cx="26651" cy="0"/>
            </a:xfrm>
            <a:custGeom>
              <a:avLst/>
              <a:gdLst>
                <a:gd name="T0" fmla="*/ 0 w 6"/>
                <a:gd name="T1" fmla="*/ 6 w 6"/>
                <a:gd name="T2" fmla="*/ 6 w 6"/>
                <a:gd name="T3" fmla="*/ 6 w 6"/>
                <a:gd name="T4" fmla="*/ 0 w 6"/>
                <a:gd name="T5" fmla="*/ 0 w 6"/>
                <a:gd name="T6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0018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4" name="Freeform 83">
              <a:extLst>
                <a:ext uri="{FF2B5EF4-FFF2-40B4-BE49-F238E27FC236}">
                  <a16:creationId xmlns:a16="http://schemas.microsoft.com/office/drawing/2014/main" id="{EBD29A65-6143-B84B-B3AD-DA895C74FAF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34261" y="2509557"/>
              <a:ext cx="26651" cy="0"/>
            </a:xfrm>
            <a:custGeom>
              <a:avLst/>
              <a:gdLst>
                <a:gd name="T0" fmla="*/ 0 w 6"/>
                <a:gd name="T1" fmla="*/ 6 w 6"/>
                <a:gd name="T2" fmla="*/ 6 w 6"/>
                <a:gd name="T3" fmla="*/ 6 w 6"/>
                <a:gd name="T4" fmla="*/ 0 w 6"/>
                <a:gd name="T5" fmla="*/ 0 w 6"/>
                <a:gd name="T6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0018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5" name="Freeform 84">
              <a:extLst>
                <a:ext uri="{FF2B5EF4-FFF2-40B4-BE49-F238E27FC236}">
                  <a16:creationId xmlns:a16="http://schemas.microsoft.com/office/drawing/2014/main" id="{07E08303-4988-0E4E-A5EE-361DEF89CCD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34261" y="2468371"/>
              <a:ext cx="26651" cy="4846"/>
            </a:xfrm>
            <a:custGeom>
              <a:avLst/>
              <a:gdLst>
                <a:gd name="T0" fmla="*/ 0 w 6"/>
                <a:gd name="T1" fmla="*/ 1 h 1"/>
                <a:gd name="T2" fmla="*/ 6 w 6"/>
                <a:gd name="T3" fmla="*/ 1 h 1"/>
                <a:gd name="T4" fmla="*/ 6 w 6"/>
                <a:gd name="T5" fmla="*/ 1 h 1"/>
                <a:gd name="T6" fmla="*/ 6 w 6"/>
                <a:gd name="T7" fmla="*/ 0 h 1"/>
                <a:gd name="T8" fmla="*/ 0 w 6"/>
                <a:gd name="T9" fmla="*/ 0 h 1"/>
                <a:gd name="T10" fmla="*/ 0 w 6"/>
                <a:gd name="T11" fmla="*/ 1 h 1"/>
                <a:gd name="T12" fmla="*/ 0 w 6"/>
                <a:gd name="T13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1">
                  <a:moveTo>
                    <a:pt x="0" y="1"/>
                  </a:move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</a:path>
              </a:pathLst>
            </a:custGeom>
            <a:solidFill>
              <a:srgbClr val="0018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pic>
        <p:nvPicPr>
          <p:cNvPr id="48" name="Bilde 47">
            <a:extLst>
              <a:ext uri="{FF2B5EF4-FFF2-40B4-BE49-F238E27FC236}">
                <a16:creationId xmlns:a16="http://schemas.microsoft.com/office/drawing/2014/main" id="{96BEC419-FB94-2A41-8110-B943F79AF2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8230" y="5553386"/>
            <a:ext cx="222053" cy="380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5621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Click="0" advTm="6000">
        <p159:morph option="byObject"/>
      </p:transition>
    </mc:Choice>
    <mc:Fallback>
      <p:transition spd="slow" advClick="0" advTm="600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0"/>
              </a:schemeClr>
            </a:gs>
            <a:gs pos="73000">
              <a:schemeClr val="accent1">
                <a:lumMod val="75000"/>
              </a:schemeClr>
            </a:gs>
            <a:gs pos="100000">
              <a:schemeClr val="accent1">
                <a:lumMod val="5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1388BAFA-306B-F947-B2EC-A8A60C109220}"/>
              </a:ext>
            </a:extLst>
          </p:cNvPr>
          <p:cNvSpPr/>
          <p:nvPr/>
        </p:nvSpPr>
        <p:spPr>
          <a:xfrm>
            <a:off x="7002966" y="4526745"/>
            <a:ext cx="13604487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nb-NO" sz="9600" dirty="0">
                <a:solidFill>
                  <a:schemeClr val="bg1"/>
                </a:solidFill>
                <a:latin typeface="Arial Rounded MT Bold" panose="020F0704030504030204" pitchFamily="34" charset="77"/>
                <a:ea typeface="Roboto" panose="02000000000000000000" pitchFamily="2" charset="0"/>
              </a:rPr>
              <a:t>Hold deg oppdatert </a:t>
            </a:r>
          </a:p>
          <a:p>
            <a:pPr fontAlgn="base"/>
            <a:r>
              <a:rPr lang="nb-NO" sz="9600" dirty="0">
                <a:solidFill>
                  <a:schemeClr val="bg1"/>
                </a:solidFill>
                <a:latin typeface="Arial Rounded MT Bold" panose="020F0704030504030204" pitchFamily="34" charset="77"/>
                <a:ea typeface="Roboto" panose="02000000000000000000" pitchFamily="2" charset="0"/>
              </a:rPr>
              <a:t>på gjeldende råd og </a:t>
            </a:r>
          </a:p>
          <a:p>
            <a:pPr fontAlgn="base"/>
            <a:r>
              <a:rPr lang="nb-NO" sz="9600" dirty="0">
                <a:solidFill>
                  <a:schemeClr val="bg1"/>
                </a:solidFill>
                <a:latin typeface="Arial Rounded MT Bold" panose="020F0704030504030204" pitchFamily="34" charset="77"/>
                <a:ea typeface="Roboto" panose="02000000000000000000" pitchFamily="2" charset="0"/>
              </a:rPr>
              <a:t>ny kunnskap via</a:t>
            </a:r>
          </a:p>
          <a:p>
            <a:pPr fontAlgn="base"/>
            <a:r>
              <a:rPr lang="nb-NO" sz="9600" b="1" spc="300" dirty="0">
                <a:solidFill>
                  <a:schemeClr val="bg1"/>
                </a:solidFill>
                <a:latin typeface="Arial Rounded MT Bold" panose="020F0704030504030204" pitchFamily="34" charset="77"/>
                <a:ea typeface="Roboto" panose="02000000000000000000" pitchFamily="2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</a:t>
            </a:r>
            <a:r>
              <a:rPr lang="nb-NO" sz="9600" b="1" spc="600" dirty="0">
                <a:solidFill>
                  <a:schemeClr val="bg1"/>
                </a:solidFill>
                <a:latin typeface="Arial Rounded MT Bold" panose="020F0704030504030204" pitchFamily="34" charset="77"/>
                <a:ea typeface="Roboto" panose="02000000000000000000" pitchFamily="2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</a:t>
            </a:r>
            <a:r>
              <a:rPr lang="nb-NO" sz="9600" b="1" spc="700" dirty="0">
                <a:solidFill>
                  <a:schemeClr val="bg1"/>
                </a:solidFill>
                <a:latin typeface="Arial Rounded MT Bold" panose="020F0704030504030204" pitchFamily="34" charset="77"/>
                <a:ea typeface="Roboto" panose="02000000000000000000" pitchFamily="2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fhi</a:t>
            </a:r>
            <a:r>
              <a:rPr lang="nb-NO" sz="9600" b="1" spc="300" dirty="0">
                <a:solidFill>
                  <a:schemeClr val="bg1"/>
                </a:solidFill>
                <a:latin typeface="Arial Rounded MT Bold" panose="020F0704030504030204" pitchFamily="34" charset="77"/>
                <a:ea typeface="Roboto" panose="02000000000000000000" pitchFamily="2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.no</a:t>
            </a:r>
            <a:r>
              <a:rPr lang="nb-NO" sz="9600" b="1" spc="300" dirty="0">
                <a:solidFill>
                  <a:schemeClr val="bg1"/>
                </a:solidFill>
                <a:latin typeface="Arial Rounded MT Bold" panose="020F0704030504030204" pitchFamily="34" charset="77"/>
                <a:ea typeface="Roboto" panose="02000000000000000000" pitchFamily="2" charset="0"/>
              </a:rPr>
              <a:t> </a:t>
            </a:r>
          </a:p>
        </p:txBody>
      </p:sp>
      <p:grpSp>
        <p:nvGrpSpPr>
          <p:cNvPr id="5" name="Group 2">
            <a:extLst>
              <a:ext uri="{FF2B5EF4-FFF2-40B4-BE49-F238E27FC236}">
                <a16:creationId xmlns:a16="http://schemas.microsoft.com/office/drawing/2014/main" id="{3CAFFFAE-FD9C-2940-BB80-453D1626C2A0}"/>
              </a:ext>
            </a:extLst>
          </p:cNvPr>
          <p:cNvGrpSpPr/>
          <p:nvPr/>
        </p:nvGrpSpPr>
        <p:grpSpPr>
          <a:xfrm>
            <a:off x="794442" y="4526745"/>
            <a:ext cx="5628661" cy="5197117"/>
            <a:chOff x="322263" y="2533650"/>
            <a:chExt cx="1906588" cy="1690688"/>
          </a:xfrm>
        </p:grpSpPr>
        <p:sp>
          <p:nvSpPr>
            <p:cNvPr id="6" name="Freeform 38">
              <a:extLst>
                <a:ext uri="{FF2B5EF4-FFF2-40B4-BE49-F238E27FC236}">
                  <a16:creationId xmlns:a16="http://schemas.microsoft.com/office/drawing/2014/main" id="{5E2045C8-7435-0B45-B306-ACC75A8270FE}"/>
                </a:ext>
              </a:extLst>
            </p:cNvPr>
            <p:cNvSpPr>
              <a:spLocks/>
            </p:cNvSpPr>
            <p:nvPr/>
          </p:nvSpPr>
          <p:spPr bwMode="auto">
            <a:xfrm>
              <a:off x="322263" y="2533650"/>
              <a:ext cx="1906588" cy="1690688"/>
            </a:xfrm>
            <a:custGeom>
              <a:avLst/>
              <a:gdLst>
                <a:gd name="T0" fmla="*/ 496 w 514"/>
                <a:gd name="T1" fmla="*/ 328 h 456"/>
                <a:gd name="T2" fmla="*/ 398 w 514"/>
                <a:gd name="T3" fmla="*/ 389 h 456"/>
                <a:gd name="T4" fmla="*/ 335 w 514"/>
                <a:gd name="T5" fmla="*/ 444 h 456"/>
                <a:gd name="T6" fmla="*/ 235 w 514"/>
                <a:gd name="T7" fmla="*/ 429 h 456"/>
                <a:gd name="T8" fmla="*/ 127 w 514"/>
                <a:gd name="T9" fmla="*/ 413 h 456"/>
                <a:gd name="T10" fmla="*/ 58 w 514"/>
                <a:gd name="T11" fmla="*/ 380 h 456"/>
                <a:gd name="T12" fmla="*/ 67 w 514"/>
                <a:gd name="T13" fmla="*/ 310 h 456"/>
                <a:gd name="T14" fmla="*/ 6 w 514"/>
                <a:gd name="T15" fmla="*/ 215 h 456"/>
                <a:gd name="T16" fmla="*/ 83 w 514"/>
                <a:gd name="T17" fmla="*/ 148 h 456"/>
                <a:gd name="T18" fmla="*/ 157 w 514"/>
                <a:gd name="T19" fmla="*/ 19 h 456"/>
                <a:gd name="T20" fmla="*/ 291 w 514"/>
                <a:gd name="T21" fmla="*/ 82 h 456"/>
                <a:gd name="T22" fmla="*/ 385 w 514"/>
                <a:gd name="T23" fmla="*/ 66 h 456"/>
                <a:gd name="T24" fmla="*/ 425 w 514"/>
                <a:gd name="T25" fmla="*/ 144 h 456"/>
                <a:gd name="T26" fmla="*/ 479 w 514"/>
                <a:gd name="T27" fmla="*/ 161 h 456"/>
                <a:gd name="T28" fmla="*/ 478 w 514"/>
                <a:gd name="T29" fmla="*/ 211 h 456"/>
                <a:gd name="T30" fmla="*/ 496 w 514"/>
                <a:gd name="T31" fmla="*/ 328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14" h="456">
                  <a:moveTo>
                    <a:pt x="496" y="328"/>
                  </a:moveTo>
                  <a:cubicBezTo>
                    <a:pt x="478" y="365"/>
                    <a:pt x="438" y="389"/>
                    <a:pt x="398" y="389"/>
                  </a:cubicBezTo>
                  <a:cubicBezTo>
                    <a:pt x="385" y="414"/>
                    <a:pt x="360" y="435"/>
                    <a:pt x="335" y="444"/>
                  </a:cubicBezTo>
                  <a:cubicBezTo>
                    <a:pt x="301" y="456"/>
                    <a:pt x="264" y="449"/>
                    <a:pt x="235" y="429"/>
                  </a:cubicBezTo>
                  <a:cubicBezTo>
                    <a:pt x="206" y="456"/>
                    <a:pt x="147" y="447"/>
                    <a:pt x="127" y="413"/>
                  </a:cubicBezTo>
                  <a:cubicBezTo>
                    <a:pt x="100" y="423"/>
                    <a:pt x="70" y="405"/>
                    <a:pt x="58" y="380"/>
                  </a:cubicBezTo>
                  <a:cubicBezTo>
                    <a:pt x="47" y="355"/>
                    <a:pt x="52" y="330"/>
                    <a:pt x="67" y="310"/>
                  </a:cubicBezTo>
                  <a:cubicBezTo>
                    <a:pt x="27" y="300"/>
                    <a:pt x="0" y="256"/>
                    <a:pt x="6" y="215"/>
                  </a:cubicBezTo>
                  <a:cubicBezTo>
                    <a:pt x="13" y="176"/>
                    <a:pt x="45" y="149"/>
                    <a:pt x="83" y="148"/>
                  </a:cubicBezTo>
                  <a:cubicBezTo>
                    <a:pt x="77" y="93"/>
                    <a:pt x="100" y="37"/>
                    <a:pt x="157" y="19"/>
                  </a:cubicBezTo>
                  <a:cubicBezTo>
                    <a:pt x="216" y="0"/>
                    <a:pt x="262" y="35"/>
                    <a:pt x="291" y="82"/>
                  </a:cubicBezTo>
                  <a:cubicBezTo>
                    <a:pt x="316" y="59"/>
                    <a:pt x="353" y="50"/>
                    <a:pt x="385" y="66"/>
                  </a:cubicBezTo>
                  <a:cubicBezTo>
                    <a:pt x="417" y="82"/>
                    <a:pt x="427" y="113"/>
                    <a:pt x="425" y="144"/>
                  </a:cubicBezTo>
                  <a:cubicBezTo>
                    <a:pt x="445" y="140"/>
                    <a:pt x="466" y="142"/>
                    <a:pt x="479" y="161"/>
                  </a:cubicBezTo>
                  <a:cubicBezTo>
                    <a:pt x="489" y="176"/>
                    <a:pt x="489" y="197"/>
                    <a:pt x="478" y="211"/>
                  </a:cubicBezTo>
                  <a:cubicBezTo>
                    <a:pt x="507" y="242"/>
                    <a:pt x="514" y="291"/>
                    <a:pt x="496" y="32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" name="Freeform 39">
              <a:extLst>
                <a:ext uri="{FF2B5EF4-FFF2-40B4-BE49-F238E27FC236}">
                  <a16:creationId xmlns:a16="http://schemas.microsoft.com/office/drawing/2014/main" id="{B01DA49C-161A-9643-AA8A-9182E95168F2}"/>
                </a:ext>
              </a:extLst>
            </p:cNvPr>
            <p:cNvSpPr>
              <a:spLocks/>
            </p:cNvSpPr>
            <p:nvPr/>
          </p:nvSpPr>
          <p:spPr bwMode="auto">
            <a:xfrm>
              <a:off x="752475" y="2759075"/>
              <a:ext cx="385763" cy="393700"/>
            </a:xfrm>
            <a:custGeom>
              <a:avLst/>
              <a:gdLst>
                <a:gd name="T0" fmla="*/ 97 w 104"/>
                <a:gd name="T1" fmla="*/ 80 h 106"/>
                <a:gd name="T2" fmla="*/ 83 w 104"/>
                <a:gd name="T3" fmla="*/ 70 h 106"/>
                <a:gd name="T4" fmla="*/ 68 w 104"/>
                <a:gd name="T5" fmla="*/ 86 h 106"/>
                <a:gd name="T6" fmla="*/ 72 w 104"/>
                <a:gd name="T7" fmla="*/ 89 h 106"/>
                <a:gd name="T8" fmla="*/ 68 w 104"/>
                <a:gd name="T9" fmla="*/ 94 h 106"/>
                <a:gd name="T10" fmla="*/ 68 w 104"/>
                <a:gd name="T11" fmla="*/ 90 h 106"/>
                <a:gd name="T12" fmla="*/ 54 w 104"/>
                <a:gd name="T13" fmla="*/ 91 h 106"/>
                <a:gd name="T14" fmla="*/ 44 w 104"/>
                <a:gd name="T15" fmla="*/ 101 h 106"/>
                <a:gd name="T16" fmla="*/ 47 w 104"/>
                <a:gd name="T17" fmla="*/ 104 h 106"/>
                <a:gd name="T18" fmla="*/ 37 w 104"/>
                <a:gd name="T19" fmla="*/ 101 h 106"/>
                <a:gd name="T20" fmla="*/ 44 w 104"/>
                <a:gd name="T21" fmla="*/ 90 h 106"/>
                <a:gd name="T22" fmla="*/ 13 w 104"/>
                <a:gd name="T23" fmla="*/ 90 h 106"/>
                <a:gd name="T24" fmla="*/ 13 w 104"/>
                <a:gd name="T25" fmla="*/ 95 h 106"/>
                <a:gd name="T26" fmla="*/ 7 w 104"/>
                <a:gd name="T27" fmla="*/ 86 h 106"/>
                <a:gd name="T28" fmla="*/ 25 w 104"/>
                <a:gd name="T29" fmla="*/ 77 h 106"/>
                <a:gd name="T30" fmla="*/ 12 w 104"/>
                <a:gd name="T31" fmla="*/ 76 h 106"/>
                <a:gd name="T32" fmla="*/ 11 w 104"/>
                <a:gd name="T33" fmla="*/ 79 h 106"/>
                <a:gd name="T34" fmla="*/ 9 w 104"/>
                <a:gd name="T35" fmla="*/ 72 h 106"/>
                <a:gd name="T36" fmla="*/ 20 w 104"/>
                <a:gd name="T37" fmla="*/ 71 h 106"/>
                <a:gd name="T38" fmla="*/ 17 w 104"/>
                <a:gd name="T39" fmla="*/ 46 h 106"/>
                <a:gd name="T40" fmla="*/ 3 w 104"/>
                <a:gd name="T41" fmla="*/ 42 h 106"/>
                <a:gd name="T42" fmla="*/ 2 w 104"/>
                <a:gd name="T43" fmla="*/ 36 h 106"/>
                <a:gd name="T44" fmla="*/ 4 w 104"/>
                <a:gd name="T45" fmla="*/ 39 h 106"/>
                <a:gd name="T46" fmla="*/ 34 w 104"/>
                <a:gd name="T47" fmla="*/ 24 h 106"/>
                <a:gd name="T48" fmla="*/ 23 w 104"/>
                <a:gd name="T49" fmla="*/ 8 h 106"/>
                <a:gd name="T50" fmla="*/ 27 w 104"/>
                <a:gd name="T51" fmla="*/ 0 h 106"/>
                <a:gd name="T52" fmla="*/ 27 w 104"/>
                <a:gd name="T53" fmla="*/ 6 h 106"/>
                <a:gd name="T54" fmla="*/ 47 w 104"/>
                <a:gd name="T55" fmla="*/ 19 h 106"/>
                <a:gd name="T56" fmla="*/ 45 w 104"/>
                <a:gd name="T57" fmla="*/ 9 h 106"/>
                <a:gd name="T58" fmla="*/ 50 w 104"/>
                <a:gd name="T59" fmla="*/ 6 h 106"/>
                <a:gd name="T60" fmla="*/ 48 w 104"/>
                <a:gd name="T61" fmla="*/ 10 h 106"/>
                <a:gd name="T62" fmla="*/ 66 w 104"/>
                <a:gd name="T63" fmla="*/ 19 h 106"/>
                <a:gd name="T64" fmla="*/ 77 w 104"/>
                <a:gd name="T65" fmla="*/ 12 h 106"/>
                <a:gd name="T66" fmla="*/ 76 w 104"/>
                <a:gd name="T67" fmla="*/ 7 h 106"/>
                <a:gd name="T68" fmla="*/ 84 w 104"/>
                <a:gd name="T69" fmla="*/ 14 h 106"/>
                <a:gd name="T70" fmla="*/ 73 w 104"/>
                <a:gd name="T71" fmla="*/ 22 h 106"/>
                <a:gd name="T72" fmla="*/ 90 w 104"/>
                <a:gd name="T73" fmla="*/ 27 h 106"/>
                <a:gd name="T74" fmla="*/ 90 w 104"/>
                <a:gd name="T75" fmla="*/ 24 h 106"/>
                <a:gd name="T76" fmla="*/ 93 w 104"/>
                <a:gd name="T77" fmla="*/ 30 h 106"/>
                <a:gd name="T78" fmla="*/ 84 w 104"/>
                <a:gd name="T79" fmla="*/ 32 h 106"/>
                <a:gd name="T80" fmla="*/ 89 w 104"/>
                <a:gd name="T81" fmla="*/ 51 h 106"/>
                <a:gd name="T82" fmla="*/ 93 w 104"/>
                <a:gd name="T83" fmla="*/ 49 h 106"/>
                <a:gd name="T84" fmla="*/ 95 w 104"/>
                <a:gd name="T85" fmla="*/ 54 h 106"/>
                <a:gd name="T86" fmla="*/ 92 w 104"/>
                <a:gd name="T87" fmla="*/ 52 h 106"/>
                <a:gd name="T88" fmla="*/ 85 w 104"/>
                <a:gd name="T89" fmla="*/ 66 h 106"/>
                <a:gd name="T90" fmla="*/ 100 w 104"/>
                <a:gd name="T91" fmla="*/ 71 h 106"/>
                <a:gd name="T92" fmla="*/ 100 w 104"/>
                <a:gd name="T93" fmla="*/ 8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04" h="106">
                  <a:moveTo>
                    <a:pt x="100" y="80"/>
                  </a:moveTo>
                  <a:cubicBezTo>
                    <a:pt x="99" y="81"/>
                    <a:pt x="98" y="81"/>
                    <a:pt x="97" y="80"/>
                  </a:cubicBezTo>
                  <a:cubicBezTo>
                    <a:pt x="96" y="79"/>
                    <a:pt x="97" y="76"/>
                    <a:pt x="97" y="75"/>
                  </a:cubicBezTo>
                  <a:cubicBezTo>
                    <a:pt x="97" y="75"/>
                    <a:pt x="90" y="72"/>
                    <a:pt x="83" y="70"/>
                  </a:cubicBezTo>
                  <a:cubicBezTo>
                    <a:pt x="83" y="71"/>
                    <a:pt x="82" y="72"/>
                    <a:pt x="82" y="72"/>
                  </a:cubicBezTo>
                  <a:cubicBezTo>
                    <a:pt x="78" y="77"/>
                    <a:pt x="74" y="82"/>
                    <a:pt x="68" y="86"/>
                  </a:cubicBezTo>
                  <a:cubicBezTo>
                    <a:pt x="69" y="87"/>
                    <a:pt x="69" y="88"/>
                    <a:pt x="69" y="89"/>
                  </a:cubicBezTo>
                  <a:cubicBezTo>
                    <a:pt x="70" y="89"/>
                    <a:pt x="71" y="89"/>
                    <a:pt x="72" y="89"/>
                  </a:cubicBezTo>
                  <a:cubicBezTo>
                    <a:pt x="72" y="89"/>
                    <a:pt x="73" y="90"/>
                    <a:pt x="73" y="90"/>
                  </a:cubicBezTo>
                  <a:cubicBezTo>
                    <a:pt x="72" y="92"/>
                    <a:pt x="69" y="94"/>
                    <a:pt x="68" y="94"/>
                  </a:cubicBezTo>
                  <a:cubicBezTo>
                    <a:pt x="67" y="94"/>
                    <a:pt x="66" y="94"/>
                    <a:pt x="66" y="92"/>
                  </a:cubicBezTo>
                  <a:cubicBezTo>
                    <a:pt x="66" y="91"/>
                    <a:pt x="68" y="90"/>
                    <a:pt x="68" y="90"/>
                  </a:cubicBezTo>
                  <a:cubicBezTo>
                    <a:pt x="68" y="90"/>
                    <a:pt x="68" y="89"/>
                    <a:pt x="67" y="87"/>
                  </a:cubicBezTo>
                  <a:cubicBezTo>
                    <a:pt x="63" y="89"/>
                    <a:pt x="59" y="91"/>
                    <a:pt x="54" y="91"/>
                  </a:cubicBezTo>
                  <a:cubicBezTo>
                    <a:pt x="52" y="91"/>
                    <a:pt x="49" y="91"/>
                    <a:pt x="47" y="91"/>
                  </a:cubicBezTo>
                  <a:cubicBezTo>
                    <a:pt x="46" y="94"/>
                    <a:pt x="45" y="98"/>
                    <a:pt x="44" y="101"/>
                  </a:cubicBezTo>
                  <a:cubicBezTo>
                    <a:pt x="45" y="101"/>
                    <a:pt x="47" y="101"/>
                    <a:pt x="47" y="102"/>
                  </a:cubicBezTo>
                  <a:cubicBezTo>
                    <a:pt x="48" y="103"/>
                    <a:pt x="48" y="104"/>
                    <a:pt x="47" y="104"/>
                  </a:cubicBezTo>
                  <a:cubicBezTo>
                    <a:pt x="45" y="106"/>
                    <a:pt x="40" y="106"/>
                    <a:pt x="39" y="105"/>
                  </a:cubicBezTo>
                  <a:cubicBezTo>
                    <a:pt x="37" y="104"/>
                    <a:pt x="36" y="102"/>
                    <a:pt x="37" y="101"/>
                  </a:cubicBezTo>
                  <a:cubicBezTo>
                    <a:pt x="38" y="100"/>
                    <a:pt x="41" y="100"/>
                    <a:pt x="42" y="100"/>
                  </a:cubicBezTo>
                  <a:cubicBezTo>
                    <a:pt x="43" y="100"/>
                    <a:pt x="43" y="96"/>
                    <a:pt x="44" y="90"/>
                  </a:cubicBezTo>
                  <a:cubicBezTo>
                    <a:pt x="38" y="88"/>
                    <a:pt x="32" y="85"/>
                    <a:pt x="28" y="81"/>
                  </a:cubicBezTo>
                  <a:cubicBezTo>
                    <a:pt x="23" y="84"/>
                    <a:pt x="17" y="87"/>
                    <a:pt x="13" y="90"/>
                  </a:cubicBezTo>
                  <a:cubicBezTo>
                    <a:pt x="14" y="91"/>
                    <a:pt x="14" y="92"/>
                    <a:pt x="14" y="93"/>
                  </a:cubicBezTo>
                  <a:cubicBezTo>
                    <a:pt x="14" y="94"/>
                    <a:pt x="14" y="95"/>
                    <a:pt x="13" y="95"/>
                  </a:cubicBezTo>
                  <a:cubicBezTo>
                    <a:pt x="10" y="95"/>
                    <a:pt x="7" y="91"/>
                    <a:pt x="6" y="90"/>
                  </a:cubicBezTo>
                  <a:cubicBezTo>
                    <a:pt x="6" y="88"/>
                    <a:pt x="6" y="86"/>
                    <a:pt x="7" y="86"/>
                  </a:cubicBezTo>
                  <a:cubicBezTo>
                    <a:pt x="9" y="86"/>
                    <a:pt x="11" y="88"/>
                    <a:pt x="12" y="89"/>
                  </a:cubicBezTo>
                  <a:cubicBezTo>
                    <a:pt x="12" y="89"/>
                    <a:pt x="19" y="83"/>
                    <a:pt x="25" y="77"/>
                  </a:cubicBezTo>
                  <a:cubicBezTo>
                    <a:pt x="24" y="76"/>
                    <a:pt x="23" y="74"/>
                    <a:pt x="22" y="73"/>
                  </a:cubicBezTo>
                  <a:cubicBezTo>
                    <a:pt x="18" y="74"/>
                    <a:pt x="15" y="75"/>
                    <a:pt x="12" y="76"/>
                  </a:cubicBezTo>
                  <a:cubicBezTo>
                    <a:pt x="12" y="77"/>
                    <a:pt x="13" y="77"/>
                    <a:pt x="12" y="78"/>
                  </a:cubicBezTo>
                  <a:cubicBezTo>
                    <a:pt x="12" y="79"/>
                    <a:pt x="12" y="79"/>
                    <a:pt x="11" y="79"/>
                  </a:cubicBezTo>
                  <a:cubicBezTo>
                    <a:pt x="9" y="79"/>
                    <a:pt x="8" y="75"/>
                    <a:pt x="8" y="74"/>
                  </a:cubicBezTo>
                  <a:cubicBezTo>
                    <a:pt x="8" y="73"/>
                    <a:pt x="8" y="72"/>
                    <a:pt x="9" y="72"/>
                  </a:cubicBezTo>
                  <a:cubicBezTo>
                    <a:pt x="10" y="72"/>
                    <a:pt x="11" y="74"/>
                    <a:pt x="12" y="75"/>
                  </a:cubicBezTo>
                  <a:cubicBezTo>
                    <a:pt x="12" y="75"/>
                    <a:pt x="16" y="73"/>
                    <a:pt x="20" y="71"/>
                  </a:cubicBezTo>
                  <a:cubicBezTo>
                    <a:pt x="17" y="64"/>
                    <a:pt x="15" y="56"/>
                    <a:pt x="17" y="48"/>
                  </a:cubicBezTo>
                  <a:cubicBezTo>
                    <a:pt x="17" y="48"/>
                    <a:pt x="17" y="47"/>
                    <a:pt x="17" y="46"/>
                  </a:cubicBezTo>
                  <a:cubicBezTo>
                    <a:pt x="13" y="44"/>
                    <a:pt x="8" y="42"/>
                    <a:pt x="4" y="40"/>
                  </a:cubicBezTo>
                  <a:cubicBezTo>
                    <a:pt x="4" y="41"/>
                    <a:pt x="3" y="42"/>
                    <a:pt x="3" y="42"/>
                  </a:cubicBezTo>
                  <a:cubicBezTo>
                    <a:pt x="2" y="42"/>
                    <a:pt x="2" y="42"/>
                    <a:pt x="1" y="42"/>
                  </a:cubicBezTo>
                  <a:cubicBezTo>
                    <a:pt x="0" y="40"/>
                    <a:pt x="1" y="37"/>
                    <a:pt x="2" y="36"/>
                  </a:cubicBezTo>
                  <a:cubicBezTo>
                    <a:pt x="3" y="35"/>
                    <a:pt x="4" y="35"/>
                    <a:pt x="4" y="36"/>
                  </a:cubicBezTo>
                  <a:cubicBezTo>
                    <a:pt x="5" y="36"/>
                    <a:pt x="5" y="38"/>
                    <a:pt x="4" y="39"/>
                  </a:cubicBezTo>
                  <a:cubicBezTo>
                    <a:pt x="4" y="39"/>
                    <a:pt x="13" y="41"/>
                    <a:pt x="18" y="43"/>
                  </a:cubicBezTo>
                  <a:cubicBezTo>
                    <a:pt x="21" y="35"/>
                    <a:pt x="27" y="28"/>
                    <a:pt x="34" y="24"/>
                  </a:cubicBezTo>
                  <a:cubicBezTo>
                    <a:pt x="31" y="18"/>
                    <a:pt x="28" y="12"/>
                    <a:pt x="26" y="7"/>
                  </a:cubicBezTo>
                  <a:cubicBezTo>
                    <a:pt x="25" y="7"/>
                    <a:pt x="24" y="8"/>
                    <a:pt x="23" y="8"/>
                  </a:cubicBezTo>
                  <a:cubicBezTo>
                    <a:pt x="22" y="8"/>
                    <a:pt x="21" y="7"/>
                    <a:pt x="21" y="6"/>
                  </a:cubicBezTo>
                  <a:cubicBezTo>
                    <a:pt x="21" y="3"/>
                    <a:pt x="25" y="0"/>
                    <a:pt x="27" y="0"/>
                  </a:cubicBezTo>
                  <a:cubicBezTo>
                    <a:pt x="29" y="0"/>
                    <a:pt x="30" y="0"/>
                    <a:pt x="30" y="2"/>
                  </a:cubicBezTo>
                  <a:cubicBezTo>
                    <a:pt x="31" y="3"/>
                    <a:pt x="29" y="5"/>
                    <a:pt x="27" y="6"/>
                  </a:cubicBezTo>
                  <a:cubicBezTo>
                    <a:pt x="27" y="6"/>
                    <a:pt x="33" y="15"/>
                    <a:pt x="38" y="22"/>
                  </a:cubicBezTo>
                  <a:cubicBezTo>
                    <a:pt x="41" y="20"/>
                    <a:pt x="44" y="19"/>
                    <a:pt x="47" y="19"/>
                  </a:cubicBezTo>
                  <a:cubicBezTo>
                    <a:pt x="47" y="15"/>
                    <a:pt x="47" y="12"/>
                    <a:pt x="47" y="10"/>
                  </a:cubicBezTo>
                  <a:cubicBezTo>
                    <a:pt x="46" y="10"/>
                    <a:pt x="45" y="10"/>
                    <a:pt x="45" y="9"/>
                  </a:cubicBezTo>
                  <a:cubicBezTo>
                    <a:pt x="44" y="9"/>
                    <a:pt x="44" y="8"/>
                    <a:pt x="44" y="8"/>
                  </a:cubicBezTo>
                  <a:cubicBezTo>
                    <a:pt x="45" y="6"/>
                    <a:pt x="49" y="6"/>
                    <a:pt x="50" y="6"/>
                  </a:cubicBezTo>
                  <a:cubicBezTo>
                    <a:pt x="51" y="7"/>
                    <a:pt x="52" y="8"/>
                    <a:pt x="51" y="8"/>
                  </a:cubicBezTo>
                  <a:cubicBezTo>
                    <a:pt x="51" y="9"/>
                    <a:pt x="49" y="10"/>
                    <a:pt x="48" y="10"/>
                  </a:cubicBezTo>
                  <a:cubicBezTo>
                    <a:pt x="48" y="10"/>
                    <a:pt x="49" y="14"/>
                    <a:pt x="49" y="18"/>
                  </a:cubicBezTo>
                  <a:cubicBezTo>
                    <a:pt x="55" y="17"/>
                    <a:pt x="60" y="17"/>
                    <a:pt x="66" y="19"/>
                  </a:cubicBezTo>
                  <a:cubicBezTo>
                    <a:pt x="67" y="19"/>
                    <a:pt x="69" y="20"/>
                    <a:pt x="70" y="21"/>
                  </a:cubicBezTo>
                  <a:cubicBezTo>
                    <a:pt x="72" y="17"/>
                    <a:pt x="75" y="14"/>
                    <a:pt x="77" y="12"/>
                  </a:cubicBezTo>
                  <a:cubicBezTo>
                    <a:pt x="76" y="11"/>
                    <a:pt x="75" y="10"/>
                    <a:pt x="75" y="9"/>
                  </a:cubicBezTo>
                  <a:cubicBezTo>
                    <a:pt x="75" y="8"/>
                    <a:pt x="75" y="7"/>
                    <a:pt x="76" y="7"/>
                  </a:cubicBezTo>
                  <a:cubicBezTo>
                    <a:pt x="78" y="6"/>
                    <a:pt x="83" y="8"/>
                    <a:pt x="84" y="10"/>
                  </a:cubicBezTo>
                  <a:cubicBezTo>
                    <a:pt x="85" y="11"/>
                    <a:pt x="85" y="13"/>
                    <a:pt x="84" y="14"/>
                  </a:cubicBezTo>
                  <a:cubicBezTo>
                    <a:pt x="82" y="14"/>
                    <a:pt x="80" y="13"/>
                    <a:pt x="79" y="12"/>
                  </a:cubicBezTo>
                  <a:cubicBezTo>
                    <a:pt x="78" y="12"/>
                    <a:pt x="76" y="17"/>
                    <a:pt x="73" y="22"/>
                  </a:cubicBezTo>
                  <a:cubicBezTo>
                    <a:pt x="77" y="24"/>
                    <a:pt x="80" y="27"/>
                    <a:pt x="82" y="30"/>
                  </a:cubicBezTo>
                  <a:cubicBezTo>
                    <a:pt x="85" y="29"/>
                    <a:pt x="88" y="28"/>
                    <a:pt x="90" y="27"/>
                  </a:cubicBezTo>
                  <a:cubicBezTo>
                    <a:pt x="90" y="26"/>
                    <a:pt x="89" y="26"/>
                    <a:pt x="89" y="25"/>
                  </a:cubicBezTo>
                  <a:cubicBezTo>
                    <a:pt x="90" y="24"/>
                    <a:pt x="90" y="24"/>
                    <a:pt x="90" y="24"/>
                  </a:cubicBezTo>
                  <a:cubicBezTo>
                    <a:pt x="92" y="24"/>
                    <a:pt x="94" y="27"/>
                    <a:pt x="94" y="28"/>
                  </a:cubicBezTo>
                  <a:cubicBezTo>
                    <a:pt x="95" y="29"/>
                    <a:pt x="94" y="30"/>
                    <a:pt x="93" y="30"/>
                  </a:cubicBezTo>
                  <a:cubicBezTo>
                    <a:pt x="92" y="30"/>
                    <a:pt x="91" y="29"/>
                    <a:pt x="91" y="28"/>
                  </a:cubicBezTo>
                  <a:cubicBezTo>
                    <a:pt x="90" y="28"/>
                    <a:pt x="87" y="30"/>
                    <a:pt x="84" y="32"/>
                  </a:cubicBezTo>
                  <a:cubicBezTo>
                    <a:pt x="86" y="35"/>
                    <a:pt x="87" y="38"/>
                    <a:pt x="88" y="41"/>
                  </a:cubicBezTo>
                  <a:cubicBezTo>
                    <a:pt x="89" y="44"/>
                    <a:pt x="89" y="47"/>
                    <a:pt x="89" y="51"/>
                  </a:cubicBezTo>
                  <a:cubicBezTo>
                    <a:pt x="90" y="51"/>
                    <a:pt x="91" y="51"/>
                    <a:pt x="92" y="51"/>
                  </a:cubicBezTo>
                  <a:cubicBezTo>
                    <a:pt x="92" y="50"/>
                    <a:pt x="92" y="49"/>
                    <a:pt x="93" y="49"/>
                  </a:cubicBezTo>
                  <a:cubicBezTo>
                    <a:pt x="93" y="48"/>
                    <a:pt x="94" y="48"/>
                    <a:pt x="94" y="49"/>
                  </a:cubicBezTo>
                  <a:cubicBezTo>
                    <a:pt x="96" y="50"/>
                    <a:pt x="96" y="53"/>
                    <a:pt x="95" y="54"/>
                  </a:cubicBezTo>
                  <a:cubicBezTo>
                    <a:pt x="95" y="55"/>
                    <a:pt x="94" y="56"/>
                    <a:pt x="93" y="55"/>
                  </a:cubicBezTo>
                  <a:cubicBezTo>
                    <a:pt x="92" y="55"/>
                    <a:pt x="92" y="53"/>
                    <a:pt x="92" y="52"/>
                  </a:cubicBezTo>
                  <a:cubicBezTo>
                    <a:pt x="92" y="52"/>
                    <a:pt x="91" y="52"/>
                    <a:pt x="89" y="52"/>
                  </a:cubicBezTo>
                  <a:cubicBezTo>
                    <a:pt x="88" y="57"/>
                    <a:pt x="87" y="62"/>
                    <a:pt x="85" y="66"/>
                  </a:cubicBezTo>
                  <a:cubicBezTo>
                    <a:pt x="89" y="69"/>
                    <a:pt x="94" y="71"/>
                    <a:pt x="98" y="73"/>
                  </a:cubicBezTo>
                  <a:cubicBezTo>
                    <a:pt x="98" y="72"/>
                    <a:pt x="99" y="71"/>
                    <a:pt x="100" y="71"/>
                  </a:cubicBezTo>
                  <a:cubicBezTo>
                    <a:pt x="101" y="70"/>
                    <a:pt x="102" y="71"/>
                    <a:pt x="102" y="71"/>
                  </a:cubicBezTo>
                  <a:cubicBezTo>
                    <a:pt x="104" y="74"/>
                    <a:pt x="102" y="79"/>
                    <a:pt x="100" y="8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40">
              <a:extLst>
                <a:ext uri="{FF2B5EF4-FFF2-40B4-BE49-F238E27FC236}">
                  <a16:creationId xmlns:a16="http://schemas.microsoft.com/office/drawing/2014/main" id="{814CA527-860F-9C4C-8763-364A619ADE6E}"/>
                </a:ext>
              </a:extLst>
            </p:cNvPr>
            <p:cNvSpPr>
              <a:spLocks/>
            </p:cNvSpPr>
            <p:nvPr/>
          </p:nvSpPr>
          <p:spPr bwMode="auto">
            <a:xfrm>
              <a:off x="1847850" y="3624263"/>
              <a:ext cx="258763" cy="247650"/>
            </a:xfrm>
            <a:custGeom>
              <a:avLst/>
              <a:gdLst>
                <a:gd name="T0" fmla="*/ 37 w 70"/>
                <a:gd name="T1" fmla="*/ 65 h 67"/>
                <a:gd name="T2" fmla="*/ 38 w 70"/>
                <a:gd name="T3" fmla="*/ 55 h 67"/>
                <a:gd name="T4" fmla="*/ 25 w 70"/>
                <a:gd name="T5" fmla="*/ 52 h 67"/>
                <a:gd name="T6" fmla="*/ 24 w 70"/>
                <a:gd name="T7" fmla="*/ 55 h 67"/>
                <a:gd name="T8" fmla="*/ 20 w 70"/>
                <a:gd name="T9" fmla="*/ 55 h 67"/>
                <a:gd name="T10" fmla="*/ 22 w 70"/>
                <a:gd name="T11" fmla="*/ 54 h 67"/>
                <a:gd name="T12" fmla="*/ 17 w 70"/>
                <a:gd name="T13" fmla="*/ 47 h 67"/>
                <a:gd name="T14" fmla="*/ 9 w 70"/>
                <a:gd name="T15" fmla="*/ 45 h 67"/>
                <a:gd name="T16" fmla="*/ 8 w 70"/>
                <a:gd name="T17" fmla="*/ 47 h 67"/>
                <a:gd name="T18" fmla="*/ 6 w 70"/>
                <a:gd name="T19" fmla="*/ 41 h 67"/>
                <a:gd name="T20" fmla="*/ 14 w 70"/>
                <a:gd name="T21" fmla="*/ 41 h 67"/>
                <a:gd name="T22" fmla="*/ 4 w 70"/>
                <a:gd name="T23" fmla="*/ 25 h 67"/>
                <a:gd name="T24" fmla="*/ 1 w 70"/>
                <a:gd name="T25" fmla="*/ 26 h 67"/>
                <a:gd name="T26" fmla="*/ 4 w 70"/>
                <a:gd name="T27" fmla="*/ 20 h 67"/>
                <a:gd name="T28" fmla="*/ 14 w 70"/>
                <a:gd name="T29" fmla="*/ 27 h 67"/>
                <a:gd name="T30" fmla="*/ 11 w 70"/>
                <a:gd name="T31" fmla="*/ 19 h 67"/>
                <a:gd name="T32" fmla="*/ 9 w 70"/>
                <a:gd name="T33" fmla="*/ 20 h 67"/>
                <a:gd name="T34" fmla="*/ 12 w 70"/>
                <a:gd name="T35" fmla="*/ 17 h 67"/>
                <a:gd name="T36" fmla="*/ 16 w 70"/>
                <a:gd name="T37" fmla="*/ 22 h 67"/>
                <a:gd name="T38" fmla="*/ 28 w 70"/>
                <a:gd name="T39" fmla="*/ 12 h 67"/>
                <a:gd name="T40" fmla="*/ 26 w 70"/>
                <a:gd name="T41" fmla="*/ 3 h 67"/>
                <a:gd name="T42" fmla="*/ 28 w 70"/>
                <a:gd name="T43" fmla="*/ 1 h 67"/>
                <a:gd name="T44" fmla="*/ 28 w 70"/>
                <a:gd name="T45" fmla="*/ 3 h 67"/>
                <a:gd name="T46" fmla="*/ 46 w 70"/>
                <a:gd name="T47" fmla="*/ 14 h 67"/>
                <a:gd name="T48" fmla="*/ 50 w 70"/>
                <a:gd name="T49" fmla="*/ 2 h 67"/>
                <a:gd name="T50" fmla="*/ 56 w 70"/>
                <a:gd name="T51" fmla="*/ 2 h 67"/>
                <a:gd name="T52" fmla="*/ 53 w 70"/>
                <a:gd name="T53" fmla="*/ 4 h 67"/>
                <a:gd name="T54" fmla="*/ 53 w 70"/>
                <a:gd name="T55" fmla="*/ 18 h 67"/>
                <a:gd name="T56" fmla="*/ 57 w 70"/>
                <a:gd name="T57" fmla="*/ 14 h 67"/>
                <a:gd name="T58" fmla="*/ 60 w 70"/>
                <a:gd name="T59" fmla="*/ 16 h 67"/>
                <a:gd name="T60" fmla="*/ 58 w 70"/>
                <a:gd name="T61" fmla="*/ 16 h 67"/>
                <a:gd name="T62" fmla="*/ 59 w 70"/>
                <a:gd name="T63" fmla="*/ 29 h 67"/>
                <a:gd name="T64" fmla="*/ 67 w 70"/>
                <a:gd name="T65" fmla="*/ 32 h 67"/>
                <a:gd name="T66" fmla="*/ 68 w 70"/>
                <a:gd name="T67" fmla="*/ 29 h 67"/>
                <a:gd name="T68" fmla="*/ 68 w 70"/>
                <a:gd name="T69" fmla="*/ 36 h 67"/>
                <a:gd name="T70" fmla="*/ 60 w 70"/>
                <a:gd name="T71" fmla="*/ 33 h 67"/>
                <a:gd name="T72" fmla="*/ 63 w 70"/>
                <a:gd name="T73" fmla="*/ 44 h 67"/>
                <a:gd name="T74" fmla="*/ 65 w 70"/>
                <a:gd name="T75" fmla="*/ 43 h 67"/>
                <a:gd name="T76" fmla="*/ 62 w 70"/>
                <a:gd name="T77" fmla="*/ 47 h 67"/>
                <a:gd name="T78" fmla="*/ 58 w 70"/>
                <a:gd name="T79" fmla="*/ 42 h 67"/>
                <a:gd name="T80" fmla="*/ 50 w 70"/>
                <a:gd name="T81" fmla="*/ 51 h 67"/>
                <a:gd name="T82" fmla="*/ 52 w 70"/>
                <a:gd name="T83" fmla="*/ 53 h 67"/>
                <a:gd name="T84" fmla="*/ 50 w 70"/>
                <a:gd name="T85" fmla="*/ 56 h 67"/>
                <a:gd name="T86" fmla="*/ 50 w 70"/>
                <a:gd name="T87" fmla="*/ 53 h 67"/>
                <a:gd name="T88" fmla="*/ 40 w 70"/>
                <a:gd name="T89" fmla="*/ 54 h 67"/>
                <a:gd name="T90" fmla="*/ 43 w 70"/>
                <a:gd name="T91" fmla="*/ 64 h 67"/>
                <a:gd name="T92" fmla="*/ 39 w 70"/>
                <a:gd name="T93" fmla="*/ 6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0" h="67">
                  <a:moveTo>
                    <a:pt x="39" y="67"/>
                  </a:moveTo>
                  <a:cubicBezTo>
                    <a:pt x="38" y="67"/>
                    <a:pt x="37" y="66"/>
                    <a:pt x="37" y="65"/>
                  </a:cubicBezTo>
                  <a:cubicBezTo>
                    <a:pt x="38" y="64"/>
                    <a:pt x="39" y="64"/>
                    <a:pt x="40" y="64"/>
                  </a:cubicBezTo>
                  <a:cubicBezTo>
                    <a:pt x="40" y="64"/>
                    <a:pt x="39" y="59"/>
                    <a:pt x="38" y="55"/>
                  </a:cubicBezTo>
                  <a:cubicBezTo>
                    <a:pt x="37" y="55"/>
                    <a:pt x="37" y="55"/>
                    <a:pt x="36" y="55"/>
                  </a:cubicBezTo>
                  <a:cubicBezTo>
                    <a:pt x="32" y="55"/>
                    <a:pt x="28" y="54"/>
                    <a:pt x="25" y="52"/>
                  </a:cubicBezTo>
                  <a:cubicBezTo>
                    <a:pt x="24" y="53"/>
                    <a:pt x="23" y="53"/>
                    <a:pt x="23" y="54"/>
                  </a:cubicBezTo>
                  <a:cubicBezTo>
                    <a:pt x="23" y="54"/>
                    <a:pt x="24" y="55"/>
                    <a:pt x="24" y="55"/>
                  </a:cubicBezTo>
                  <a:cubicBezTo>
                    <a:pt x="24" y="56"/>
                    <a:pt x="24" y="56"/>
                    <a:pt x="24" y="56"/>
                  </a:cubicBezTo>
                  <a:cubicBezTo>
                    <a:pt x="23" y="57"/>
                    <a:pt x="21" y="55"/>
                    <a:pt x="20" y="55"/>
                  </a:cubicBezTo>
                  <a:cubicBezTo>
                    <a:pt x="20" y="54"/>
                    <a:pt x="20" y="54"/>
                    <a:pt x="20" y="53"/>
                  </a:cubicBezTo>
                  <a:cubicBezTo>
                    <a:pt x="21" y="53"/>
                    <a:pt x="22" y="53"/>
                    <a:pt x="22" y="54"/>
                  </a:cubicBezTo>
                  <a:cubicBezTo>
                    <a:pt x="22" y="54"/>
                    <a:pt x="23" y="53"/>
                    <a:pt x="24" y="52"/>
                  </a:cubicBezTo>
                  <a:cubicBezTo>
                    <a:pt x="21" y="50"/>
                    <a:pt x="19" y="49"/>
                    <a:pt x="17" y="47"/>
                  </a:cubicBezTo>
                  <a:cubicBezTo>
                    <a:pt x="16" y="45"/>
                    <a:pt x="16" y="44"/>
                    <a:pt x="15" y="43"/>
                  </a:cubicBezTo>
                  <a:cubicBezTo>
                    <a:pt x="13" y="43"/>
                    <a:pt x="11" y="44"/>
                    <a:pt x="9" y="45"/>
                  </a:cubicBezTo>
                  <a:cubicBezTo>
                    <a:pt x="9" y="45"/>
                    <a:pt x="9" y="46"/>
                    <a:pt x="9" y="47"/>
                  </a:cubicBezTo>
                  <a:cubicBezTo>
                    <a:pt x="9" y="47"/>
                    <a:pt x="8" y="47"/>
                    <a:pt x="8" y="47"/>
                  </a:cubicBezTo>
                  <a:cubicBezTo>
                    <a:pt x="6" y="47"/>
                    <a:pt x="5" y="44"/>
                    <a:pt x="5" y="43"/>
                  </a:cubicBezTo>
                  <a:cubicBezTo>
                    <a:pt x="5" y="42"/>
                    <a:pt x="5" y="41"/>
                    <a:pt x="6" y="41"/>
                  </a:cubicBezTo>
                  <a:cubicBezTo>
                    <a:pt x="7" y="41"/>
                    <a:pt x="8" y="43"/>
                    <a:pt x="8" y="44"/>
                  </a:cubicBezTo>
                  <a:cubicBezTo>
                    <a:pt x="8" y="44"/>
                    <a:pt x="11" y="42"/>
                    <a:pt x="14" y="41"/>
                  </a:cubicBezTo>
                  <a:cubicBezTo>
                    <a:pt x="13" y="37"/>
                    <a:pt x="13" y="33"/>
                    <a:pt x="14" y="29"/>
                  </a:cubicBezTo>
                  <a:cubicBezTo>
                    <a:pt x="10" y="28"/>
                    <a:pt x="7" y="26"/>
                    <a:pt x="4" y="25"/>
                  </a:cubicBezTo>
                  <a:cubicBezTo>
                    <a:pt x="3" y="25"/>
                    <a:pt x="3" y="26"/>
                    <a:pt x="2" y="26"/>
                  </a:cubicBezTo>
                  <a:cubicBezTo>
                    <a:pt x="2" y="27"/>
                    <a:pt x="1" y="27"/>
                    <a:pt x="1" y="26"/>
                  </a:cubicBezTo>
                  <a:cubicBezTo>
                    <a:pt x="0" y="25"/>
                    <a:pt x="1" y="22"/>
                    <a:pt x="2" y="21"/>
                  </a:cubicBezTo>
                  <a:cubicBezTo>
                    <a:pt x="2" y="20"/>
                    <a:pt x="3" y="20"/>
                    <a:pt x="4" y="20"/>
                  </a:cubicBezTo>
                  <a:cubicBezTo>
                    <a:pt x="5" y="21"/>
                    <a:pt x="4" y="23"/>
                    <a:pt x="4" y="24"/>
                  </a:cubicBezTo>
                  <a:cubicBezTo>
                    <a:pt x="4" y="24"/>
                    <a:pt x="9" y="25"/>
                    <a:pt x="14" y="27"/>
                  </a:cubicBezTo>
                  <a:cubicBezTo>
                    <a:pt x="15" y="26"/>
                    <a:pt x="15" y="24"/>
                    <a:pt x="16" y="23"/>
                  </a:cubicBezTo>
                  <a:cubicBezTo>
                    <a:pt x="14" y="22"/>
                    <a:pt x="12" y="20"/>
                    <a:pt x="11" y="19"/>
                  </a:cubicBezTo>
                  <a:cubicBezTo>
                    <a:pt x="11" y="20"/>
                    <a:pt x="10" y="20"/>
                    <a:pt x="10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8" y="19"/>
                    <a:pt x="10" y="17"/>
                    <a:pt x="10" y="16"/>
                  </a:cubicBezTo>
                  <a:cubicBezTo>
                    <a:pt x="11" y="16"/>
                    <a:pt x="12" y="16"/>
                    <a:pt x="12" y="17"/>
                  </a:cubicBezTo>
                  <a:cubicBezTo>
                    <a:pt x="12" y="17"/>
                    <a:pt x="12" y="18"/>
                    <a:pt x="11" y="19"/>
                  </a:cubicBezTo>
                  <a:cubicBezTo>
                    <a:pt x="11" y="19"/>
                    <a:pt x="14" y="20"/>
                    <a:pt x="16" y="22"/>
                  </a:cubicBezTo>
                  <a:cubicBezTo>
                    <a:pt x="19" y="18"/>
                    <a:pt x="23" y="14"/>
                    <a:pt x="27" y="13"/>
                  </a:cubicBezTo>
                  <a:cubicBezTo>
                    <a:pt x="27" y="12"/>
                    <a:pt x="28" y="12"/>
                    <a:pt x="28" y="12"/>
                  </a:cubicBezTo>
                  <a:cubicBezTo>
                    <a:pt x="28" y="9"/>
                    <a:pt x="27" y="6"/>
                    <a:pt x="27" y="3"/>
                  </a:cubicBezTo>
                  <a:cubicBezTo>
                    <a:pt x="26" y="3"/>
                    <a:pt x="26" y="3"/>
                    <a:pt x="26" y="3"/>
                  </a:cubicBezTo>
                  <a:cubicBezTo>
                    <a:pt x="25" y="3"/>
                    <a:pt x="25" y="3"/>
                    <a:pt x="25" y="2"/>
                  </a:cubicBezTo>
                  <a:cubicBezTo>
                    <a:pt x="25" y="1"/>
                    <a:pt x="28" y="0"/>
                    <a:pt x="28" y="1"/>
                  </a:cubicBezTo>
                  <a:cubicBezTo>
                    <a:pt x="29" y="1"/>
                    <a:pt x="30" y="1"/>
                    <a:pt x="29" y="2"/>
                  </a:cubicBezTo>
                  <a:cubicBezTo>
                    <a:pt x="29" y="2"/>
                    <a:pt x="28" y="3"/>
                    <a:pt x="28" y="3"/>
                  </a:cubicBezTo>
                  <a:cubicBezTo>
                    <a:pt x="28" y="3"/>
                    <a:pt x="29" y="8"/>
                    <a:pt x="30" y="12"/>
                  </a:cubicBezTo>
                  <a:cubicBezTo>
                    <a:pt x="35" y="11"/>
                    <a:pt x="41" y="11"/>
                    <a:pt x="46" y="14"/>
                  </a:cubicBezTo>
                  <a:cubicBezTo>
                    <a:pt x="48" y="10"/>
                    <a:pt x="50" y="6"/>
                    <a:pt x="52" y="3"/>
                  </a:cubicBezTo>
                  <a:cubicBezTo>
                    <a:pt x="51" y="3"/>
                    <a:pt x="50" y="2"/>
                    <a:pt x="50" y="2"/>
                  </a:cubicBezTo>
                  <a:cubicBezTo>
                    <a:pt x="50" y="1"/>
                    <a:pt x="50" y="1"/>
                    <a:pt x="51" y="1"/>
                  </a:cubicBezTo>
                  <a:cubicBezTo>
                    <a:pt x="52" y="0"/>
                    <a:pt x="55" y="1"/>
                    <a:pt x="56" y="2"/>
                  </a:cubicBezTo>
                  <a:cubicBezTo>
                    <a:pt x="56" y="2"/>
                    <a:pt x="57" y="4"/>
                    <a:pt x="56" y="4"/>
                  </a:cubicBezTo>
                  <a:cubicBezTo>
                    <a:pt x="55" y="5"/>
                    <a:pt x="54" y="4"/>
                    <a:pt x="53" y="4"/>
                  </a:cubicBezTo>
                  <a:cubicBezTo>
                    <a:pt x="53" y="4"/>
                    <a:pt x="50" y="10"/>
                    <a:pt x="48" y="15"/>
                  </a:cubicBezTo>
                  <a:cubicBezTo>
                    <a:pt x="50" y="16"/>
                    <a:pt x="51" y="17"/>
                    <a:pt x="53" y="18"/>
                  </a:cubicBezTo>
                  <a:cubicBezTo>
                    <a:pt x="54" y="17"/>
                    <a:pt x="56" y="16"/>
                    <a:pt x="57" y="16"/>
                  </a:cubicBezTo>
                  <a:cubicBezTo>
                    <a:pt x="57" y="15"/>
                    <a:pt x="57" y="15"/>
                    <a:pt x="57" y="14"/>
                  </a:cubicBezTo>
                  <a:cubicBezTo>
                    <a:pt x="57" y="14"/>
                    <a:pt x="57" y="14"/>
                    <a:pt x="57" y="14"/>
                  </a:cubicBezTo>
                  <a:cubicBezTo>
                    <a:pt x="59" y="13"/>
                    <a:pt x="60" y="15"/>
                    <a:pt x="60" y="16"/>
                  </a:cubicBezTo>
                  <a:cubicBezTo>
                    <a:pt x="60" y="17"/>
                    <a:pt x="60" y="17"/>
                    <a:pt x="60" y="17"/>
                  </a:cubicBezTo>
                  <a:cubicBezTo>
                    <a:pt x="59" y="17"/>
                    <a:pt x="58" y="17"/>
                    <a:pt x="58" y="16"/>
                  </a:cubicBezTo>
                  <a:cubicBezTo>
                    <a:pt x="58" y="16"/>
                    <a:pt x="56" y="18"/>
                    <a:pt x="54" y="19"/>
                  </a:cubicBezTo>
                  <a:cubicBezTo>
                    <a:pt x="56" y="22"/>
                    <a:pt x="58" y="25"/>
                    <a:pt x="59" y="29"/>
                  </a:cubicBezTo>
                  <a:cubicBezTo>
                    <a:pt x="59" y="29"/>
                    <a:pt x="59" y="30"/>
                    <a:pt x="59" y="31"/>
                  </a:cubicBezTo>
                  <a:cubicBezTo>
                    <a:pt x="62" y="31"/>
                    <a:pt x="64" y="32"/>
                    <a:pt x="67" y="32"/>
                  </a:cubicBezTo>
                  <a:cubicBezTo>
                    <a:pt x="67" y="31"/>
                    <a:pt x="67" y="30"/>
                    <a:pt x="67" y="30"/>
                  </a:cubicBezTo>
                  <a:cubicBezTo>
                    <a:pt x="68" y="29"/>
                    <a:pt x="68" y="29"/>
                    <a:pt x="68" y="29"/>
                  </a:cubicBezTo>
                  <a:cubicBezTo>
                    <a:pt x="70" y="30"/>
                    <a:pt x="70" y="34"/>
                    <a:pt x="70" y="35"/>
                  </a:cubicBezTo>
                  <a:cubicBezTo>
                    <a:pt x="69" y="36"/>
                    <a:pt x="69" y="36"/>
                    <a:pt x="68" y="36"/>
                  </a:cubicBezTo>
                  <a:cubicBezTo>
                    <a:pt x="67" y="35"/>
                    <a:pt x="67" y="34"/>
                    <a:pt x="67" y="33"/>
                  </a:cubicBezTo>
                  <a:cubicBezTo>
                    <a:pt x="67" y="33"/>
                    <a:pt x="63" y="33"/>
                    <a:pt x="60" y="33"/>
                  </a:cubicBezTo>
                  <a:cubicBezTo>
                    <a:pt x="60" y="36"/>
                    <a:pt x="59" y="39"/>
                    <a:pt x="58" y="41"/>
                  </a:cubicBezTo>
                  <a:cubicBezTo>
                    <a:pt x="60" y="42"/>
                    <a:pt x="61" y="43"/>
                    <a:pt x="63" y="44"/>
                  </a:cubicBezTo>
                  <a:cubicBezTo>
                    <a:pt x="63" y="43"/>
                    <a:pt x="63" y="43"/>
                    <a:pt x="64" y="43"/>
                  </a:cubicBezTo>
                  <a:cubicBezTo>
                    <a:pt x="64" y="43"/>
                    <a:pt x="64" y="43"/>
                    <a:pt x="65" y="43"/>
                  </a:cubicBezTo>
                  <a:cubicBezTo>
                    <a:pt x="65" y="44"/>
                    <a:pt x="64" y="46"/>
                    <a:pt x="64" y="47"/>
                  </a:cubicBezTo>
                  <a:cubicBezTo>
                    <a:pt x="63" y="47"/>
                    <a:pt x="62" y="47"/>
                    <a:pt x="62" y="47"/>
                  </a:cubicBezTo>
                  <a:cubicBezTo>
                    <a:pt x="62" y="46"/>
                    <a:pt x="62" y="45"/>
                    <a:pt x="62" y="45"/>
                  </a:cubicBezTo>
                  <a:cubicBezTo>
                    <a:pt x="62" y="44"/>
                    <a:pt x="60" y="44"/>
                    <a:pt x="58" y="42"/>
                  </a:cubicBezTo>
                  <a:cubicBezTo>
                    <a:pt x="57" y="44"/>
                    <a:pt x="56" y="46"/>
                    <a:pt x="55" y="47"/>
                  </a:cubicBezTo>
                  <a:cubicBezTo>
                    <a:pt x="53" y="49"/>
                    <a:pt x="52" y="50"/>
                    <a:pt x="50" y="51"/>
                  </a:cubicBezTo>
                  <a:cubicBezTo>
                    <a:pt x="50" y="52"/>
                    <a:pt x="51" y="52"/>
                    <a:pt x="51" y="53"/>
                  </a:cubicBezTo>
                  <a:cubicBezTo>
                    <a:pt x="51" y="53"/>
                    <a:pt x="52" y="53"/>
                    <a:pt x="52" y="53"/>
                  </a:cubicBezTo>
                  <a:cubicBezTo>
                    <a:pt x="53" y="53"/>
                    <a:pt x="53" y="53"/>
                    <a:pt x="53" y="53"/>
                  </a:cubicBezTo>
                  <a:cubicBezTo>
                    <a:pt x="53" y="55"/>
                    <a:pt x="51" y="56"/>
                    <a:pt x="50" y="56"/>
                  </a:cubicBezTo>
                  <a:cubicBezTo>
                    <a:pt x="50" y="56"/>
                    <a:pt x="49" y="56"/>
                    <a:pt x="49" y="55"/>
                  </a:cubicBezTo>
                  <a:cubicBezTo>
                    <a:pt x="49" y="54"/>
                    <a:pt x="50" y="54"/>
                    <a:pt x="50" y="53"/>
                  </a:cubicBezTo>
                  <a:cubicBezTo>
                    <a:pt x="50" y="53"/>
                    <a:pt x="50" y="53"/>
                    <a:pt x="49" y="52"/>
                  </a:cubicBezTo>
                  <a:cubicBezTo>
                    <a:pt x="46" y="53"/>
                    <a:pt x="43" y="54"/>
                    <a:pt x="40" y="54"/>
                  </a:cubicBezTo>
                  <a:cubicBezTo>
                    <a:pt x="41" y="58"/>
                    <a:pt x="41" y="61"/>
                    <a:pt x="41" y="64"/>
                  </a:cubicBezTo>
                  <a:cubicBezTo>
                    <a:pt x="42" y="63"/>
                    <a:pt x="43" y="64"/>
                    <a:pt x="43" y="64"/>
                  </a:cubicBezTo>
                  <a:cubicBezTo>
                    <a:pt x="44" y="64"/>
                    <a:pt x="44" y="65"/>
                    <a:pt x="44" y="65"/>
                  </a:cubicBezTo>
                  <a:cubicBezTo>
                    <a:pt x="43" y="67"/>
                    <a:pt x="40" y="67"/>
                    <a:pt x="39" y="67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41">
              <a:extLst>
                <a:ext uri="{FF2B5EF4-FFF2-40B4-BE49-F238E27FC236}">
                  <a16:creationId xmlns:a16="http://schemas.microsoft.com/office/drawing/2014/main" id="{C902DE36-3338-D549-9E86-96B10A0DE4FD}"/>
                </a:ext>
              </a:extLst>
            </p:cNvPr>
            <p:cNvSpPr>
              <a:spLocks/>
            </p:cNvSpPr>
            <p:nvPr/>
          </p:nvSpPr>
          <p:spPr bwMode="auto">
            <a:xfrm>
              <a:off x="400050" y="3167063"/>
              <a:ext cx="234950" cy="249238"/>
            </a:xfrm>
            <a:custGeom>
              <a:avLst/>
              <a:gdLst>
                <a:gd name="T0" fmla="*/ 58 w 63"/>
                <a:gd name="T1" fmla="*/ 53 h 67"/>
                <a:gd name="T2" fmla="*/ 50 w 63"/>
                <a:gd name="T3" fmla="*/ 46 h 67"/>
                <a:gd name="T4" fmla="*/ 40 w 63"/>
                <a:gd name="T5" fmla="*/ 55 h 67"/>
                <a:gd name="T6" fmla="*/ 42 w 63"/>
                <a:gd name="T7" fmla="*/ 57 h 67"/>
                <a:gd name="T8" fmla="*/ 40 w 63"/>
                <a:gd name="T9" fmla="*/ 60 h 67"/>
                <a:gd name="T10" fmla="*/ 40 w 63"/>
                <a:gd name="T11" fmla="*/ 58 h 67"/>
                <a:gd name="T12" fmla="*/ 31 w 63"/>
                <a:gd name="T13" fmla="*/ 58 h 67"/>
                <a:gd name="T14" fmla="*/ 25 w 63"/>
                <a:gd name="T15" fmla="*/ 63 h 67"/>
                <a:gd name="T16" fmla="*/ 27 w 63"/>
                <a:gd name="T17" fmla="*/ 66 h 67"/>
                <a:gd name="T18" fmla="*/ 21 w 63"/>
                <a:gd name="T19" fmla="*/ 64 h 67"/>
                <a:gd name="T20" fmla="*/ 25 w 63"/>
                <a:gd name="T21" fmla="*/ 57 h 67"/>
                <a:gd name="T22" fmla="*/ 6 w 63"/>
                <a:gd name="T23" fmla="*/ 56 h 67"/>
                <a:gd name="T24" fmla="*/ 6 w 63"/>
                <a:gd name="T25" fmla="*/ 59 h 67"/>
                <a:gd name="T26" fmla="*/ 2 w 63"/>
                <a:gd name="T27" fmla="*/ 53 h 67"/>
                <a:gd name="T28" fmla="*/ 14 w 63"/>
                <a:gd name="T29" fmla="*/ 48 h 67"/>
                <a:gd name="T30" fmla="*/ 6 w 63"/>
                <a:gd name="T31" fmla="*/ 47 h 67"/>
                <a:gd name="T32" fmla="*/ 5 w 63"/>
                <a:gd name="T33" fmla="*/ 49 h 67"/>
                <a:gd name="T34" fmla="*/ 4 w 63"/>
                <a:gd name="T35" fmla="*/ 44 h 67"/>
                <a:gd name="T36" fmla="*/ 11 w 63"/>
                <a:gd name="T37" fmla="*/ 44 h 67"/>
                <a:gd name="T38" fmla="*/ 10 w 63"/>
                <a:gd name="T39" fmla="*/ 28 h 67"/>
                <a:gd name="T40" fmla="*/ 1 w 63"/>
                <a:gd name="T41" fmla="*/ 25 h 67"/>
                <a:gd name="T42" fmla="*/ 1 w 63"/>
                <a:gd name="T43" fmla="*/ 22 h 67"/>
                <a:gd name="T44" fmla="*/ 2 w 63"/>
                <a:gd name="T45" fmla="*/ 24 h 67"/>
                <a:gd name="T46" fmla="*/ 22 w 63"/>
                <a:gd name="T47" fmla="*/ 15 h 67"/>
                <a:gd name="T48" fmla="*/ 15 w 63"/>
                <a:gd name="T49" fmla="*/ 5 h 67"/>
                <a:gd name="T50" fmla="*/ 18 w 63"/>
                <a:gd name="T51" fmla="*/ 0 h 67"/>
                <a:gd name="T52" fmla="*/ 18 w 63"/>
                <a:gd name="T53" fmla="*/ 4 h 67"/>
                <a:gd name="T54" fmla="*/ 29 w 63"/>
                <a:gd name="T55" fmla="*/ 12 h 67"/>
                <a:gd name="T56" fmla="*/ 29 w 63"/>
                <a:gd name="T57" fmla="*/ 7 h 67"/>
                <a:gd name="T58" fmla="*/ 32 w 63"/>
                <a:gd name="T59" fmla="*/ 5 h 67"/>
                <a:gd name="T60" fmla="*/ 31 w 63"/>
                <a:gd name="T61" fmla="*/ 7 h 67"/>
                <a:gd name="T62" fmla="*/ 41 w 63"/>
                <a:gd name="T63" fmla="*/ 13 h 67"/>
                <a:gd name="T64" fmla="*/ 49 w 63"/>
                <a:gd name="T65" fmla="*/ 9 h 67"/>
                <a:gd name="T66" fmla="*/ 48 w 63"/>
                <a:gd name="T67" fmla="*/ 6 h 67"/>
                <a:gd name="T68" fmla="*/ 53 w 63"/>
                <a:gd name="T69" fmla="*/ 11 h 67"/>
                <a:gd name="T70" fmla="*/ 46 w 63"/>
                <a:gd name="T71" fmla="*/ 16 h 67"/>
                <a:gd name="T72" fmla="*/ 56 w 63"/>
                <a:gd name="T73" fmla="*/ 19 h 67"/>
                <a:gd name="T74" fmla="*/ 56 w 63"/>
                <a:gd name="T75" fmla="*/ 17 h 67"/>
                <a:gd name="T76" fmla="*/ 58 w 63"/>
                <a:gd name="T77" fmla="*/ 21 h 67"/>
                <a:gd name="T78" fmla="*/ 52 w 63"/>
                <a:gd name="T79" fmla="*/ 22 h 67"/>
                <a:gd name="T80" fmla="*/ 55 w 63"/>
                <a:gd name="T81" fmla="*/ 34 h 67"/>
                <a:gd name="T82" fmla="*/ 57 w 63"/>
                <a:gd name="T83" fmla="*/ 33 h 67"/>
                <a:gd name="T84" fmla="*/ 58 w 63"/>
                <a:gd name="T85" fmla="*/ 36 h 67"/>
                <a:gd name="T86" fmla="*/ 56 w 63"/>
                <a:gd name="T87" fmla="*/ 35 h 67"/>
                <a:gd name="T88" fmla="*/ 51 w 63"/>
                <a:gd name="T89" fmla="*/ 44 h 67"/>
                <a:gd name="T90" fmla="*/ 61 w 63"/>
                <a:gd name="T91" fmla="*/ 47 h 67"/>
                <a:gd name="T92" fmla="*/ 61 w 63"/>
                <a:gd name="T93" fmla="*/ 53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3" h="67">
                  <a:moveTo>
                    <a:pt x="61" y="53"/>
                  </a:moveTo>
                  <a:cubicBezTo>
                    <a:pt x="60" y="53"/>
                    <a:pt x="59" y="53"/>
                    <a:pt x="58" y="53"/>
                  </a:cubicBezTo>
                  <a:cubicBezTo>
                    <a:pt x="58" y="52"/>
                    <a:pt x="58" y="50"/>
                    <a:pt x="59" y="49"/>
                  </a:cubicBezTo>
                  <a:cubicBezTo>
                    <a:pt x="59" y="49"/>
                    <a:pt x="54" y="48"/>
                    <a:pt x="50" y="46"/>
                  </a:cubicBezTo>
                  <a:cubicBezTo>
                    <a:pt x="50" y="46"/>
                    <a:pt x="49" y="47"/>
                    <a:pt x="49" y="47"/>
                  </a:cubicBezTo>
                  <a:cubicBezTo>
                    <a:pt x="47" y="50"/>
                    <a:pt x="44" y="53"/>
                    <a:pt x="40" y="55"/>
                  </a:cubicBezTo>
                  <a:cubicBezTo>
                    <a:pt x="40" y="56"/>
                    <a:pt x="41" y="57"/>
                    <a:pt x="41" y="57"/>
                  </a:cubicBezTo>
                  <a:cubicBezTo>
                    <a:pt x="41" y="57"/>
                    <a:pt x="42" y="57"/>
                    <a:pt x="42" y="57"/>
                  </a:cubicBezTo>
                  <a:cubicBezTo>
                    <a:pt x="43" y="57"/>
                    <a:pt x="43" y="58"/>
                    <a:pt x="43" y="58"/>
                  </a:cubicBezTo>
                  <a:cubicBezTo>
                    <a:pt x="43" y="59"/>
                    <a:pt x="41" y="60"/>
                    <a:pt x="40" y="60"/>
                  </a:cubicBezTo>
                  <a:cubicBezTo>
                    <a:pt x="39" y="60"/>
                    <a:pt x="39" y="60"/>
                    <a:pt x="39" y="59"/>
                  </a:cubicBezTo>
                  <a:cubicBezTo>
                    <a:pt x="39" y="58"/>
                    <a:pt x="40" y="58"/>
                    <a:pt x="40" y="58"/>
                  </a:cubicBezTo>
                  <a:cubicBezTo>
                    <a:pt x="40" y="58"/>
                    <a:pt x="40" y="57"/>
                    <a:pt x="39" y="56"/>
                  </a:cubicBezTo>
                  <a:cubicBezTo>
                    <a:pt x="37" y="57"/>
                    <a:pt x="34" y="58"/>
                    <a:pt x="31" y="58"/>
                  </a:cubicBezTo>
                  <a:cubicBezTo>
                    <a:pt x="30" y="58"/>
                    <a:pt x="28" y="58"/>
                    <a:pt x="27" y="57"/>
                  </a:cubicBezTo>
                  <a:cubicBezTo>
                    <a:pt x="26" y="59"/>
                    <a:pt x="25" y="62"/>
                    <a:pt x="25" y="63"/>
                  </a:cubicBezTo>
                  <a:cubicBezTo>
                    <a:pt x="26" y="64"/>
                    <a:pt x="26" y="64"/>
                    <a:pt x="27" y="64"/>
                  </a:cubicBezTo>
                  <a:cubicBezTo>
                    <a:pt x="27" y="65"/>
                    <a:pt x="27" y="65"/>
                    <a:pt x="27" y="66"/>
                  </a:cubicBezTo>
                  <a:cubicBezTo>
                    <a:pt x="25" y="67"/>
                    <a:pt x="22" y="66"/>
                    <a:pt x="21" y="66"/>
                  </a:cubicBezTo>
                  <a:cubicBezTo>
                    <a:pt x="20" y="65"/>
                    <a:pt x="20" y="64"/>
                    <a:pt x="21" y="64"/>
                  </a:cubicBezTo>
                  <a:cubicBezTo>
                    <a:pt x="21" y="63"/>
                    <a:pt x="23" y="63"/>
                    <a:pt x="24" y="63"/>
                  </a:cubicBezTo>
                  <a:cubicBezTo>
                    <a:pt x="24" y="63"/>
                    <a:pt x="24" y="60"/>
                    <a:pt x="25" y="57"/>
                  </a:cubicBezTo>
                  <a:cubicBezTo>
                    <a:pt x="21" y="55"/>
                    <a:pt x="18" y="53"/>
                    <a:pt x="15" y="50"/>
                  </a:cubicBezTo>
                  <a:cubicBezTo>
                    <a:pt x="12" y="52"/>
                    <a:pt x="8" y="54"/>
                    <a:pt x="6" y="56"/>
                  </a:cubicBezTo>
                  <a:cubicBezTo>
                    <a:pt x="6" y="56"/>
                    <a:pt x="6" y="57"/>
                    <a:pt x="6" y="58"/>
                  </a:cubicBezTo>
                  <a:cubicBezTo>
                    <a:pt x="6" y="58"/>
                    <a:pt x="6" y="59"/>
                    <a:pt x="6" y="59"/>
                  </a:cubicBezTo>
                  <a:cubicBezTo>
                    <a:pt x="4" y="59"/>
                    <a:pt x="2" y="56"/>
                    <a:pt x="1" y="55"/>
                  </a:cubicBezTo>
                  <a:cubicBezTo>
                    <a:pt x="1" y="54"/>
                    <a:pt x="1" y="53"/>
                    <a:pt x="2" y="53"/>
                  </a:cubicBezTo>
                  <a:cubicBezTo>
                    <a:pt x="3" y="53"/>
                    <a:pt x="5" y="54"/>
                    <a:pt x="5" y="55"/>
                  </a:cubicBezTo>
                  <a:cubicBezTo>
                    <a:pt x="5" y="55"/>
                    <a:pt x="10" y="51"/>
                    <a:pt x="14" y="48"/>
                  </a:cubicBezTo>
                  <a:cubicBezTo>
                    <a:pt x="13" y="47"/>
                    <a:pt x="12" y="46"/>
                    <a:pt x="12" y="45"/>
                  </a:cubicBezTo>
                  <a:cubicBezTo>
                    <a:pt x="10" y="46"/>
                    <a:pt x="7" y="46"/>
                    <a:pt x="6" y="47"/>
                  </a:cubicBezTo>
                  <a:cubicBezTo>
                    <a:pt x="6" y="47"/>
                    <a:pt x="6" y="48"/>
                    <a:pt x="6" y="48"/>
                  </a:cubicBezTo>
                  <a:cubicBezTo>
                    <a:pt x="6" y="49"/>
                    <a:pt x="5" y="49"/>
                    <a:pt x="5" y="49"/>
                  </a:cubicBezTo>
                  <a:cubicBezTo>
                    <a:pt x="4" y="48"/>
                    <a:pt x="3" y="46"/>
                    <a:pt x="3" y="46"/>
                  </a:cubicBezTo>
                  <a:cubicBezTo>
                    <a:pt x="3" y="45"/>
                    <a:pt x="3" y="44"/>
                    <a:pt x="4" y="44"/>
                  </a:cubicBezTo>
                  <a:cubicBezTo>
                    <a:pt x="5" y="45"/>
                    <a:pt x="5" y="46"/>
                    <a:pt x="5" y="46"/>
                  </a:cubicBezTo>
                  <a:cubicBezTo>
                    <a:pt x="6" y="46"/>
                    <a:pt x="8" y="45"/>
                    <a:pt x="11" y="44"/>
                  </a:cubicBezTo>
                  <a:cubicBezTo>
                    <a:pt x="9" y="39"/>
                    <a:pt x="8" y="34"/>
                    <a:pt x="10" y="30"/>
                  </a:cubicBezTo>
                  <a:cubicBezTo>
                    <a:pt x="10" y="29"/>
                    <a:pt x="10" y="29"/>
                    <a:pt x="10" y="28"/>
                  </a:cubicBezTo>
                  <a:cubicBezTo>
                    <a:pt x="7" y="27"/>
                    <a:pt x="4" y="25"/>
                    <a:pt x="2" y="24"/>
                  </a:cubicBezTo>
                  <a:cubicBezTo>
                    <a:pt x="2" y="25"/>
                    <a:pt x="2" y="25"/>
                    <a:pt x="1" y="25"/>
                  </a:cubicBezTo>
                  <a:cubicBezTo>
                    <a:pt x="1" y="26"/>
                    <a:pt x="1" y="25"/>
                    <a:pt x="0" y="25"/>
                  </a:cubicBezTo>
                  <a:cubicBezTo>
                    <a:pt x="0" y="24"/>
                    <a:pt x="0" y="22"/>
                    <a:pt x="1" y="22"/>
                  </a:cubicBezTo>
                  <a:cubicBezTo>
                    <a:pt x="1" y="21"/>
                    <a:pt x="2" y="21"/>
                    <a:pt x="2" y="21"/>
                  </a:cubicBezTo>
                  <a:cubicBezTo>
                    <a:pt x="3" y="22"/>
                    <a:pt x="3" y="23"/>
                    <a:pt x="2" y="24"/>
                  </a:cubicBezTo>
                  <a:cubicBezTo>
                    <a:pt x="2" y="24"/>
                    <a:pt x="7" y="25"/>
                    <a:pt x="11" y="27"/>
                  </a:cubicBezTo>
                  <a:cubicBezTo>
                    <a:pt x="13" y="22"/>
                    <a:pt x="17" y="18"/>
                    <a:pt x="22" y="15"/>
                  </a:cubicBezTo>
                  <a:cubicBezTo>
                    <a:pt x="20" y="12"/>
                    <a:pt x="18" y="7"/>
                    <a:pt x="17" y="4"/>
                  </a:cubicBezTo>
                  <a:cubicBezTo>
                    <a:pt x="16" y="5"/>
                    <a:pt x="15" y="5"/>
                    <a:pt x="15" y="5"/>
                  </a:cubicBezTo>
                  <a:cubicBezTo>
                    <a:pt x="14" y="5"/>
                    <a:pt x="14" y="4"/>
                    <a:pt x="14" y="4"/>
                  </a:cubicBezTo>
                  <a:cubicBezTo>
                    <a:pt x="14" y="2"/>
                    <a:pt x="17" y="0"/>
                    <a:pt x="18" y="0"/>
                  </a:cubicBezTo>
                  <a:cubicBezTo>
                    <a:pt x="19" y="0"/>
                    <a:pt x="20" y="0"/>
                    <a:pt x="20" y="1"/>
                  </a:cubicBezTo>
                  <a:cubicBezTo>
                    <a:pt x="20" y="2"/>
                    <a:pt x="19" y="3"/>
                    <a:pt x="18" y="4"/>
                  </a:cubicBezTo>
                  <a:cubicBezTo>
                    <a:pt x="18" y="4"/>
                    <a:pt x="21" y="9"/>
                    <a:pt x="24" y="14"/>
                  </a:cubicBezTo>
                  <a:cubicBezTo>
                    <a:pt x="26" y="13"/>
                    <a:pt x="28" y="13"/>
                    <a:pt x="29" y="12"/>
                  </a:cubicBezTo>
                  <a:cubicBezTo>
                    <a:pt x="30" y="10"/>
                    <a:pt x="30" y="9"/>
                    <a:pt x="30" y="7"/>
                  </a:cubicBezTo>
                  <a:cubicBezTo>
                    <a:pt x="29" y="7"/>
                    <a:pt x="29" y="7"/>
                    <a:pt x="29" y="7"/>
                  </a:cubicBezTo>
                  <a:cubicBezTo>
                    <a:pt x="28" y="6"/>
                    <a:pt x="28" y="6"/>
                    <a:pt x="28" y="6"/>
                  </a:cubicBezTo>
                  <a:cubicBezTo>
                    <a:pt x="29" y="5"/>
                    <a:pt x="31" y="5"/>
                    <a:pt x="32" y="5"/>
                  </a:cubicBezTo>
                  <a:cubicBezTo>
                    <a:pt x="32" y="5"/>
                    <a:pt x="33" y="6"/>
                    <a:pt x="33" y="6"/>
                  </a:cubicBezTo>
                  <a:cubicBezTo>
                    <a:pt x="32" y="7"/>
                    <a:pt x="31" y="7"/>
                    <a:pt x="31" y="7"/>
                  </a:cubicBezTo>
                  <a:cubicBezTo>
                    <a:pt x="31" y="7"/>
                    <a:pt x="31" y="9"/>
                    <a:pt x="31" y="12"/>
                  </a:cubicBezTo>
                  <a:cubicBezTo>
                    <a:pt x="34" y="12"/>
                    <a:pt x="38" y="12"/>
                    <a:pt x="41" y="13"/>
                  </a:cubicBezTo>
                  <a:cubicBezTo>
                    <a:pt x="42" y="14"/>
                    <a:pt x="43" y="14"/>
                    <a:pt x="44" y="14"/>
                  </a:cubicBezTo>
                  <a:cubicBezTo>
                    <a:pt x="45" y="13"/>
                    <a:pt x="47" y="11"/>
                    <a:pt x="49" y="9"/>
                  </a:cubicBezTo>
                  <a:cubicBezTo>
                    <a:pt x="48" y="9"/>
                    <a:pt x="47" y="8"/>
                    <a:pt x="47" y="7"/>
                  </a:cubicBezTo>
                  <a:cubicBezTo>
                    <a:pt x="47" y="7"/>
                    <a:pt x="47" y="6"/>
                    <a:pt x="48" y="6"/>
                  </a:cubicBezTo>
                  <a:cubicBezTo>
                    <a:pt x="50" y="5"/>
                    <a:pt x="52" y="7"/>
                    <a:pt x="53" y="8"/>
                  </a:cubicBezTo>
                  <a:cubicBezTo>
                    <a:pt x="53" y="9"/>
                    <a:pt x="53" y="10"/>
                    <a:pt x="53" y="11"/>
                  </a:cubicBezTo>
                  <a:cubicBezTo>
                    <a:pt x="52" y="11"/>
                    <a:pt x="50" y="10"/>
                    <a:pt x="49" y="10"/>
                  </a:cubicBezTo>
                  <a:cubicBezTo>
                    <a:pt x="49" y="10"/>
                    <a:pt x="48" y="12"/>
                    <a:pt x="46" y="16"/>
                  </a:cubicBezTo>
                  <a:cubicBezTo>
                    <a:pt x="48" y="17"/>
                    <a:pt x="50" y="19"/>
                    <a:pt x="51" y="21"/>
                  </a:cubicBezTo>
                  <a:cubicBezTo>
                    <a:pt x="53" y="20"/>
                    <a:pt x="55" y="20"/>
                    <a:pt x="56" y="19"/>
                  </a:cubicBezTo>
                  <a:cubicBezTo>
                    <a:pt x="56" y="19"/>
                    <a:pt x="56" y="18"/>
                    <a:pt x="56" y="18"/>
                  </a:cubicBezTo>
                  <a:cubicBezTo>
                    <a:pt x="56" y="18"/>
                    <a:pt x="56" y="17"/>
                    <a:pt x="56" y="17"/>
                  </a:cubicBezTo>
                  <a:cubicBezTo>
                    <a:pt x="58" y="17"/>
                    <a:pt x="59" y="19"/>
                    <a:pt x="59" y="20"/>
                  </a:cubicBezTo>
                  <a:cubicBezTo>
                    <a:pt x="59" y="21"/>
                    <a:pt x="59" y="22"/>
                    <a:pt x="58" y="21"/>
                  </a:cubicBezTo>
                  <a:cubicBezTo>
                    <a:pt x="57" y="21"/>
                    <a:pt x="57" y="21"/>
                    <a:pt x="56" y="20"/>
                  </a:cubicBezTo>
                  <a:cubicBezTo>
                    <a:pt x="56" y="20"/>
                    <a:pt x="54" y="21"/>
                    <a:pt x="52" y="22"/>
                  </a:cubicBezTo>
                  <a:cubicBezTo>
                    <a:pt x="53" y="24"/>
                    <a:pt x="54" y="26"/>
                    <a:pt x="54" y="28"/>
                  </a:cubicBezTo>
                  <a:cubicBezTo>
                    <a:pt x="55" y="30"/>
                    <a:pt x="55" y="32"/>
                    <a:pt x="55" y="34"/>
                  </a:cubicBezTo>
                  <a:cubicBezTo>
                    <a:pt x="55" y="34"/>
                    <a:pt x="56" y="34"/>
                    <a:pt x="57" y="34"/>
                  </a:cubicBezTo>
                  <a:cubicBezTo>
                    <a:pt x="57" y="34"/>
                    <a:pt x="57" y="33"/>
                    <a:pt x="57" y="33"/>
                  </a:cubicBezTo>
                  <a:cubicBezTo>
                    <a:pt x="57" y="33"/>
                    <a:pt x="58" y="33"/>
                    <a:pt x="58" y="33"/>
                  </a:cubicBezTo>
                  <a:cubicBezTo>
                    <a:pt x="59" y="34"/>
                    <a:pt x="59" y="36"/>
                    <a:pt x="58" y="36"/>
                  </a:cubicBezTo>
                  <a:cubicBezTo>
                    <a:pt x="58" y="37"/>
                    <a:pt x="58" y="37"/>
                    <a:pt x="57" y="37"/>
                  </a:cubicBezTo>
                  <a:cubicBezTo>
                    <a:pt x="56" y="37"/>
                    <a:pt x="56" y="36"/>
                    <a:pt x="56" y="35"/>
                  </a:cubicBezTo>
                  <a:cubicBezTo>
                    <a:pt x="56" y="35"/>
                    <a:pt x="56" y="35"/>
                    <a:pt x="54" y="35"/>
                  </a:cubicBezTo>
                  <a:cubicBezTo>
                    <a:pt x="54" y="38"/>
                    <a:pt x="53" y="41"/>
                    <a:pt x="51" y="44"/>
                  </a:cubicBezTo>
                  <a:cubicBezTo>
                    <a:pt x="54" y="45"/>
                    <a:pt x="57" y="47"/>
                    <a:pt x="59" y="48"/>
                  </a:cubicBezTo>
                  <a:cubicBezTo>
                    <a:pt x="60" y="48"/>
                    <a:pt x="60" y="47"/>
                    <a:pt x="61" y="47"/>
                  </a:cubicBezTo>
                  <a:cubicBezTo>
                    <a:pt x="61" y="47"/>
                    <a:pt x="62" y="47"/>
                    <a:pt x="62" y="47"/>
                  </a:cubicBezTo>
                  <a:cubicBezTo>
                    <a:pt x="63" y="49"/>
                    <a:pt x="62" y="52"/>
                    <a:pt x="61" y="5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42">
              <a:extLst>
                <a:ext uri="{FF2B5EF4-FFF2-40B4-BE49-F238E27FC236}">
                  <a16:creationId xmlns:a16="http://schemas.microsoft.com/office/drawing/2014/main" id="{A43A81C9-9CCD-0744-89FC-19F095D67A26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1925" y="3252788"/>
              <a:ext cx="322263" cy="322263"/>
            </a:xfrm>
            <a:custGeom>
              <a:avLst/>
              <a:gdLst>
                <a:gd name="T0" fmla="*/ 52 w 87"/>
                <a:gd name="T1" fmla="*/ 84 h 87"/>
                <a:gd name="T2" fmla="*/ 48 w 87"/>
                <a:gd name="T3" fmla="*/ 71 h 87"/>
                <a:gd name="T4" fmla="*/ 64 w 87"/>
                <a:gd name="T5" fmla="*/ 64 h 87"/>
                <a:gd name="T6" fmla="*/ 65 w 87"/>
                <a:gd name="T7" fmla="*/ 67 h 87"/>
                <a:gd name="T8" fmla="*/ 70 w 87"/>
                <a:gd name="T9" fmla="*/ 66 h 87"/>
                <a:gd name="T10" fmla="*/ 67 w 87"/>
                <a:gd name="T11" fmla="*/ 65 h 87"/>
                <a:gd name="T12" fmla="*/ 71 w 87"/>
                <a:gd name="T13" fmla="*/ 55 h 87"/>
                <a:gd name="T14" fmla="*/ 82 w 87"/>
                <a:gd name="T15" fmla="*/ 50 h 87"/>
                <a:gd name="T16" fmla="*/ 83 w 87"/>
                <a:gd name="T17" fmla="*/ 53 h 87"/>
                <a:gd name="T18" fmla="*/ 84 w 87"/>
                <a:gd name="T19" fmla="*/ 45 h 87"/>
                <a:gd name="T20" fmla="*/ 74 w 87"/>
                <a:gd name="T21" fmla="*/ 47 h 87"/>
                <a:gd name="T22" fmla="*/ 82 w 87"/>
                <a:gd name="T23" fmla="*/ 23 h 87"/>
                <a:gd name="T24" fmla="*/ 86 w 87"/>
                <a:gd name="T25" fmla="*/ 25 h 87"/>
                <a:gd name="T26" fmla="*/ 81 w 87"/>
                <a:gd name="T27" fmla="*/ 18 h 87"/>
                <a:gd name="T28" fmla="*/ 69 w 87"/>
                <a:gd name="T29" fmla="*/ 29 h 87"/>
                <a:gd name="T30" fmla="*/ 72 w 87"/>
                <a:gd name="T31" fmla="*/ 19 h 87"/>
                <a:gd name="T32" fmla="*/ 74 w 87"/>
                <a:gd name="T33" fmla="*/ 19 h 87"/>
                <a:gd name="T34" fmla="*/ 70 w 87"/>
                <a:gd name="T35" fmla="*/ 16 h 87"/>
                <a:gd name="T36" fmla="*/ 65 w 87"/>
                <a:gd name="T37" fmla="*/ 24 h 87"/>
                <a:gd name="T38" fmla="*/ 48 w 87"/>
                <a:gd name="T39" fmla="*/ 15 h 87"/>
                <a:gd name="T40" fmla="*/ 49 w 87"/>
                <a:gd name="T41" fmla="*/ 2 h 87"/>
                <a:gd name="T42" fmla="*/ 44 w 87"/>
                <a:gd name="T43" fmla="*/ 0 h 87"/>
                <a:gd name="T44" fmla="*/ 46 w 87"/>
                <a:gd name="T45" fmla="*/ 3 h 87"/>
                <a:gd name="T46" fmla="*/ 26 w 87"/>
                <a:gd name="T47" fmla="*/ 21 h 87"/>
                <a:gd name="T48" fmla="*/ 17 w 87"/>
                <a:gd name="T49" fmla="*/ 8 h 87"/>
                <a:gd name="T50" fmla="*/ 10 w 87"/>
                <a:gd name="T51" fmla="*/ 9 h 87"/>
                <a:gd name="T52" fmla="*/ 15 w 87"/>
                <a:gd name="T53" fmla="*/ 11 h 87"/>
                <a:gd name="T54" fmla="*/ 19 w 87"/>
                <a:gd name="T55" fmla="*/ 29 h 87"/>
                <a:gd name="T56" fmla="*/ 12 w 87"/>
                <a:gd name="T57" fmla="*/ 25 h 87"/>
                <a:gd name="T58" fmla="*/ 9 w 87"/>
                <a:gd name="T59" fmla="*/ 28 h 87"/>
                <a:gd name="T60" fmla="*/ 12 w 87"/>
                <a:gd name="T61" fmla="*/ 28 h 87"/>
                <a:gd name="T62" fmla="*/ 14 w 87"/>
                <a:gd name="T63" fmla="*/ 44 h 87"/>
                <a:gd name="T64" fmla="*/ 5 w 87"/>
                <a:gd name="T65" fmla="*/ 50 h 87"/>
                <a:gd name="T66" fmla="*/ 2 w 87"/>
                <a:gd name="T67" fmla="*/ 48 h 87"/>
                <a:gd name="T68" fmla="*/ 5 w 87"/>
                <a:gd name="T69" fmla="*/ 56 h 87"/>
                <a:gd name="T70" fmla="*/ 14 w 87"/>
                <a:gd name="T71" fmla="*/ 50 h 87"/>
                <a:gd name="T72" fmla="*/ 14 w 87"/>
                <a:gd name="T73" fmla="*/ 64 h 87"/>
                <a:gd name="T74" fmla="*/ 11 w 87"/>
                <a:gd name="T75" fmla="*/ 64 h 87"/>
                <a:gd name="T76" fmla="*/ 15 w 87"/>
                <a:gd name="T77" fmla="*/ 67 h 87"/>
                <a:gd name="T78" fmla="*/ 19 w 87"/>
                <a:gd name="T79" fmla="*/ 61 h 87"/>
                <a:gd name="T80" fmla="*/ 31 w 87"/>
                <a:gd name="T81" fmla="*/ 70 h 87"/>
                <a:gd name="T82" fmla="*/ 29 w 87"/>
                <a:gd name="T83" fmla="*/ 72 h 87"/>
                <a:gd name="T84" fmla="*/ 33 w 87"/>
                <a:gd name="T85" fmla="*/ 76 h 87"/>
                <a:gd name="T86" fmla="*/ 32 w 87"/>
                <a:gd name="T87" fmla="*/ 73 h 87"/>
                <a:gd name="T88" fmla="*/ 44 w 87"/>
                <a:gd name="T89" fmla="*/ 71 h 87"/>
                <a:gd name="T90" fmla="*/ 44 w 87"/>
                <a:gd name="T91" fmla="*/ 84 h 87"/>
                <a:gd name="T92" fmla="*/ 50 w 87"/>
                <a:gd name="T93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87" h="87">
                  <a:moveTo>
                    <a:pt x="50" y="87"/>
                  </a:moveTo>
                  <a:cubicBezTo>
                    <a:pt x="51" y="86"/>
                    <a:pt x="52" y="85"/>
                    <a:pt x="52" y="84"/>
                  </a:cubicBezTo>
                  <a:cubicBezTo>
                    <a:pt x="51" y="83"/>
                    <a:pt x="49" y="83"/>
                    <a:pt x="48" y="83"/>
                  </a:cubicBezTo>
                  <a:cubicBezTo>
                    <a:pt x="48" y="83"/>
                    <a:pt x="48" y="77"/>
                    <a:pt x="48" y="71"/>
                  </a:cubicBezTo>
                  <a:cubicBezTo>
                    <a:pt x="48" y="71"/>
                    <a:pt x="49" y="70"/>
                    <a:pt x="50" y="70"/>
                  </a:cubicBezTo>
                  <a:cubicBezTo>
                    <a:pt x="55" y="69"/>
                    <a:pt x="60" y="67"/>
                    <a:pt x="64" y="64"/>
                  </a:cubicBezTo>
                  <a:cubicBezTo>
                    <a:pt x="65" y="64"/>
                    <a:pt x="65" y="65"/>
                    <a:pt x="66" y="66"/>
                  </a:cubicBezTo>
                  <a:cubicBezTo>
                    <a:pt x="66" y="66"/>
                    <a:pt x="65" y="67"/>
                    <a:pt x="65" y="67"/>
                  </a:cubicBezTo>
                  <a:cubicBezTo>
                    <a:pt x="65" y="68"/>
                    <a:pt x="66" y="68"/>
                    <a:pt x="66" y="68"/>
                  </a:cubicBezTo>
                  <a:cubicBezTo>
                    <a:pt x="68" y="69"/>
                    <a:pt x="70" y="67"/>
                    <a:pt x="70" y="66"/>
                  </a:cubicBezTo>
                  <a:cubicBezTo>
                    <a:pt x="70" y="65"/>
                    <a:pt x="70" y="64"/>
                    <a:pt x="69" y="64"/>
                  </a:cubicBezTo>
                  <a:cubicBezTo>
                    <a:pt x="69" y="64"/>
                    <a:pt x="67" y="65"/>
                    <a:pt x="67" y="65"/>
                  </a:cubicBezTo>
                  <a:cubicBezTo>
                    <a:pt x="67" y="65"/>
                    <a:pt x="66" y="64"/>
                    <a:pt x="65" y="63"/>
                  </a:cubicBezTo>
                  <a:cubicBezTo>
                    <a:pt x="68" y="61"/>
                    <a:pt x="70" y="58"/>
                    <a:pt x="71" y="55"/>
                  </a:cubicBezTo>
                  <a:cubicBezTo>
                    <a:pt x="72" y="53"/>
                    <a:pt x="73" y="51"/>
                    <a:pt x="73" y="49"/>
                  </a:cubicBezTo>
                  <a:cubicBezTo>
                    <a:pt x="76" y="49"/>
                    <a:pt x="79" y="50"/>
                    <a:pt x="82" y="50"/>
                  </a:cubicBezTo>
                  <a:cubicBezTo>
                    <a:pt x="81" y="51"/>
                    <a:pt x="81" y="52"/>
                    <a:pt x="82" y="53"/>
                  </a:cubicBezTo>
                  <a:cubicBezTo>
                    <a:pt x="82" y="53"/>
                    <a:pt x="83" y="53"/>
                    <a:pt x="83" y="53"/>
                  </a:cubicBezTo>
                  <a:cubicBezTo>
                    <a:pt x="86" y="52"/>
                    <a:pt x="87" y="48"/>
                    <a:pt x="86" y="47"/>
                  </a:cubicBezTo>
                  <a:cubicBezTo>
                    <a:pt x="86" y="46"/>
                    <a:pt x="85" y="44"/>
                    <a:pt x="84" y="45"/>
                  </a:cubicBezTo>
                  <a:cubicBezTo>
                    <a:pt x="83" y="45"/>
                    <a:pt x="82" y="47"/>
                    <a:pt x="82" y="48"/>
                  </a:cubicBezTo>
                  <a:cubicBezTo>
                    <a:pt x="82" y="48"/>
                    <a:pt x="78" y="48"/>
                    <a:pt x="74" y="47"/>
                  </a:cubicBezTo>
                  <a:cubicBezTo>
                    <a:pt x="74" y="41"/>
                    <a:pt x="73" y="36"/>
                    <a:pt x="71" y="32"/>
                  </a:cubicBezTo>
                  <a:cubicBezTo>
                    <a:pt x="75" y="29"/>
                    <a:pt x="79" y="26"/>
                    <a:pt x="82" y="23"/>
                  </a:cubicBezTo>
                  <a:cubicBezTo>
                    <a:pt x="83" y="24"/>
                    <a:pt x="84" y="25"/>
                    <a:pt x="84" y="25"/>
                  </a:cubicBezTo>
                  <a:cubicBezTo>
                    <a:pt x="85" y="25"/>
                    <a:pt x="86" y="25"/>
                    <a:pt x="86" y="25"/>
                  </a:cubicBezTo>
                  <a:cubicBezTo>
                    <a:pt x="87" y="22"/>
                    <a:pt x="85" y="19"/>
                    <a:pt x="84" y="18"/>
                  </a:cubicBezTo>
                  <a:cubicBezTo>
                    <a:pt x="83" y="17"/>
                    <a:pt x="81" y="17"/>
                    <a:pt x="81" y="18"/>
                  </a:cubicBezTo>
                  <a:cubicBezTo>
                    <a:pt x="80" y="19"/>
                    <a:pt x="81" y="21"/>
                    <a:pt x="82" y="22"/>
                  </a:cubicBezTo>
                  <a:cubicBezTo>
                    <a:pt x="82" y="22"/>
                    <a:pt x="75" y="26"/>
                    <a:pt x="69" y="29"/>
                  </a:cubicBezTo>
                  <a:cubicBezTo>
                    <a:pt x="69" y="28"/>
                    <a:pt x="68" y="26"/>
                    <a:pt x="67" y="25"/>
                  </a:cubicBezTo>
                  <a:cubicBezTo>
                    <a:pt x="69" y="23"/>
                    <a:pt x="70" y="21"/>
                    <a:pt x="72" y="19"/>
                  </a:cubicBezTo>
                  <a:cubicBezTo>
                    <a:pt x="72" y="19"/>
                    <a:pt x="73" y="20"/>
                    <a:pt x="73" y="20"/>
                  </a:cubicBezTo>
                  <a:cubicBezTo>
                    <a:pt x="74" y="20"/>
                    <a:pt x="74" y="19"/>
                    <a:pt x="74" y="19"/>
                  </a:cubicBezTo>
                  <a:cubicBezTo>
                    <a:pt x="75" y="17"/>
                    <a:pt x="73" y="15"/>
                    <a:pt x="72" y="15"/>
                  </a:cubicBezTo>
                  <a:cubicBezTo>
                    <a:pt x="71" y="15"/>
                    <a:pt x="70" y="15"/>
                    <a:pt x="70" y="16"/>
                  </a:cubicBezTo>
                  <a:cubicBezTo>
                    <a:pt x="70" y="16"/>
                    <a:pt x="70" y="17"/>
                    <a:pt x="71" y="18"/>
                  </a:cubicBezTo>
                  <a:cubicBezTo>
                    <a:pt x="71" y="18"/>
                    <a:pt x="68" y="21"/>
                    <a:pt x="65" y="24"/>
                  </a:cubicBezTo>
                  <a:cubicBezTo>
                    <a:pt x="61" y="19"/>
                    <a:pt x="56" y="16"/>
                    <a:pt x="50" y="15"/>
                  </a:cubicBezTo>
                  <a:cubicBezTo>
                    <a:pt x="49" y="15"/>
                    <a:pt x="48" y="15"/>
                    <a:pt x="48" y="15"/>
                  </a:cubicBezTo>
                  <a:cubicBezTo>
                    <a:pt x="47" y="11"/>
                    <a:pt x="47" y="6"/>
                    <a:pt x="47" y="3"/>
                  </a:cubicBezTo>
                  <a:cubicBezTo>
                    <a:pt x="48" y="3"/>
                    <a:pt x="48" y="3"/>
                    <a:pt x="49" y="2"/>
                  </a:cubicBezTo>
                  <a:cubicBezTo>
                    <a:pt x="49" y="2"/>
                    <a:pt x="49" y="2"/>
                    <a:pt x="49" y="1"/>
                  </a:cubicBezTo>
                  <a:cubicBezTo>
                    <a:pt x="48" y="0"/>
                    <a:pt x="45" y="0"/>
                    <a:pt x="44" y="0"/>
                  </a:cubicBezTo>
                  <a:cubicBezTo>
                    <a:pt x="44" y="0"/>
                    <a:pt x="43" y="1"/>
                    <a:pt x="43" y="2"/>
                  </a:cubicBezTo>
                  <a:cubicBezTo>
                    <a:pt x="44" y="3"/>
                    <a:pt x="45" y="3"/>
                    <a:pt x="46" y="3"/>
                  </a:cubicBezTo>
                  <a:cubicBezTo>
                    <a:pt x="46" y="3"/>
                    <a:pt x="45" y="10"/>
                    <a:pt x="45" y="14"/>
                  </a:cubicBezTo>
                  <a:cubicBezTo>
                    <a:pt x="38" y="15"/>
                    <a:pt x="32" y="17"/>
                    <a:pt x="26" y="21"/>
                  </a:cubicBezTo>
                  <a:cubicBezTo>
                    <a:pt x="23" y="17"/>
                    <a:pt x="19" y="13"/>
                    <a:pt x="16" y="10"/>
                  </a:cubicBezTo>
                  <a:cubicBezTo>
                    <a:pt x="16" y="10"/>
                    <a:pt x="17" y="9"/>
                    <a:pt x="17" y="8"/>
                  </a:cubicBezTo>
                  <a:cubicBezTo>
                    <a:pt x="17" y="7"/>
                    <a:pt x="17" y="7"/>
                    <a:pt x="17" y="6"/>
                  </a:cubicBezTo>
                  <a:cubicBezTo>
                    <a:pt x="14" y="5"/>
                    <a:pt x="11" y="8"/>
                    <a:pt x="10" y="9"/>
                  </a:cubicBezTo>
                  <a:cubicBezTo>
                    <a:pt x="10" y="10"/>
                    <a:pt x="9" y="12"/>
                    <a:pt x="11" y="12"/>
                  </a:cubicBezTo>
                  <a:cubicBezTo>
                    <a:pt x="12" y="13"/>
                    <a:pt x="14" y="12"/>
                    <a:pt x="15" y="11"/>
                  </a:cubicBezTo>
                  <a:cubicBezTo>
                    <a:pt x="15" y="11"/>
                    <a:pt x="20" y="18"/>
                    <a:pt x="24" y="24"/>
                  </a:cubicBezTo>
                  <a:cubicBezTo>
                    <a:pt x="22" y="25"/>
                    <a:pt x="20" y="27"/>
                    <a:pt x="19" y="29"/>
                  </a:cubicBezTo>
                  <a:cubicBezTo>
                    <a:pt x="17" y="28"/>
                    <a:pt x="14" y="28"/>
                    <a:pt x="12" y="27"/>
                  </a:cubicBezTo>
                  <a:cubicBezTo>
                    <a:pt x="12" y="26"/>
                    <a:pt x="13" y="26"/>
                    <a:pt x="12" y="25"/>
                  </a:cubicBezTo>
                  <a:cubicBezTo>
                    <a:pt x="12" y="25"/>
                    <a:pt x="12" y="25"/>
                    <a:pt x="12" y="25"/>
                  </a:cubicBezTo>
                  <a:cubicBezTo>
                    <a:pt x="10" y="25"/>
                    <a:pt x="9" y="27"/>
                    <a:pt x="9" y="28"/>
                  </a:cubicBezTo>
                  <a:cubicBezTo>
                    <a:pt x="9" y="29"/>
                    <a:pt x="9" y="30"/>
                    <a:pt x="10" y="30"/>
                  </a:cubicBezTo>
                  <a:cubicBezTo>
                    <a:pt x="11" y="30"/>
                    <a:pt x="12" y="29"/>
                    <a:pt x="12" y="28"/>
                  </a:cubicBezTo>
                  <a:cubicBezTo>
                    <a:pt x="12" y="28"/>
                    <a:pt x="15" y="29"/>
                    <a:pt x="18" y="31"/>
                  </a:cubicBezTo>
                  <a:cubicBezTo>
                    <a:pt x="16" y="35"/>
                    <a:pt x="14" y="39"/>
                    <a:pt x="14" y="44"/>
                  </a:cubicBezTo>
                  <a:cubicBezTo>
                    <a:pt x="14" y="45"/>
                    <a:pt x="14" y="46"/>
                    <a:pt x="14" y="47"/>
                  </a:cubicBezTo>
                  <a:cubicBezTo>
                    <a:pt x="11" y="48"/>
                    <a:pt x="8" y="49"/>
                    <a:pt x="5" y="50"/>
                  </a:cubicBezTo>
                  <a:cubicBezTo>
                    <a:pt x="5" y="49"/>
                    <a:pt x="4" y="48"/>
                    <a:pt x="4" y="48"/>
                  </a:cubicBezTo>
                  <a:cubicBezTo>
                    <a:pt x="3" y="47"/>
                    <a:pt x="3" y="47"/>
                    <a:pt x="2" y="48"/>
                  </a:cubicBezTo>
                  <a:cubicBezTo>
                    <a:pt x="0" y="49"/>
                    <a:pt x="1" y="54"/>
                    <a:pt x="2" y="55"/>
                  </a:cubicBezTo>
                  <a:cubicBezTo>
                    <a:pt x="3" y="56"/>
                    <a:pt x="4" y="56"/>
                    <a:pt x="5" y="56"/>
                  </a:cubicBezTo>
                  <a:cubicBezTo>
                    <a:pt x="6" y="55"/>
                    <a:pt x="6" y="53"/>
                    <a:pt x="5" y="52"/>
                  </a:cubicBezTo>
                  <a:cubicBezTo>
                    <a:pt x="5" y="51"/>
                    <a:pt x="10" y="51"/>
                    <a:pt x="14" y="50"/>
                  </a:cubicBezTo>
                  <a:cubicBezTo>
                    <a:pt x="15" y="53"/>
                    <a:pt x="16" y="57"/>
                    <a:pt x="18" y="59"/>
                  </a:cubicBezTo>
                  <a:cubicBezTo>
                    <a:pt x="16" y="61"/>
                    <a:pt x="15" y="63"/>
                    <a:pt x="14" y="64"/>
                  </a:cubicBezTo>
                  <a:cubicBezTo>
                    <a:pt x="13" y="64"/>
                    <a:pt x="12" y="63"/>
                    <a:pt x="12" y="63"/>
                  </a:cubicBezTo>
                  <a:cubicBezTo>
                    <a:pt x="11" y="63"/>
                    <a:pt x="11" y="63"/>
                    <a:pt x="11" y="64"/>
                  </a:cubicBezTo>
                  <a:cubicBezTo>
                    <a:pt x="10" y="65"/>
                    <a:pt x="12" y="67"/>
                    <a:pt x="13" y="68"/>
                  </a:cubicBezTo>
                  <a:cubicBezTo>
                    <a:pt x="14" y="68"/>
                    <a:pt x="15" y="68"/>
                    <a:pt x="15" y="67"/>
                  </a:cubicBezTo>
                  <a:cubicBezTo>
                    <a:pt x="15" y="67"/>
                    <a:pt x="15" y="66"/>
                    <a:pt x="14" y="65"/>
                  </a:cubicBezTo>
                  <a:cubicBezTo>
                    <a:pt x="14" y="65"/>
                    <a:pt x="16" y="63"/>
                    <a:pt x="19" y="61"/>
                  </a:cubicBezTo>
                  <a:cubicBezTo>
                    <a:pt x="21" y="63"/>
                    <a:pt x="22" y="65"/>
                    <a:pt x="24" y="66"/>
                  </a:cubicBezTo>
                  <a:cubicBezTo>
                    <a:pt x="26" y="68"/>
                    <a:pt x="29" y="69"/>
                    <a:pt x="31" y="70"/>
                  </a:cubicBezTo>
                  <a:cubicBezTo>
                    <a:pt x="31" y="71"/>
                    <a:pt x="31" y="72"/>
                    <a:pt x="31" y="72"/>
                  </a:cubicBezTo>
                  <a:cubicBezTo>
                    <a:pt x="30" y="72"/>
                    <a:pt x="30" y="72"/>
                    <a:pt x="29" y="72"/>
                  </a:cubicBezTo>
                  <a:cubicBezTo>
                    <a:pt x="29" y="73"/>
                    <a:pt x="28" y="73"/>
                    <a:pt x="28" y="73"/>
                  </a:cubicBezTo>
                  <a:cubicBezTo>
                    <a:pt x="29" y="75"/>
                    <a:pt x="31" y="76"/>
                    <a:pt x="33" y="76"/>
                  </a:cubicBezTo>
                  <a:cubicBezTo>
                    <a:pt x="33" y="76"/>
                    <a:pt x="34" y="75"/>
                    <a:pt x="34" y="74"/>
                  </a:cubicBezTo>
                  <a:cubicBezTo>
                    <a:pt x="34" y="74"/>
                    <a:pt x="32" y="73"/>
                    <a:pt x="32" y="73"/>
                  </a:cubicBezTo>
                  <a:cubicBezTo>
                    <a:pt x="32" y="73"/>
                    <a:pt x="32" y="72"/>
                    <a:pt x="33" y="70"/>
                  </a:cubicBezTo>
                  <a:cubicBezTo>
                    <a:pt x="36" y="71"/>
                    <a:pt x="41" y="72"/>
                    <a:pt x="44" y="71"/>
                  </a:cubicBezTo>
                  <a:cubicBezTo>
                    <a:pt x="45" y="75"/>
                    <a:pt x="46" y="79"/>
                    <a:pt x="46" y="83"/>
                  </a:cubicBezTo>
                  <a:cubicBezTo>
                    <a:pt x="45" y="83"/>
                    <a:pt x="44" y="83"/>
                    <a:pt x="44" y="84"/>
                  </a:cubicBezTo>
                  <a:cubicBezTo>
                    <a:pt x="43" y="84"/>
                    <a:pt x="43" y="85"/>
                    <a:pt x="43" y="85"/>
                  </a:cubicBezTo>
                  <a:cubicBezTo>
                    <a:pt x="45" y="87"/>
                    <a:pt x="49" y="87"/>
                    <a:pt x="50" y="87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43">
              <a:extLst>
                <a:ext uri="{FF2B5EF4-FFF2-40B4-BE49-F238E27FC236}">
                  <a16:creationId xmlns:a16="http://schemas.microsoft.com/office/drawing/2014/main" id="{14260730-597C-2E4E-B606-8048C85089E8}"/>
                </a:ext>
              </a:extLst>
            </p:cNvPr>
            <p:cNvSpPr>
              <a:spLocks/>
            </p:cNvSpPr>
            <p:nvPr/>
          </p:nvSpPr>
          <p:spPr bwMode="auto">
            <a:xfrm>
              <a:off x="846138" y="3679825"/>
              <a:ext cx="392113" cy="385763"/>
            </a:xfrm>
            <a:custGeom>
              <a:avLst/>
              <a:gdLst>
                <a:gd name="T0" fmla="*/ 21 w 106"/>
                <a:gd name="T1" fmla="*/ 102 h 104"/>
                <a:gd name="T2" fmla="*/ 29 w 106"/>
                <a:gd name="T3" fmla="*/ 87 h 104"/>
                <a:gd name="T4" fmla="*/ 49 w 106"/>
                <a:gd name="T5" fmla="*/ 95 h 104"/>
                <a:gd name="T6" fmla="*/ 48 w 106"/>
                <a:gd name="T7" fmla="*/ 99 h 104"/>
                <a:gd name="T8" fmla="*/ 53 w 106"/>
                <a:gd name="T9" fmla="*/ 102 h 104"/>
                <a:gd name="T10" fmla="*/ 51 w 106"/>
                <a:gd name="T11" fmla="*/ 99 h 104"/>
                <a:gd name="T12" fmla="*/ 64 w 106"/>
                <a:gd name="T13" fmla="*/ 93 h 104"/>
                <a:gd name="T14" fmla="*/ 77 w 106"/>
                <a:gd name="T15" fmla="*/ 97 h 104"/>
                <a:gd name="T16" fmla="*/ 76 w 106"/>
                <a:gd name="T17" fmla="*/ 102 h 104"/>
                <a:gd name="T18" fmla="*/ 83 w 106"/>
                <a:gd name="T19" fmla="*/ 95 h 104"/>
                <a:gd name="T20" fmla="*/ 73 w 106"/>
                <a:gd name="T21" fmla="*/ 88 h 104"/>
                <a:gd name="T22" fmla="*/ 100 w 106"/>
                <a:gd name="T23" fmla="*/ 74 h 104"/>
                <a:gd name="T24" fmla="*/ 102 w 106"/>
                <a:gd name="T25" fmla="*/ 79 h 104"/>
                <a:gd name="T26" fmla="*/ 103 w 106"/>
                <a:gd name="T27" fmla="*/ 68 h 104"/>
                <a:gd name="T28" fmla="*/ 84 w 106"/>
                <a:gd name="T29" fmla="*/ 68 h 104"/>
                <a:gd name="T30" fmla="*/ 95 w 106"/>
                <a:gd name="T31" fmla="*/ 61 h 104"/>
                <a:gd name="T32" fmla="*/ 97 w 106"/>
                <a:gd name="T33" fmla="*/ 64 h 104"/>
                <a:gd name="T34" fmla="*/ 96 w 106"/>
                <a:gd name="T35" fmla="*/ 57 h 104"/>
                <a:gd name="T36" fmla="*/ 85 w 106"/>
                <a:gd name="T37" fmla="*/ 60 h 104"/>
                <a:gd name="T38" fmla="*/ 77 w 106"/>
                <a:gd name="T39" fmla="*/ 37 h 104"/>
                <a:gd name="T40" fmla="*/ 88 w 106"/>
                <a:gd name="T41" fmla="*/ 27 h 104"/>
                <a:gd name="T42" fmla="*/ 86 w 106"/>
                <a:gd name="T43" fmla="*/ 21 h 104"/>
                <a:gd name="T44" fmla="*/ 85 w 106"/>
                <a:gd name="T45" fmla="*/ 25 h 104"/>
                <a:gd name="T46" fmla="*/ 52 w 106"/>
                <a:gd name="T47" fmla="*/ 25 h 104"/>
                <a:gd name="T48" fmla="*/ 55 w 106"/>
                <a:gd name="T49" fmla="*/ 5 h 104"/>
                <a:gd name="T50" fmla="*/ 48 w 106"/>
                <a:gd name="T51" fmla="*/ 1 h 104"/>
                <a:gd name="T52" fmla="*/ 50 w 106"/>
                <a:gd name="T53" fmla="*/ 6 h 104"/>
                <a:gd name="T54" fmla="*/ 39 w 106"/>
                <a:gd name="T55" fmla="*/ 26 h 104"/>
                <a:gd name="T56" fmla="*/ 36 w 106"/>
                <a:gd name="T57" fmla="*/ 17 h 104"/>
                <a:gd name="T58" fmla="*/ 30 w 106"/>
                <a:gd name="T59" fmla="*/ 16 h 104"/>
                <a:gd name="T60" fmla="*/ 34 w 106"/>
                <a:gd name="T61" fmla="*/ 19 h 104"/>
                <a:gd name="T62" fmla="*/ 22 w 106"/>
                <a:gd name="T63" fmla="*/ 35 h 104"/>
                <a:gd name="T64" fmla="*/ 9 w 106"/>
                <a:gd name="T65" fmla="*/ 33 h 104"/>
                <a:gd name="T66" fmla="*/ 8 w 106"/>
                <a:gd name="T67" fmla="*/ 28 h 104"/>
                <a:gd name="T68" fmla="*/ 4 w 106"/>
                <a:gd name="T69" fmla="*/ 37 h 104"/>
                <a:gd name="T70" fmla="*/ 17 w 106"/>
                <a:gd name="T71" fmla="*/ 40 h 104"/>
                <a:gd name="T72" fmla="*/ 4 w 106"/>
                <a:gd name="T73" fmla="*/ 52 h 104"/>
                <a:gd name="T74" fmla="*/ 2 w 106"/>
                <a:gd name="T75" fmla="*/ 50 h 104"/>
                <a:gd name="T76" fmla="*/ 3 w 106"/>
                <a:gd name="T77" fmla="*/ 57 h 104"/>
                <a:gd name="T78" fmla="*/ 12 w 106"/>
                <a:gd name="T79" fmla="*/ 54 h 104"/>
                <a:gd name="T80" fmla="*/ 15 w 106"/>
                <a:gd name="T81" fmla="*/ 73 h 104"/>
                <a:gd name="T82" fmla="*/ 11 w 106"/>
                <a:gd name="T83" fmla="*/ 73 h 104"/>
                <a:gd name="T84" fmla="*/ 11 w 106"/>
                <a:gd name="T85" fmla="*/ 79 h 104"/>
                <a:gd name="T86" fmla="*/ 13 w 106"/>
                <a:gd name="T87" fmla="*/ 76 h 104"/>
                <a:gd name="T88" fmla="*/ 26 w 106"/>
                <a:gd name="T89" fmla="*/ 85 h 104"/>
                <a:gd name="T90" fmla="*/ 14 w 106"/>
                <a:gd name="T91" fmla="*/ 95 h 104"/>
                <a:gd name="T92" fmla="*/ 18 w 106"/>
                <a:gd name="T93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06" h="104">
                  <a:moveTo>
                    <a:pt x="18" y="104"/>
                  </a:moveTo>
                  <a:cubicBezTo>
                    <a:pt x="19" y="104"/>
                    <a:pt x="21" y="104"/>
                    <a:pt x="21" y="102"/>
                  </a:cubicBezTo>
                  <a:cubicBezTo>
                    <a:pt x="22" y="101"/>
                    <a:pt x="20" y="99"/>
                    <a:pt x="19" y="98"/>
                  </a:cubicBezTo>
                  <a:cubicBezTo>
                    <a:pt x="19" y="98"/>
                    <a:pt x="24" y="93"/>
                    <a:pt x="29" y="87"/>
                  </a:cubicBezTo>
                  <a:cubicBezTo>
                    <a:pt x="30" y="88"/>
                    <a:pt x="31" y="88"/>
                    <a:pt x="32" y="89"/>
                  </a:cubicBezTo>
                  <a:cubicBezTo>
                    <a:pt x="37" y="92"/>
                    <a:pt x="43" y="94"/>
                    <a:pt x="49" y="95"/>
                  </a:cubicBezTo>
                  <a:cubicBezTo>
                    <a:pt x="50" y="96"/>
                    <a:pt x="50" y="97"/>
                    <a:pt x="50" y="99"/>
                  </a:cubicBezTo>
                  <a:cubicBezTo>
                    <a:pt x="49" y="99"/>
                    <a:pt x="48" y="99"/>
                    <a:pt x="48" y="99"/>
                  </a:cubicBezTo>
                  <a:cubicBezTo>
                    <a:pt x="47" y="100"/>
                    <a:pt x="47" y="100"/>
                    <a:pt x="47" y="101"/>
                  </a:cubicBezTo>
                  <a:cubicBezTo>
                    <a:pt x="48" y="102"/>
                    <a:pt x="52" y="102"/>
                    <a:pt x="53" y="102"/>
                  </a:cubicBezTo>
                  <a:cubicBezTo>
                    <a:pt x="54" y="101"/>
                    <a:pt x="55" y="101"/>
                    <a:pt x="54" y="100"/>
                  </a:cubicBezTo>
                  <a:cubicBezTo>
                    <a:pt x="54" y="99"/>
                    <a:pt x="52" y="99"/>
                    <a:pt x="51" y="99"/>
                  </a:cubicBezTo>
                  <a:cubicBezTo>
                    <a:pt x="51" y="98"/>
                    <a:pt x="51" y="97"/>
                    <a:pt x="51" y="95"/>
                  </a:cubicBezTo>
                  <a:cubicBezTo>
                    <a:pt x="56" y="95"/>
                    <a:pt x="60" y="95"/>
                    <a:pt x="64" y="93"/>
                  </a:cubicBezTo>
                  <a:cubicBezTo>
                    <a:pt x="66" y="92"/>
                    <a:pt x="68" y="91"/>
                    <a:pt x="70" y="90"/>
                  </a:cubicBezTo>
                  <a:cubicBezTo>
                    <a:pt x="73" y="92"/>
                    <a:pt x="75" y="95"/>
                    <a:pt x="77" y="97"/>
                  </a:cubicBezTo>
                  <a:cubicBezTo>
                    <a:pt x="76" y="98"/>
                    <a:pt x="75" y="99"/>
                    <a:pt x="75" y="100"/>
                  </a:cubicBezTo>
                  <a:cubicBezTo>
                    <a:pt x="75" y="101"/>
                    <a:pt x="75" y="102"/>
                    <a:pt x="76" y="102"/>
                  </a:cubicBezTo>
                  <a:cubicBezTo>
                    <a:pt x="79" y="103"/>
                    <a:pt x="83" y="100"/>
                    <a:pt x="84" y="98"/>
                  </a:cubicBezTo>
                  <a:cubicBezTo>
                    <a:pt x="85" y="97"/>
                    <a:pt x="85" y="96"/>
                    <a:pt x="83" y="95"/>
                  </a:cubicBezTo>
                  <a:cubicBezTo>
                    <a:pt x="82" y="94"/>
                    <a:pt x="80" y="96"/>
                    <a:pt x="79" y="96"/>
                  </a:cubicBezTo>
                  <a:cubicBezTo>
                    <a:pt x="78" y="96"/>
                    <a:pt x="76" y="92"/>
                    <a:pt x="73" y="88"/>
                  </a:cubicBezTo>
                  <a:cubicBezTo>
                    <a:pt x="77" y="84"/>
                    <a:pt x="81" y="78"/>
                    <a:pt x="83" y="72"/>
                  </a:cubicBezTo>
                  <a:cubicBezTo>
                    <a:pt x="89" y="73"/>
                    <a:pt x="95" y="74"/>
                    <a:pt x="100" y="74"/>
                  </a:cubicBezTo>
                  <a:cubicBezTo>
                    <a:pt x="100" y="76"/>
                    <a:pt x="100" y="77"/>
                    <a:pt x="101" y="78"/>
                  </a:cubicBezTo>
                  <a:cubicBezTo>
                    <a:pt x="101" y="79"/>
                    <a:pt x="102" y="79"/>
                    <a:pt x="102" y="79"/>
                  </a:cubicBezTo>
                  <a:cubicBezTo>
                    <a:pt x="105" y="78"/>
                    <a:pt x="106" y="73"/>
                    <a:pt x="106" y="71"/>
                  </a:cubicBezTo>
                  <a:cubicBezTo>
                    <a:pt x="106" y="69"/>
                    <a:pt x="105" y="68"/>
                    <a:pt x="103" y="68"/>
                  </a:cubicBezTo>
                  <a:cubicBezTo>
                    <a:pt x="102" y="69"/>
                    <a:pt x="101" y="71"/>
                    <a:pt x="101" y="73"/>
                  </a:cubicBezTo>
                  <a:cubicBezTo>
                    <a:pt x="100" y="73"/>
                    <a:pt x="92" y="70"/>
                    <a:pt x="84" y="68"/>
                  </a:cubicBezTo>
                  <a:cubicBezTo>
                    <a:pt x="84" y="66"/>
                    <a:pt x="85" y="65"/>
                    <a:pt x="85" y="63"/>
                  </a:cubicBezTo>
                  <a:cubicBezTo>
                    <a:pt x="88" y="62"/>
                    <a:pt x="92" y="62"/>
                    <a:pt x="95" y="61"/>
                  </a:cubicBezTo>
                  <a:cubicBezTo>
                    <a:pt x="95" y="62"/>
                    <a:pt x="95" y="63"/>
                    <a:pt x="96" y="63"/>
                  </a:cubicBezTo>
                  <a:cubicBezTo>
                    <a:pt x="96" y="64"/>
                    <a:pt x="96" y="64"/>
                    <a:pt x="97" y="64"/>
                  </a:cubicBezTo>
                  <a:cubicBezTo>
                    <a:pt x="99" y="62"/>
                    <a:pt x="98" y="59"/>
                    <a:pt x="98" y="58"/>
                  </a:cubicBezTo>
                  <a:cubicBezTo>
                    <a:pt x="97" y="57"/>
                    <a:pt x="97" y="56"/>
                    <a:pt x="96" y="57"/>
                  </a:cubicBezTo>
                  <a:cubicBezTo>
                    <a:pt x="95" y="57"/>
                    <a:pt x="95" y="59"/>
                    <a:pt x="95" y="60"/>
                  </a:cubicBezTo>
                  <a:cubicBezTo>
                    <a:pt x="95" y="60"/>
                    <a:pt x="90" y="60"/>
                    <a:pt x="85" y="60"/>
                  </a:cubicBezTo>
                  <a:cubicBezTo>
                    <a:pt x="85" y="52"/>
                    <a:pt x="83" y="45"/>
                    <a:pt x="78" y="39"/>
                  </a:cubicBezTo>
                  <a:cubicBezTo>
                    <a:pt x="78" y="38"/>
                    <a:pt x="77" y="38"/>
                    <a:pt x="77" y="37"/>
                  </a:cubicBezTo>
                  <a:cubicBezTo>
                    <a:pt x="80" y="34"/>
                    <a:pt x="83" y="29"/>
                    <a:pt x="86" y="26"/>
                  </a:cubicBezTo>
                  <a:cubicBezTo>
                    <a:pt x="87" y="27"/>
                    <a:pt x="87" y="27"/>
                    <a:pt x="88" y="27"/>
                  </a:cubicBezTo>
                  <a:cubicBezTo>
                    <a:pt x="89" y="27"/>
                    <a:pt x="89" y="27"/>
                    <a:pt x="89" y="26"/>
                  </a:cubicBezTo>
                  <a:cubicBezTo>
                    <a:pt x="90" y="24"/>
                    <a:pt x="87" y="22"/>
                    <a:pt x="86" y="21"/>
                  </a:cubicBezTo>
                  <a:cubicBezTo>
                    <a:pt x="85" y="21"/>
                    <a:pt x="84" y="21"/>
                    <a:pt x="84" y="22"/>
                  </a:cubicBezTo>
                  <a:cubicBezTo>
                    <a:pt x="84" y="23"/>
                    <a:pt x="85" y="25"/>
                    <a:pt x="85" y="25"/>
                  </a:cubicBezTo>
                  <a:cubicBezTo>
                    <a:pt x="85" y="25"/>
                    <a:pt x="79" y="31"/>
                    <a:pt x="75" y="35"/>
                  </a:cubicBezTo>
                  <a:cubicBezTo>
                    <a:pt x="68" y="29"/>
                    <a:pt x="60" y="26"/>
                    <a:pt x="52" y="25"/>
                  </a:cubicBezTo>
                  <a:cubicBezTo>
                    <a:pt x="52" y="19"/>
                    <a:pt x="52" y="11"/>
                    <a:pt x="52" y="6"/>
                  </a:cubicBezTo>
                  <a:cubicBezTo>
                    <a:pt x="53" y="6"/>
                    <a:pt x="55" y="6"/>
                    <a:pt x="55" y="5"/>
                  </a:cubicBezTo>
                  <a:cubicBezTo>
                    <a:pt x="56" y="5"/>
                    <a:pt x="56" y="4"/>
                    <a:pt x="56" y="3"/>
                  </a:cubicBezTo>
                  <a:cubicBezTo>
                    <a:pt x="55" y="1"/>
                    <a:pt x="50" y="0"/>
                    <a:pt x="48" y="1"/>
                  </a:cubicBezTo>
                  <a:cubicBezTo>
                    <a:pt x="46" y="1"/>
                    <a:pt x="45" y="2"/>
                    <a:pt x="46" y="4"/>
                  </a:cubicBezTo>
                  <a:cubicBezTo>
                    <a:pt x="46" y="5"/>
                    <a:pt x="49" y="6"/>
                    <a:pt x="50" y="6"/>
                  </a:cubicBezTo>
                  <a:cubicBezTo>
                    <a:pt x="50" y="6"/>
                    <a:pt x="49" y="16"/>
                    <a:pt x="48" y="25"/>
                  </a:cubicBezTo>
                  <a:cubicBezTo>
                    <a:pt x="45" y="25"/>
                    <a:pt x="42" y="25"/>
                    <a:pt x="39" y="26"/>
                  </a:cubicBezTo>
                  <a:cubicBezTo>
                    <a:pt x="37" y="23"/>
                    <a:pt x="36" y="20"/>
                    <a:pt x="35" y="18"/>
                  </a:cubicBezTo>
                  <a:cubicBezTo>
                    <a:pt x="35" y="18"/>
                    <a:pt x="36" y="17"/>
                    <a:pt x="36" y="17"/>
                  </a:cubicBezTo>
                  <a:cubicBezTo>
                    <a:pt x="37" y="16"/>
                    <a:pt x="36" y="16"/>
                    <a:pt x="36" y="15"/>
                  </a:cubicBezTo>
                  <a:cubicBezTo>
                    <a:pt x="34" y="14"/>
                    <a:pt x="31" y="16"/>
                    <a:pt x="30" y="16"/>
                  </a:cubicBezTo>
                  <a:cubicBezTo>
                    <a:pt x="30" y="17"/>
                    <a:pt x="29" y="18"/>
                    <a:pt x="30" y="19"/>
                  </a:cubicBezTo>
                  <a:cubicBezTo>
                    <a:pt x="31" y="19"/>
                    <a:pt x="33" y="19"/>
                    <a:pt x="34" y="19"/>
                  </a:cubicBezTo>
                  <a:cubicBezTo>
                    <a:pt x="34" y="19"/>
                    <a:pt x="35" y="22"/>
                    <a:pt x="37" y="26"/>
                  </a:cubicBezTo>
                  <a:cubicBezTo>
                    <a:pt x="31" y="28"/>
                    <a:pt x="26" y="31"/>
                    <a:pt x="22" y="35"/>
                  </a:cubicBezTo>
                  <a:cubicBezTo>
                    <a:pt x="21" y="36"/>
                    <a:pt x="20" y="37"/>
                    <a:pt x="19" y="38"/>
                  </a:cubicBezTo>
                  <a:cubicBezTo>
                    <a:pt x="15" y="36"/>
                    <a:pt x="12" y="34"/>
                    <a:pt x="9" y="33"/>
                  </a:cubicBezTo>
                  <a:cubicBezTo>
                    <a:pt x="9" y="32"/>
                    <a:pt x="10" y="30"/>
                    <a:pt x="10" y="29"/>
                  </a:cubicBezTo>
                  <a:cubicBezTo>
                    <a:pt x="9" y="29"/>
                    <a:pt x="9" y="28"/>
                    <a:pt x="8" y="28"/>
                  </a:cubicBezTo>
                  <a:cubicBezTo>
                    <a:pt x="5" y="28"/>
                    <a:pt x="2" y="32"/>
                    <a:pt x="2" y="34"/>
                  </a:cubicBezTo>
                  <a:cubicBezTo>
                    <a:pt x="2" y="36"/>
                    <a:pt x="2" y="37"/>
                    <a:pt x="4" y="37"/>
                  </a:cubicBezTo>
                  <a:cubicBezTo>
                    <a:pt x="5" y="37"/>
                    <a:pt x="7" y="35"/>
                    <a:pt x="8" y="34"/>
                  </a:cubicBezTo>
                  <a:cubicBezTo>
                    <a:pt x="8" y="34"/>
                    <a:pt x="12" y="37"/>
                    <a:pt x="17" y="40"/>
                  </a:cubicBezTo>
                  <a:cubicBezTo>
                    <a:pt x="15" y="44"/>
                    <a:pt x="13" y="48"/>
                    <a:pt x="12" y="52"/>
                  </a:cubicBezTo>
                  <a:cubicBezTo>
                    <a:pt x="9" y="52"/>
                    <a:pt x="7" y="52"/>
                    <a:pt x="4" y="52"/>
                  </a:cubicBezTo>
                  <a:cubicBezTo>
                    <a:pt x="4" y="52"/>
                    <a:pt x="4" y="51"/>
                    <a:pt x="4" y="50"/>
                  </a:cubicBezTo>
                  <a:cubicBezTo>
                    <a:pt x="3" y="50"/>
                    <a:pt x="3" y="50"/>
                    <a:pt x="2" y="50"/>
                  </a:cubicBezTo>
                  <a:cubicBezTo>
                    <a:pt x="1" y="51"/>
                    <a:pt x="0" y="54"/>
                    <a:pt x="1" y="55"/>
                  </a:cubicBezTo>
                  <a:cubicBezTo>
                    <a:pt x="1" y="56"/>
                    <a:pt x="2" y="57"/>
                    <a:pt x="3" y="57"/>
                  </a:cubicBezTo>
                  <a:cubicBezTo>
                    <a:pt x="4" y="56"/>
                    <a:pt x="4" y="54"/>
                    <a:pt x="4" y="54"/>
                  </a:cubicBezTo>
                  <a:cubicBezTo>
                    <a:pt x="4" y="53"/>
                    <a:pt x="8" y="54"/>
                    <a:pt x="12" y="54"/>
                  </a:cubicBezTo>
                  <a:cubicBezTo>
                    <a:pt x="12" y="57"/>
                    <a:pt x="12" y="60"/>
                    <a:pt x="12" y="63"/>
                  </a:cubicBezTo>
                  <a:cubicBezTo>
                    <a:pt x="13" y="67"/>
                    <a:pt x="14" y="70"/>
                    <a:pt x="15" y="73"/>
                  </a:cubicBezTo>
                  <a:cubicBezTo>
                    <a:pt x="14" y="73"/>
                    <a:pt x="14" y="74"/>
                    <a:pt x="13" y="74"/>
                  </a:cubicBezTo>
                  <a:cubicBezTo>
                    <a:pt x="12" y="74"/>
                    <a:pt x="12" y="73"/>
                    <a:pt x="11" y="73"/>
                  </a:cubicBezTo>
                  <a:cubicBezTo>
                    <a:pt x="10" y="73"/>
                    <a:pt x="10" y="73"/>
                    <a:pt x="10" y="73"/>
                  </a:cubicBezTo>
                  <a:cubicBezTo>
                    <a:pt x="9" y="75"/>
                    <a:pt x="10" y="78"/>
                    <a:pt x="11" y="79"/>
                  </a:cubicBezTo>
                  <a:cubicBezTo>
                    <a:pt x="12" y="79"/>
                    <a:pt x="13" y="80"/>
                    <a:pt x="14" y="79"/>
                  </a:cubicBezTo>
                  <a:cubicBezTo>
                    <a:pt x="14" y="78"/>
                    <a:pt x="14" y="76"/>
                    <a:pt x="13" y="76"/>
                  </a:cubicBezTo>
                  <a:cubicBezTo>
                    <a:pt x="13" y="75"/>
                    <a:pt x="14" y="75"/>
                    <a:pt x="16" y="74"/>
                  </a:cubicBezTo>
                  <a:cubicBezTo>
                    <a:pt x="19" y="78"/>
                    <a:pt x="22" y="82"/>
                    <a:pt x="26" y="85"/>
                  </a:cubicBezTo>
                  <a:cubicBezTo>
                    <a:pt x="23" y="89"/>
                    <a:pt x="20" y="93"/>
                    <a:pt x="18" y="97"/>
                  </a:cubicBezTo>
                  <a:cubicBezTo>
                    <a:pt x="17" y="96"/>
                    <a:pt x="16" y="95"/>
                    <a:pt x="14" y="95"/>
                  </a:cubicBezTo>
                  <a:cubicBezTo>
                    <a:pt x="14" y="96"/>
                    <a:pt x="13" y="96"/>
                    <a:pt x="13" y="97"/>
                  </a:cubicBezTo>
                  <a:cubicBezTo>
                    <a:pt x="12" y="100"/>
                    <a:pt x="16" y="103"/>
                    <a:pt x="18" y="10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13" name="TekstSylinder 12">
            <a:extLst>
              <a:ext uri="{FF2B5EF4-FFF2-40B4-BE49-F238E27FC236}">
                <a16:creationId xmlns:a16="http://schemas.microsoft.com/office/drawing/2014/main" id="{F4247263-14F1-6F4E-BEFA-937BCC63C825}"/>
              </a:ext>
            </a:extLst>
          </p:cNvPr>
          <p:cNvSpPr txBox="1"/>
          <p:nvPr/>
        </p:nvSpPr>
        <p:spPr>
          <a:xfrm>
            <a:off x="15416162" y="12715501"/>
            <a:ext cx="574067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30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For mer informasjon om Corona:</a:t>
            </a:r>
            <a:endParaRPr sz="3000" b="1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14" name="Bilde 13" descr="Et bilde som inneholder tegning&#10;&#10;Automatisk generert beskrivelse">
            <a:extLst>
              <a:ext uri="{FF2B5EF4-FFF2-40B4-BE49-F238E27FC236}">
                <a16:creationId xmlns:a16="http://schemas.microsoft.com/office/drawing/2014/main" id="{DCA6D8CB-ACB9-1143-9EA3-4DBE33762C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87316" y="10528388"/>
            <a:ext cx="2540000" cy="2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693177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5000">
        <p159:morph option="byObject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-tema">
  <a:themeElements>
    <a:clrScheme name="Office-t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2797</TotalTime>
  <Words>298</Words>
  <Application>Microsoft Macintosh PowerPoint</Application>
  <PresentationFormat>Egendefinert</PresentationFormat>
  <Paragraphs>66</Paragraphs>
  <Slides>10</Slides>
  <Notes>1</Notes>
  <HiddenSlides>0</HiddenSlides>
  <MMClips>0</MMClips>
  <ScaleCrop>false</ScaleCrop>
  <HeadingPairs>
    <vt:vector size="6" baseType="variant">
      <vt:variant>
        <vt:lpstr>Brukte skrifter</vt:lpstr>
      </vt:variant>
      <vt:variant>
        <vt:i4>5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10</vt:i4>
      </vt:variant>
    </vt:vector>
  </HeadingPairs>
  <TitlesOfParts>
    <vt:vector size="16" baseType="lpstr">
      <vt:lpstr>Arial</vt:lpstr>
      <vt:lpstr>Arial Rounded MT Bold</vt:lpstr>
      <vt:lpstr>Calibri</vt:lpstr>
      <vt:lpstr>Calibri Light</vt:lpstr>
      <vt:lpstr>Roboto</vt:lpstr>
      <vt:lpstr>Office-tema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Cecilie Rubach</dc:creator>
  <cp:lastModifiedBy>Cecilie Rubach</cp:lastModifiedBy>
  <cp:revision>29</cp:revision>
  <dcterms:created xsi:type="dcterms:W3CDTF">2020-03-13T11:46:13Z</dcterms:created>
  <dcterms:modified xsi:type="dcterms:W3CDTF">2020-03-25T09:04:27Z</dcterms:modified>
</cp:coreProperties>
</file>