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sldIdLst>
    <p:sldId id="297" r:id="rId5"/>
    <p:sldId id="300" r:id="rId6"/>
    <p:sldId id="299" r:id="rId7"/>
    <p:sldId id="301" r:id="rId8"/>
    <p:sldId id="290" r:id="rId9"/>
    <p:sldId id="291" r:id="rId10"/>
    <p:sldId id="294" r:id="rId11"/>
    <p:sldId id="284" r:id="rId12"/>
    <p:sldId id="288" r:id="rId13"/>
    <p:sldId id="295" r:id="rId14"/>
    <p:sldId id="282" r:id="rId15"/>
    <p:sldId id="283" r:id="rId16"/>
    <p:sldId id="296" r:id="rId17"/>
    <p:sldId id="285" r:id="rId18"/>
    <p:sldId id="286" r:id="rId19"/>
    <p:sldId id="287" r:id="rId20"/>
  </p:sldIdLst>
  <p:sldSz cx="24384000" cy="13716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var Villa" initials="IV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940"/>
    <a:srgbClr val="E1363E"/>
    <a:srgbClr val="D20A15"/>
    <a:srgbClr val="211106"/>
    <a:srgbClr val="008450"/>
    <a:srgbClr val="040E23"/>
    <a:srgbClr val="051020"/>
    <a:srgbClr val="009047"/>
    <a:srgbClr val="6CD056"/>
    <a:srgbClr val="5004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D16374-92D9-FA46-B61F-2DF1B1A9EDA7}" v="3" dt="2019-12-04T13:48:55.6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aks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416"/>
    <p:restoredTop sz="91589"/>
  </p:normalViewPr>
  <p:slideViewPr>
    <p:cSldViewPr showGuides="1">
      <p:cViewPr varScale="1">
        <p:scale>
          <a:sx n="33" d="100"/>
          <a:sy n="33" d="100"/>
        </p:scale>
        <p:origin x="224" y="9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92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ecilie Rubach" userId="9e612b3f-6d9c-4479-9c95-1be016640a44" providerId="ADAL" clId="{D1D16374-92D9-FA46-B61F-2DF1B1A9EDA7}"/>
    <pc:docChg chg="delSld modSld sldOrd">
      <pc:chgData name="Cecilie Rubach" userId="9e612b3f-6d9c-4479-9c95-1be016640a44" providerId="ADAL" clId="{D1D16374-92D9-FA46-B61F-2DF1B1A9EDA7}" dt="2019-12-04T13:49:01.083" v="3" actId="2696"/>
      <pc:docMkLst>
        <pc:docMk/>
      </pc:docMkLst>
      <pc:sldChg chg="ord">
        <pc:chgData name="Cecilie Rubach" userId="9e612b3f-6d9c-4479-9c95-1be016640a44" providerId="ADAL" clId="{D1D16374-92D9-FA46-B61F-2DF1B1A9EDA7}" dt="2019-12-04T13:48:53.503" v="1"/>
        <pc:sldMkLst>
          <pc:docMk/>
          <pc:sldMk cId="3897430805" sldId="290"/>
        </pc:sldMkLst>
      </pc:sldChg>
      <pc:sldChg chg="ord">
        <pc:chgData name="Cecilie Rubach" userId="9e612b3f-6d9c-4479-9c95-1be016640a44" providerId="ADAL" clId="{D1D16374-92D9-FA46-B61F-2DF1B1A9EDA7}" dt="2019-12-04T13:48:55.621" v="2"/>
        <pc:sldMkLst>
          <pc:docMk/>
          <pc:sldMk cId="929659629" sldId="29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A726CD-1E4B-447A-9E44-0894C5939F8B}" type="datetimeFigureOut">
              <a:rPr lang="nb-NO" smtClean="0"/>
              <a:t>25.11.2020</a:t>
            </a:fld>
            <a:endParaRPr lang="nb-NO" dirty="0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 dirty="0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0A777-6995-428B-A366-617210CC7787}" type="slidenum">
              <a:rPr lang="nb-NO" smtClean="0"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3800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8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617311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9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55871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11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983670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12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544548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14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60137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15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39652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16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68886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0966320"/>
      </p:ext>
    </p:extLst>
  </p:cSld>
  <p:clrMapOvr>
    <a:masterClrMapping/>
  </p:clrMapOvr>
  <p:transition spd="slow" advTm="10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979675"/>
      </p:ext>
    </p:extLst>
  </p:cSld>
  <p:clrMapOvr>
    <a:masterClrMapping/>
  </p:clrMapOvr>
  <p:transition spd="slow" advTm="10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5973856"/>
      </p:ext>
    </p:extLst>
  </p:cSld>
  <p:clrMapOvr>
    <a:masterClrMapping/>
  </p:clrMapOvr>
  <p:transition spd="slow" advTm="10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65D7420A-4AA5-F74F-B5E0-EBC1708F4C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1378" r="17990" b="322"/>
          <a:stretch/>
        </p:blipFill>
        <p:spPr>
          <a:xfrm rot="16200000">
            <a:off x="5422113" y="-5422113"/>
            <a:ext cx="13877167" cy="2472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326829"/>
      </p:ext>
    </p:extLst>
  </p:cSld>
  <p:clrMapOvr>
    <a:masterClrMapping/>
  </p:clrMapOvr>
  <p:transition spd="slow" advTm="10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013F6CBB-DBDF-BE4C-9F3B-825C814DAD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5413493" y="-5447883"/>
            <a:ext cx="13750390" cy="2457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541882"/>
      </p:ext>
    </p:extLst>
  </p:cSld>
  <p:clrMapOvr>
    <a:masterClrMapping/>
  </p:clrMapOvr>
  <p:transition spd="slow" advTm="10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gendefinert oppsett">
    <p:bg>
      <p:bgPr>
        <a:gradFill>
          <a:gsLst>
            <a:gs pos="0">
              <a:schemeClr val="tx1">
                <a:lumMod val="85000"/>
              </a:schemeClr>
            </a:gs>
            <a:gs pos="76000">
              <a:schemeClr val="tx1"/>
            </a:gs>
            <a:gs pos="21000">
              <a:schemeClr val="tx1"/>
            </a:gs>
            <a:gs pos="98000">
              <a:schemeClr val="tx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774206"/>
      </p:ext>
    </p:extLst>
  </p:cSld>
  <p:clrMapOvr>
    <a:masterClrMapping/>
  </p:clrMapOvr>
  <p:transition spd="slow" advTm="10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gendefinert oppsett">
    <p:bg>
      <p:bgPr>
        <a:solidFill>
          <a:srgbClr val="0510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0860673"/>
      </p:ext>
    </p:extLst>
  </p:cSld>
  <p:clrMapOvr>
    <a:masterClrMapping/>
  </p:clrMapOvr>
  <p:transition spd="slow" advTm="10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35121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slow" advTm="10000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emf"/><Relationship Id="rId5" Type="http://schemas.openxmlformats.org/officeDocument/2006/relationships/image" Target="../media/image36.emf"/><Relationship Id="rId4" Type="http://schemas.openxmlformats.org/officeDocument/2006/relationships/image" Target="../media/image2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image" Target="../media/image1.emf"/><Relationship Id="rId7" Type="http://schemas.openxmlformats.org/officeDocument/2006/relationships/image" Target="../media/image2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image" Target="../media/image2.emf"/><Relationship Id="rId7" Type="http://schemas.openxmlformats.org/officeDocument/2006/relationships/image" Target="../media/image2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11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Et bilde som inneholder utendørs, bygning, sitter, gulv&#10;&#10;Automatisk generert beskrivelse">
            <a:extLst>
              <a:ext uri="{FF2B5EF4-FFF2-40B4-BE49-F238E27FC236}">
                <a16:creationId xmlns:a16="http://schemas.microsoft.com/office/drawing/2014/main" id="{73A1530B-4699-474B-BE37-972E78AA4D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6" b="37914"/>
          <a:stretch/>
        </p:blipFill>
        <p:spPr>
          <a:xfrm>
            <a:off x="0" y="0"/>
            <a:ext cx="24384000" cy="13716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0" name="Ellipse 19">
            <a:extLst>
              <a:ext uri="{FF2B5EF4-FFF2-40B4-BE49-F238E27FC236}">
                <a16:creationId xmlns:a16="http://schemas.microsoft.com/office/drawing/2014/main" id="{07E18268-6BB3-4B4B-ADCB-162816B9EC10}"/>
              </a:ext>
            </a:extLst>
          </p:cNvPr>
          <p:cNvSpPr/>
          <p:nvPr/>
        </p:nvSpPr>
        <p:spPr>
          <a:xfrm>
            <a:off x="6953722" y="2066752"/>
            <a:ext cx="10402459" cy="10402459"/>
          </a:xfrm>
          <a:prstGeom prst="ellipse">
            <a:avLst/>
          </a:prstGeom>
          <a:solidFill>
            <a:schemeClr val="tx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65ED525-BC14-AE4D-B28D-71F7C40E1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2745" y="4205652"/>
            <a:ext cx="3456384" cy="4664910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0D28E580-DACC-2941-8F38-FCC237ED70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9092059" y="4205652"/>
            <a:ext cx="3450435" cy="466491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C48252FA-CF59-D149-8D54-62C9A90A92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1870" y="10461431"/>
            <a:ext cx="2479107" cy="2568283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36259344-5066-244A-B6B1-45C7EC6D9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49100" y="9869584"/>
            <a:ext cx="2748526" cy="2847394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3CD41ACA-4DBE-0749-967D-D22DDEA7D8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66037" y="8797731"/>
            <a:ext cx="1917700" cy="16637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09FD9C23-A556-7642-987F-CC41ACB40D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0000" y="8919852"/>
            <a:ext cx="1917700" cy="1663700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9A8846FB-A0D0-5F4F-BDBD-90BB35B4AC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8643" y="1782776"/>
            <a:ext cx="1977200" cy="2010153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1C75C9DD-31BD-AD43-A485-671EAA79EE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545850">
            <a:off x="20486175" y="1851550"/>
            <a:ext cx="1948188" cy="2369418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328D0AFB-DBD5-2A4B-9641-E5C6EF4463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67070" y="-49290"/>
            <a:ext cx="24451070" cy="869253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A2933A20-487B-A640-B352-F318A65338D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17817" y="4462637"/>
            <a:ext cx="6490920" cy="3763515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7E636EEC-B8ED-8A46-8BC8-45214F5DB4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50427" y="8574184"/>
            <a:ext cx="2425700" cy="25908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C90ACE99-CBA3-9A49-8CEB-3769846AA3B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97909" y="1351045"/>
            <a:ext cx="11788182" cy="118338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6047846"/>
      </p:ext>
    </p:extLst>
  </p:cSld>
  <p:clrMapOvr>
    <a:masterClrMapping/>
  </p:clrMapOvr>
  <p:transition spd="slow" advTm="10000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A7FE8637-6005-A649-BAB4-7686686D95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82" r="6251"/>
          <a:stretch/>
        </p:blipFill>
        <p:spPr>
          <a:xfrm rot="16200000">
            <a:off x="-4635613" y="-2696805"/>
            <a:ext cx="14617624" cy="19037602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06BAB06-024C-9840-8309-4E6ED90324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6136" y="3661296"/>
            <a:ext cx="6644834" cy="639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29082"/>
      </p:ext>
    </p:extLst>
  </p:cSld>
  <p:clrMapOvr>
    <a:masterClrMapping/>
  </p:clrMapOvr>
  <p:transition spd="slow" advTm="10000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43285E5E-AF8F-424A-A664-3637E3F21D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30" t="1378" r="17990" b="-1378"/>
          <a:stretch/>
        </p:blipFill>
        <p:spPr>
          <a:xfrm rot="16200000">
            <a:off x="5702250" y="-5716337"/>
            <a:ext cx="13715999" cy="251486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798A725-F746-F141-8B36-8971590B13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30" t="1378" r="17990" b="322"/>
          <a:stretch/>
        </p:blipFill>
        <p:spPr>
          <a:xfrm rot="16200000">
            <a:off x="5502697" y="-5477545"/>
            <a:ext cx="13715999" cy="24721393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8E97633-3DA9-F94C-BBB0-376CFDF69D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5166" y="5504425"/>
            <a:ext cx="13174353" cy="2092205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74ADC38A-6E14-9F44-ADFF-8CAB1AC572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6973" y="8154144"/>
            <a:ext cx="10750737" cy="45108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10D4153-F0DD-4749-9415-04751636F2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684" y="25151"/>
            <a:ext cx="6854223" cy="10958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573406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>
            <a:extLst>
              <a:ext uri="{FF2B5EF4-FFF2-40B4-BE49-F238E27FC236}">
                <a16:creationId xmlns:a16="http://schemas.microsoft.com/office/drawing/2014/main" id="{29D600B2-1C94-F549-898D-99A03AB54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413493" y="-5447883"/>
            <a:ext cx="13750390" cy="24577376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74ADC38A-6E14-9F44-ADFF-8CAB1AC572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7256" y="4265712"/>
            <a:ext cx="7574744" cy="317822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BDB9D9F3-A506-4643-96C7-0CC8DA7A98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28304" y="-34392"/>
            <a:ext cx="7410101" cy="11847287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8E97633-3DA9-F94C-BBB0-376CFDF69D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5595" y="5201816"/>
            <a:ext cx="12346093" cy="196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491090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>
            <a:extLst>
              <a:ext uri="{FF2B5EF4-FFF2-40B4-BE49-F238E27FC236}">
                <a16:creationId xmlns:a16="http://schemas.microsoft.com/office/drawing/2014/main" id="{0546586E-6AAB-554D-96CC-E2B9B0FA07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2550" y="5054600"/>
            <a:ext cx="6438900" cy="3606800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5A338577-07D3-F048-BCD8-AAB8B6FD9E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155" y="4641850"/>
            <a:ext cx="1879600" cy="44323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CD7B48DA-84B8-A341-9AD7-927E6C387B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42245" y="4641850"/>
            <a:ext cx="1879600" cy="443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674684"/>
      </p:ext>
    </p:extLst>
  </p:cSld>
  <p:clrMapOvr>
    <a:masterClrMapping/>
  </p:clrMapOvr>
  <p:transition spd="slow" advTm="10000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148855C3-98A1-8945-899F-78F41DD01D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30" t="1378" r="17990" b="322"/>
          <a:stretch/>
        </p:blipFill>
        <p:spPr>
          <a:xfrm rot="16200000">
            <a:off x="5502697" y="-5502696"/>
            <a:ext cx="13715999" cy="24721393"/>
          </a:xfrm>
          <a:prstGeom prst="rect">
            <a:avLst/>
          </a:prstGeom>
        </p:spPr>
      </p:pic>
      <p:pic>
        <p:nvPicPr>
          <p:cNvPr id="5" name="Bilde 4" descr="Et bilde som inneholder innendørs, vegg, sitter&#10;&#10;&#10;&#10;Automatisk generert beskrivelse">
            <a:extLst>
              <a:ext uri="{FF2B5EF4-FFF2-40B4-BE49-F238E27FC236}">
                <a16:creationId xmlns:a16="http://schemas.microsoft.com/office/drawing/2014/main" id="{30E8A144-2D24-084D-96BB-3C47EE7C347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526"/>
            <a:ext cx="24721394" cy="13703474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CDB1E1C0-C698-0C4C-9EB8-346C5BFBFF4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30"/>
          <a:stretch/>
        </p:blipFill>
        <p:spPr>
          <a:xfrm>
            <a:off x="-1" y="0"/>
            <a:ext cx="24721393" cy="2969568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14F42D8E-6631-BB47-8692-20652860438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30"/>
          <a:stretch/>
        </p:blipFill>
        <p:spPr>
          <a:xfrm flipV="1">
            <a:off x="0" y="10251817"/>
            <a:ext cx="24721393" cy="349857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CEBF185A-FE82-7E4F-B807-B150C2D893D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50986" r="33895" b="14499"/>
          <a:stretch/>
        </p:blipFill>
        <p:spPr>
          <a:xfrm>
            <a:off x="7259452" y="3548078"/>
            <a:ext cx="9865096" cy="4850307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A4489E49-E7FE-F448-877A-899ACE4F6B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12864" y="9422284"/>
            <a:ext cx="5758273" cy="416261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2987B0A-9C70-544A-85B1-AFF5BE20CC9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69022" y="8567530"/>
            <a:ext cx="1445959" cy="48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13712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>
            <a:extLst>
              <a:ext uri="{FF2B5EF4-FFF2-40B4-BE49-F238E27FC236}">
                <a16:creationId xmlns:a16="http://schemas.microsoft.com/office/drawing/2014/main" id="{86A67177-0A2F-6549-BD7B-957C923954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413493" y="-5447883"/>
            <a:ext cx="13750390" cy="24577376"/>
          </a:xfrm>
          <a:prstGeom prst="rect">
            <a:avLst/>
          </a:prstGeom>
        </p:spPr>
      </p:pic>
      <p:pic>
        <p:nvPicPr>
          <p:cNvPr id="6" name="Bilde 5" descr="Et bilde som inneholder innendørs, vegg, sitter&#10;&#10;&#10;&#10;Automatisk generert beskrivelse">
            <a:extLst>
              <a:ext uri="{FF2B5EF4-FFF2-40B4-BE49-F238E27FC236}">
                <a16:creationId xmlns:a16="http://schemas.microsoft.com/office/drawing/2014/main" id="{7DF7914F-4F6D-3B46-A3BB-ECBB22A2807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26"/>
            <a:ext cx="24577376" cy="1370347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9E3EEE-C785-7949-8DD8-8181EEA3D3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30"/>
          <a:stretch/>
        </p:blipFill>
        <p:spPr>
          <a:xfrm>
            <a:off x="-2302" y="-34391"/>
            <a:ext cx="24721393" cy="2969568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85E230FF-8E1D-6D48-837D-597099DD74B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30"/>
          <a:stretch/>
        </p:blipFill>
        <p:spPr>
          <a:xfrm flipV="1">
            <a:off x="0" y="10251817"/>
            <a:ext cx="24721393" cy="3498574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10638A49-31FF-2344-B924-6AC5FB93650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50986" r="33895" b="14499"/>
          <a:stretch/>
        </p:blipFill>
        <p:spPr>
          <a:xfrm>
            <a:off x="7259452" y="3548078"/>
            <a:ext cx="9865096" cy="485030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38D709D3-A124-B649-AB40-987BB7211E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12864" y="9422284"/>
            <a:ext cx="5758273" cy="416261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F2ADF024-29DC-5043-AB9A-D03814D453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69022" y="8567530"/>
            <a:ext cx="1445959" cy="48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239259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chemeClr val="bg1">
                <a:lumMod val="65000"/>
                <a:lumOff val="35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 descr="Et bilde som inneholder innendørs, vegg, sitter&#10;&#10;&#10;&#10;Automatisk generert beskrivelse">
            <a:extLst>
              <a:ext uri="{FF2B5EF4-FFF2-40B4-BE49-F238E27FC236}">
                <a16:creationId xmlns:a16="http://schemas.microsoft.com/office/drawing/2014/main" id="{879F2BAB-B790-7443-BA7E-3943BBA8E9E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26"/>
            <a:ext cx="24384000" cy="13703474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9F92ABE0-D667-CC48-9B8E-53AE28C39B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50986" r="33895" b="14499"/>
          <a:stretch/>
        </p:blipFill>
        <p:spPr>
          <a:xfrm>
            <a:off x="7259452" y="3548078"/>
            <a:ext cx="9865096" cy="4850307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C8964FD6-01FF-6E49-9D77-606BB1CC86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12864" y="9422284"/>
            <a:ext cx="5758273" cy="416261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74506D55-4965-1D4B-A7A2-C879056739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69022" y="8567530"/>
            <a:ext cx="1445959" cy="481986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A36351D1-4F03-0641-9843-6420CB020B7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30"/>
          <a:stretch/>
        </p:blipFill>
        <p:spPr>
          <a:xfrm>
            <a:off x="-2302" y="-34391"/>
            <a:ext cx="24721393" cy="2969568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ABDF086B-F951-7144-B266-39A9A64CD4A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30"/>
          <a:stretch/>
        </p:blipFill>
        <p:spPr>
          <a:xfrm flipV="1">
            <a:off x="0" y="10251817"/>
            <a:ext cx="24721393" cy="349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589099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B1FD5C13-B255-0946-851E-37CE887D8B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776"/>
          <a:stretch/>
        </p:blipFill>
        <p:spPr>
          <a:xfrm>
            <a:off x="12625268" y="3545632"/>
            <a:ext cx="10461307" cy="7488415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9A83E6B-C9F3-F94D-AC32-AC80D458A2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425" y="1004222"/>
            <a:ext cx="10873209" cy="1170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243838"/>
      </p:ext>
    </p:extLst>
  </p:cSld>
  <p:clrMapOvr>
    <a:masterClrMapping/>
  </p:clrMapOvr>
  <p:transition spd="slow" advTm="10000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 descr="Et bilde som inneholder sitter, liten, bord, holder&#10;&#10;Automatisk generert beskrivelse">
            <a:extLst>
              <a:ext uri="{FF2B5EF4-FFF2-40B4-BE49-F238E27FC236}">
                <a16:creationId xmlns:a16="http://schemas.microsoft.com/office/drawing/2014/main" id="{E89AB66D-A3E3-EA43-AE37-C8AC393E4F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1"/>
          <a:stretch/>
        </p:blipFill>
        <p:spPr>
          <a:xfrm>
            <a:off x="0" y="-1"/>
            <a:ext cx="25297456" cy="13716001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617FB574-C5B8-374B-B75B-C6E0142D8E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8698" y="-1094646"/>
            <a:ext cx="811616" cy="5238611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D6BBA3AC-5F33-C845-AC3B-10354A8CA5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3982" y="-1062880"/>
            <a:ext cx="806159" cy="5804345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21F30D11-BAE7-D14D-B355-3169606B83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48912" y="-2597621"/>
            <a:ext cx="806158" cy="519524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9220C41E-BEFA-CA4B-A8B6-CEF3600C01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0855" y="3106255"/>
            <a:ext cx="10753029" cy="750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546268"/>
      </p:ext>
    </p:extLst>
  </p:cSld>
  <p:clrMapOvr>
    <a:masterClrMapping/>
  </p:clrMapOvr>
  <p:transition spd="slow" advTm="10000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EF339D-5E83-274C-91F6-25776A55F4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6140" y="-11115"/>
            <a:ext cx="9671720" cy="13643199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3EEEABF-21EB-5244-99D7-4D4C0622C1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4246" y="3977680"/>
            <a:ext cx="4457700" cy="1816100"/>
          </a:xfrm>
          <a:prstGeom prst="rect">
            <a:avLst/>
          </a:prstGeom>
        </p:spPr>
      </p:pic>
      <p:sp>
        <p:nvSpPr>
          <p:cNvPr id="7" name="TekstSylinder 6">
            <a:extLst>
              <a:ext uri="{FF2B5EF4-FFF2-40B4-BE49-F238E27FC236}">
                <a16:creationId xmlns:a16="http://schemas.microsoft.com/office/drawing/2014/main" id="{35A2B41D-2F33-C740-8C68-11A6445772B3}"/>
              </a:ext>
            </a:extLst>
          </p:cNvPr>
          <p:cNvSpPr txBox="1"/>
          <p:nvPr/>
        </p:nvSpPr>
        <p:spPr>
          <a:xfrm>
            <a:off x="11028548" y="3532774"/>
            <a:ext cx="23042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0" dirty="0">
                <a:solidFill>
                  <a:srgbClr val="E1363E"/>
                </a:solidFill>
                <a:latin typeface="Impact" panose="020B0806030902050204" pitchFamily="34" charset="0"/>
              </a:rPr>
              <a:t>Sale</a:t>
            </a:r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0C42807A-C5F2-4F4E-BFD5-2AFBDD27087E}"/>
              </a:ext>
            </a:extLst>
          </p:cNvPr>
          <p:cNvSpPr txBox="1"/>
          <p:nvPr/>
        </p:nvSpPr>
        <p:spPr>
          <a:xfrm>
            <a:off x="11260968" y="4607260"/>
            <a:ext cx="23042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0" dirty="0">
                <a:solidFill>
                  <a:srgbClr val="FEC940"/>
                </a:solidFill>
                <a:latin typeface="Impact" panose="020B0806030902050204" pitchFamily="34" charset="0"/>
              </a:rPr>
              <a:t>40</a:t>
            </a:r>
            <a:r>
              <a:rPr lang="en-GB" sz="6000" dirty="0">
                <a:solidFill>
                  <a:srgbClr val="FEC940"/>
                </a:solidFill>
                <a:latin typeface="Impact" panose="020B0806030902050204" pitchFamily="34" charset="0"/>
              </a:rPr>
              <a:t>%</a:t>
            </a:r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C28561B3-723B-434A-874D-C5CD70F9DF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2150" y="2265890"/>
            <a:ext cx="5219700" cy="1397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67E6D81B-DCAF-6945-9BD7-F9A424E53B3A}"/>
              </a:ext>
            </a:extLst>
          </p:cNvPr>
          <p:cNvSpPr/>
          <p:nvPr/>
        </p:nvSpPr>
        <p:spPr>
          <a:xfrm>
            <a:off x="1824378" y="820745"/>
            <a:ext cx="3296804" cy="3296804"/>
          </a:xfrm>
          <a:prstGeom prst="ellipse">
            <a:avLst/>
          </a:prstGeom>
          <a:solidFill>
            <a:srgbClr val="E13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C832C3D8-1B6D-CC42-BC2F-F6BDB4A6B50D}"/>
              </a:ext>
            </a:extLst>
          </p:cNvPr>
          <p:cNvSpPr/>
          <p:nvPr/>
        </p:nvSpPr>
        <p:spPr>
          <a:xfrm>
            <a:off x="1824378" y="4987669"/>
            <a:ext cx="3296804" cy="3296804"/>
          </a:xfrm>
          <a:prstGeom prst="ellipse">
            <a:avLst/>
          </a:prstGeom>
          <a:solidFill>
            <a:srgbClr val="E13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4B1C169D-3DB4-DD45-902E-CB591BA82753}"/>
              </a:ext>
            </a:extLst>
          </p:cNvPr>
          <p:cNvSpPr/>
          <p:nvPr/>
        </p:nvSpPr>
        <p:spPr>
          <a:xfrm>
            <a:off x="1824378" y="9226065"/>
            <a:ext cx="3296804" cy="3296804"/>
          </a:xfrm>
          <a:prstGeom prst="ellipse">
            <a:avLst/>
          </a:prstGeom>
          <a:solidFill>
            <a:srgbClr val="E13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C0645865-9000-5743-B074-743ED5317980}"/>
              </a:ext>
            </a:extLst>
          </p:cNvPr>
          <p:cNvSpPr/>
          <p:nvPr/>
        </p:nvSpPr>
        <p:spPr>
          <a:xfrm>
            <a:off x="18999196" y="820745"/>
            <a:ext cx="3296804" cy="3296804"/>
          </a:xfrm>
          <a:prstGeom prst="ellipse">
            <a:avLst/>
          </a:prstGeom>
          <a:solidFill>
            <a:srgbClr val="E13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8DFECD27-AED1-6E41-AB7D-1272725F76C2}"/>
              </a:ext>
            </a:extLst>
          </p:cNvPr>
          <p:cNvSpPr/>
          <p:nvPr/>
        </p:nvSpPr>
        <p:spPr>
          <a:xfrm>
            <a:off x="18999196" y="4987669"/>
            <a:ext cx="3296804" cy="3296804"/>
          </a:xfrm>
          <a:prstGeom prst="ellipse">
            <a:avLst/>
          </a:prstGeom>
          <a:solidFill>
            <a:srgbClr val="E13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01D78397-30FD-654D-92FC-8EB3F70B541C}"/>
              </a:ext>
            </a:extLst>
          </p:cNvPr>
          <p:cNvSpPr/>
          <p:nvPr/>
        </p:nvSpPr>
        <p:spPr>
          <a:xfrm>
            <a:off x="18999196" y="9226065"/>
            <a:ext cx="3296804" cy="3296804"/>
          </a:xfrm>
          <a:prstGeom prst="ellipse">
            <a:avLst/>
          </a:prstGeom>
          <a:solidFill>
            <a:srgbClr val="E13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kstSylinder 24">
            <a:extLst>
              <a:ext uri="{FF2B5EF4-FFF2-40B4-BE49-F238E27FC236}">
                <a16:creationId xmlns:a16="http://schemas.microsoft.com/office/drawing/2014/main" id="{3A627C30-84EC-844D-AC17-1E4B217E7B65}"/>
              </a:ext>
            </a:extLst>
          </p:cNvPr>
          <p:cNvSpPr txBox="1"/>
          <p:nvPr/>
        </p:nvSpPr>
        <p:spPr>
          <a:xfrm>
            <a:off x="7356140" y="11968871"/>
            <a:ext cx="96297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spc="300" dirty="0">
                <a:latin typeface="Impact" panose="020B0806030902050204" pitchFamily="34" charset="0"/>
              </a:rPr>
              <a:t>clothes . apparels . </a:t>
            </a:r>
            <a:r>
              <a:rPr lang="en-GB" sz="3000" spc="300" dirty="0" err="1">
                <a:latin typeface="Impact" panose="020B0806030902050204" pitchFamily="34" charset="0"/>
              </a:rPr>
              <a:t>accesories</a:t>
            </a:r>
            <a:endParaRPr lang="en-GB" sz="3000" spc="300" dirty="0">
              <a:latin typeface="Impact" panose="020B0806030902050204" pitchFamily="34" charset="0"/>
            </a:endParaRPr>
          </a:p>
        </p:txBody>
      </p:sp>
      <p:sp>
        <p:nvSpPr>
          <p:cNvPr id="26" name="TekstSylinder 25">
            <a:extLst>
              <a:ext uri="{FF2B5EF4-FFF2-40B4-BE49-F238E27FC236}">
                <a16:creationId xmlns:a16="http://schemas.microsoft.com/office/drawing/2014/main" id="{F4009F83-D2C2-E144-BAF0-C8259BF21876}"/>
              </a:ext>
            </a:extLst>
          </p:cNvPr>
          <p:cNvSpPr txBox="1"/>
          <p:nvPr/>
        </p:nvSpPr>
        <p:spPr>
          <a:xfrm>
            <a:off x="7480057" y="8240637"/>
            <a:ext cx="3631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spc="-150" dirty="0"/>
              <a:t>25 Dec - 10 </a:t>
            </a:r>
            <a:r>
              <a:rPr lang="en-GB" sz="4000" b="1" spc="-150" dirty="0" err="1"/>
              <a:t>jan</a:t>
            </a:r>
            <a:endParaRPr lang="en-GB" sz="4000" b="1" spc="-150" dirty="0"/>
          </a:p>
        </p:txBody>
      </p:sp>
      <p:sp>
        <p:nvSpPr>
          <p:cNvPr id="28" name="TekstSylinder 27">
            <a:extLst>
              <a:ext uri="{FF2B5EF4-FFF2-40B4-BE49-F238E27FC236}">
                <a16:creationId xmlns:a16="http://schemas.microsoft.com/office/drawing/2014/main" id="{9500EFBD-FDF7-5F43-AA6F-338066F71CC1}"/>
              </a:ext>
            </a:extLst>
          </p:cNvPr>
          <p:cNvSpPr txBox="1"/>
          <p:nvPr/>
        </p:nvSpPr>
        <p:spPr>
          <a:xfrm>
            <a:off x="13354085" y="8240637"/>
            <a:ext cx="3631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spc="-150" dirty="0"/>
              <a:t>Start at 12 PM</a:t>
            </a:r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4AFE16FD-A247-264B-86D2-28156336BC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04368" y="11909279"/>
            <a:ext cx="673181" cy="67318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06589B97-52DB-A843-A9A4-21EEB9FE76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8681" y="11909279"/>
            <a:ext cx="673181" cy="673181"/>
          </a:xfrm>
          <a:prstGeom prst="rect">
            <a:avLst/>
          </a:prstGeom>
        </p:spPr>
      </p:pic>
      <p:sp>
        <p:nvSpPr>
          <p:cNvPr id="32" name="TekstSylinder 31">
            <a:extLst>
              <a:ext uri="{FF2B5EF4-FFF2-40B4-BE49-F238E27FC236}">
                <a16:creationId xmlns:a16="http://schemas.microsoft.com/office/drawing/2014/main" id="{8B4A151C-1626-BA4A-B762-300A1B75D08D}"/>
              </a:ext>
            </a:extLst>
          </p:cNvPr>
          <p:cNvSpPr txBox="1"/>
          <p:nvPr/>
        </p:nvSpPr>
        <p:spPr>
          <a:xfrm>
            <a:off x="1656868" y="1640951"/>
            <a:ext cx="36318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spc="-150" dirty="0"/>
              <a:t>Place </a:t>
            </a:r>
          </a:p>
          <a:p>
            <a:pPr algn="ctr"/>
            <a:r>
              <a:rPr lang="en-GB" sz="4000" b="1" spc="-150" dirty="0"/>
              <a:t>Your Product</a:t>
            </a:r>
          </a:p>
        </p:txBody>
      </p:sp>
      <p:sp>
        <p:nvSpPr>
          <p:cNvPr id="33" name="TekstSylinder 32">
            <a:extLst>
              <a:ext uri="{FF2B5EF4-FFF2-40B4-BE49-F238E27FC236}">
                <a16:creationId xmlns:a16="http://schemas.microsoft.com/office/drawing/2014/main" id="{60A890CB-47C3-5A47-BBA7-2E43E6A83A9A}"/>
              </a:ext>
            </a:extLst>
          </p:cNvPr>
          <p:cNvSpPr txBox="1"/>
          <p:nvPr/>
        </p:nvSpPr>
        <p:spPr>
          <a:xfrm>
            <a:off x="1656868" y="5894899"/>
            <a:ext cx="36318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spc="-150" dirty="0"/>
              <a:t>Place </a:t>
            </a:r>
          </a:p>
          <a:p>
            <a:pPr algn="ctr"/>
            <a:r>
              <a:rPr lang="en-GB" sz="4000" b="1" spc="-150" dirty="0"/>
              <a:t>Your Product</a:t>
            </a:r>
          </a:p>
        </p:txBody>
      </p:sp>
      <p:sp>
        <p:nvSpPr>
          <p:cNvPr id="34" name="TekstSylinder 33">
            <a:extLst>
              <a:ext uri="{FF2B5EF4-FFF2-40B4-BE49-F238E27FC236}">
                <a16:creationId xmlns:a16="http://schemas.microsoft.com/office/drawing/2014/main" id="{E7489AEB-7798-FD4F-B7EB-80EC5DC59895}"/>
              </a:ext>
            </a:extLst>
          </p:cNvPr>
          <p:cNvSpPr txBox="1"/>
          <p:nvPr/>
        </p:nvSpPr>
        <p:spPr>
          <a:xfrm>
            <a:off x="1656868" y="10109090"/>
            <a:ext cx="36318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spc="-150" dirty="0"/>
              <a:t>Place </a:t>
            </a:r>
          </a:p>
          <a:p>
            <a:pPr algn="ctr"/>
            <a:r>
              <a:rPr lang="en-GB" sz="4000" b="1" spc="-150" dirty="0"/>
              <a:t>Your Product</a:t>
            </a:r>
          </a:p>
        </p:txBody>
      </p:sp>
      <p:sp>
        <p:nvSpPr>
          <p:cNvPr id="35" name="TekstSylinder 34">
            <a:extLst>
              <a:ext uri="{FF2B5EF4-FFF2-40B4-BE49-F238E27FC236}">
                <a16:creationId xmlns:a16="http://schemas.microsoft.com/office/drawing/2014/main" id="{0DB85BD1-D000-1E48-B004-145BD1CC9835}"/>
              </a:ext>
            </a:extLst>
          </p:cNvPr>
          <p:cNvSpPr txBox="1"/>
          <p:nvPr/>
        </p:nvSpPr>
        <p:spPr>
          <a:xfrm>
            <a:off x="18791929" y="10109090"/>
            <a:ext cx="36318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spc="-150" dirty="0"/>
              <a:t>Place </a:t>
            </a:r>
          </a:p>
          <a:p>
            <a:pPr algn="ctr"/>
            <a:r>
              <a:rPr lang="en-GB" sz="4000" b="1" spc="-150" dirty="0"/>
              <a:t>Your Product</a:t>
            </a:r>
          </a:p>
        </p:txBody>
      </p:sp>
      <p:sp>
        <p:nvSpPr>
          <p:cNvPr id="36" name="TekstSylinder 35">
            <a:extLst>
              <a:ext uri="{FF2B5EF4-FFF2-40B4-BE49-F238E27FC236}">
                <a16:creationId xmlns:a16="http://schemas.microsoft.com/office/drawing/2014/main" id="{C522E63E-2657-E14B-B220-2DC93E790B1A}"/>
              </a:ext>
            </a:extLst>
          </p:cNvPr>
          <p:cNvSpPr txBox="1"/>
          <p:nvPr/>
        </p:nvSpPr>
        <p:spPr>
          <a:xfrm>
            <a:off x="18791929" y="5894898"/>
            <a:ext cx="36318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spc="-150" dirty="0"/>
              <a:t>Place </a:t>
            </a:r>
          </a:p>
          <a:p>
            <a:pPr algn="ctr"/>
            <a:r>
              <a:rPr lang="en-GB" sz="4000" b="1" spc="-150" dirty="0"/>
              <a:t>Your Product</a:t>
            </a:r>
          </a:p>
        </p:txBody>
      </p:sp>
      <p:sp>
        <p:nvSpPr>
          <p:cNvPr id="37" name="TekstSylinder 36">
            <a:extLst>
              <a:ext uri="{FF2B5EF4-FFF2-40B4-BE49-F238E27FC236}">
                <a16:creationId xmlns:a16="http://schemas.microsoft.com/office/drawing/2014/main" id="{AAA30075-94C1-6341-8264-541E03239019}"/>
              </a:ext>
            </a:extLst>
          </p:cNvPr>
          <p:cNvSpPr txBox="1"/>
          <p:nvPr/>
        </p:nvSpPr>
        <p:spPr>
          <a:xfrm>
            <a:off x="18791929" y="1680707"/>
            <a:ext cx="36318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spc="-150" dirty="0"/>
              <a:t>Place </a:t>
            </a:r>
          </a:p>
          <a:p>
            <a:pPr algn="ctr"/>
            <a:r>
              <a:rPr lang="en-GB" sz="4000" b="1" spc="-150" dirty="0"/>
              <a:t>Your Product</a:t>
            </a:r>
          </a:p>
        </p:txBody>
      </p:sp>
    </p:spTree>
    <p:extLst>
      <p:ext uri="{BB962C8B-B14F-4D97-AF65-F5344CB8AC3E}">
        <p14:creationId xmlns:p14="http://schemas.microsoft.com/office/powerpoint/2010/main" val="3086161837"/>
      </p:ext>
    </p:extLst>
  </p:cSld>
  <p:clrMapOvr>
    <a:masterClrMapping/>
  </p:clrMapOvr>
  <p:transition spd="slow" advTm="10000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rød, klokke, sitter, foto&#10;&#10;Automatisk generert beskrivelse">
            <a:extLst>
              <a:ext uri="{FF2B5EF4-FFF2-40B4-BE49-F238E27FC236}">
                <a16:creationId xmlns:a16="http://schemas.microsoft.com/office/drawing/2014/main" id="{75C86FE0-E01D-1A4E-B3D2-AED754BC3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24721392" cy="13905783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E66CDAE3-3EC3-B041-B691-8EF8EB1C44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7264" y="5746571"/>
            <a:ext cx="13997059" cy="2222858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89800B6C-AD04-8448-B4A3-431632C4A4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631" y="8442176"/>
            <a:ext cx="10750737" cy="45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30805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plante, blomst, vase, vann&#10;&#10;Automatisk generert beskrivelse">
            <a:extLst>
              <a:ext uri="{FF2B5EF4-FFF2-40B4-BE49-F238E27FC236}">
                <a16:creationId xmlns:a16="http://schemas.microsoft.com/office/drawing/2014/main" id="{4E26A0E4-7E2A-AC4A-BA91-34C108DFD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00"/>
            <a:ext cx="24577376" cy="13824774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59F6F25-54E2-0441-9260-BDC51B3C54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50986" r="33895" b="14499"/>
          <a:stretch/>
        </p:blipFill>
        <p:spPr>
          <a:xfrm>
            <a:off x="7259452" y="3833664"/>
            <a:ext cx="9865096" cy="4850307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FE2D9837-86D9-FC40-BE6D-34AAE44CBE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2864" y="9673970"/>
            <a:ext cx="5758273" cy="416261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C97F3B4-0BB0-CF4B-8F59-7816EE427C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69022" y="8819216"/>
            <a:ext cx="1445959" cy="48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659629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0E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>
            <a:extLst>
              <a:ext uri="{FF2B5EF4-FFF2-40B4-BE49-F238E27FC236}">
                <a16:creationId xmlns:a16="http://schemas.microsoft.com/office/drawing/2014/main" id="{CA26DBA6-E2F8-A24E-A89F-91CB6200B0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2428" y="777929"/>
            <a:ext cx="13260288" cy="12160141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06BAB06-024C-9840-8309-4E6ED90324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06579" y="3874216"/>
            <a:ext cx="6202245" cy="5967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512923"/>
      </p:ext>
    </p:extLst>
  </p:cSld>
  <p:clrMapOvr>
    <a:masterClrMapping/>
  </p:clrMapOvr>
  <p:transition spd="slow" advTm="10000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85000"/>
              </a:schemeClr>
            </a:gs>
            <a:gs pos="76000">
              <a:schemeClr val="tx1"/>
            </a:gs>
            <a:gs pos="21000">
              <a:schemeClr val="tx1"/>
            </a:gs>
            <a:gs pos="98000">
              <a:schemeClr val="tx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48E97633-3DA9-F94C-BBB0-376CFDF69D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0781" y="4994908"/>
            <a:ext cx="13997059" cy="2222858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9BA4955-65FA-7747-8285-13D31BBC7E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0233" y="7650088"/>
            <a:ext cx="10318154" cy="432930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8111F7C6-8C14-2542-A251-7911CCE86A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7366" y="2341197"/>
            <a:ext cx="7807325" cy="903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864649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148855C3-98A1-8945-899F-78F41DD01D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690" t="1378" r="17990" b="322"/>
          <a:stretch/>
        </p:blipFill>
        <p:spPr>
          <a:xfrm rot="16200000">
            <a:off x="5468075" y="-5476880"/>
            <a:ext cx="13877167" cy="24721393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AA82C71B-4695-634A-8665-9DCE2E517F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50986" r="33895" b="14499"/>
          <a:stretch/>
        </p:blipFill>
        <p:spPr>
          <a:xfrm>
            <a:off x="7845474" y="5561856"/>
            <a:ext cx="9865096" cy="4850307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2342DA9D-A158-354A-9C8E-796EEB6B64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68" r="32891" b="50000"/>
          <a:stretch/>
        </p:blipFill>
        <p:spPr>
          <a:xfrm>
            <a:off x="8159551" y="-846856"/>
            <a:ext cx="8784977" cy="727950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9CB6C070-8C79-9242-A2EB-1862C3B711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2924" y="11402162"/>
            <a:ext cx="5758273" cy="416261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047B9C3A-E7AF-7649-9F9A-48C33A4318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55044" y="10547408"/>
            <a:ext cx="1445959" cy="481986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AC9AF7D-6BF5-DF43-9E2A-48CEB51BEC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2" r="67759" b="50000"/>
          <a:stretch/>
        </p:blipFill>
        <p:spPr>
          <a:xfrm>
            <a:off x="4745845" y="-848052"/>
            <a:ext cx="3978894" cy="10276547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E5C27244-0C61-B54B-87EE-28E7001D180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69" b="50000"/>
          <a:stretch/>
        </p:blipFill>
        <p:spPr>
          <a:xfrm>
            <a:off x="45962" y="-126776"/>
            <a:ext cx="6064577" cy="727950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3F9C08EE-8CD1-CC42-BCC2-9E30972A19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2" r="67759" b="50000"/>
          <a:stretch/>
        </p:blipFill>
        <p:spPr>
          <a:xfrm>
            <a:off x="15453094" y="-669860"/>
            <a:ext cx="3978894" cy="10276547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B3F1DD8A-3AAD-6D4C-A7BD-4E946B8D5A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47" b="50000"/>
          <a:stretch/>
        </p:blipFill>
        <p:spPr>
          <a:xfrm>
            <a:off x="18728828" y="-198784"/>
            <a:ext cx="5992565" cy="7279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413014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8D2B452CB365049A1D1075FB48FD5DF" ma:contentTypeVersion="10" ma:contentTypeDescription="Opprett et nytt dokument." ma:contentTypeScope="" ma:versionID="32e028b6e4b196fe45072bf36f2580af">
  <xsd:schema xmlns:xsd="http://www.w3.org/2001/XMLSchema" xmlns:xs="http://www.w3.org/2001/XMLSchema" xmlns:p="http://schemas.microsoft.com/office/2006/metadata/properties" xmlns:ns2="0b85a3eb-c435-4f42-b3c3-17884efef0eb" xmlns:ns3="fe72f129-59c4-42d9-8d51-c7d15b39dc8a" targetNamespace="http://schemas.microsoft.com/office/2006/metadata/properties" ma:root="true" ma:fieldsID="6ed8d00944b938648bda26bc10129d5e" ns2:_="" ns3:_="">
    <xsd:import namespace="0b85a3eb-c435-4f42-b3c3-17884efef0eb"/>
    <xsd:import namespace="fe72f129-59c4-42d9-8d51-c7d15b39dc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85a3eb-c435-4f42-b3c3-17884efef0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72f129-59c4-42d9-8d51-c7d15b39d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9A20509-06A9-4691-8419-00FF3296CF13}">
  <ds:schemaRefs>
    <ds:schemaRef ds:uri="http://schemas.openxmlformats.org/package/2006/metadata/core-properties"/>
    <ds:schemaRef ds:uri="http://schemas.microsoft.com/office/2006/documentManagement/types"/>
    <ds:schemaRef ds:uri="0b85a3eb-c435-4f42-b3c3-17884efef0eb"/>
    <ds:schemaRef ds:uri="http://purl.org/dc/elements/1.1/"/>
    <ds:schemaRef ds:uri="http://purl.org/dc/dcmitype/"/>
    <ds:schemaRef ds:uri="http://schemas.microsoft.com/office/2006/metadata/properties"/>
    <ds:schemaRef ds:uri="http://www.w3.org/XML/1998/namespace"/>
    <ds:schemaRef ds:uri="fe72f129-59c4-42d9-8d51-c7d15b39dc8a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2A5ED50-6B65-4973-96C9-198FE0A2C4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85a3eb-c435-4f42-b3c3-17884efef0eb"/>
    <ds:schemaRef ds:uri="fe72f129-59c4-42d9-8d51-c7d15b39d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72D716F-CF6F-4C47-A20E-73161544D6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6189</TotalTime>
  <Words>42</Words>
  <Application>Microsoft Macintosh PowerPoint</Application>
  <PresentationFormat>Egendefinert</PresentationFormat>
  <Paragraphs>24</Paragraphs>
  <Slides>16</Slides>
  <Notes>7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16</vt:i4>
      </vt:variant>
    </vt:vector>
  </HeadingPairs>
  <TitlesOfParts>
    <vt:vector size="20" baseType="lpstr">
      <vt:lpstr>Arial</vt:lpstr>
      <vt:lpstr>Calibri</vt:lpstr>
      <vt:lpstr>Impact</vt:lpstr>
      <vt:lpstr>Office-tema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subject/>
  <dc:creator>Cecilie Rubach DATABEAT.NET</dc:creator>
  <cp:keywords/>
  <dc:description/>
  <cp:lastModifiedBy>Cecilie Rubach</cp:lastModifiedBy>
  <cp:revision>163</cp:revision>
  <dcterms:created xsi:type="dcterms:W3CDTF">2015-11-18T10:46:16Z</dcterms:created>
  <dcterms:modified xsi:type="dcterms:W3CDTF">2020-11-25T16:17:30Z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0x010100D8D2B452CB365049A1D1075FB48FD5DF</vt:lpwstr>
  </property>
  <property fmtid="{D5CDD505-2E9C-101B-9397-08002B2CF9AE}" pid="3" name="AuthorIds_UIVersion_2048">
    <vt:lpwstr>12</vt:lpwstr>
  </property>
</Properties>
</file>