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296" r:id="rId5"/>
    <p:sldId id="300" r:id="rId6"/>
    <p:sldId id="301" r:id="rId7"/>
    <p:sldId id="302" r:id="rId8"/>
    <p:sldId id="298" r:id="rId9"/>
    <p:sldId id="297" r:id="rId10"/>
    <p:sldId id="288" r:id="rId11"/>
    <p:sldId id="292" r:id="rId12"/>
    <p:sldId id="284" r:id="rId13"/>
    <p:sldId id="294" r:id="rId14"/>
    <p:sldId id="290" r:id="rId15"/>
    <p:sldId id="291" r:id="rId16"/>
    <p:sldId id="293" r:id="rId17"/>
    <p:sldId id="285" r:id="rId18"/>
    <p:sldId id="286" r:id="rId19"/>
    <p:sldId id="287" r:id="rId20"/>
  </p:sldIdLst>
  <p:sldSz cx="13716000" cy="2438241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12" userDrawn="1">
          <p15:clr>
            <a:srgbClr val="A4A3A4"/>
          </p15:clr>
        </p15:guide>
        <p15:guide id="2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r Villa" initials="IV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363E"/>
    <a:srgbClr val="040E23"/>
    <a:srgbClr val="0A7428"/>
    <a:srgbClr val="008450"/>
    <a:srgbClr val="6CD056"/>
    <a:srgbClr val="500403"/>
    <a:srgbClr val="009047"/>
    <a:srgbClr val="B74C00"/>
    <a:srgbClr val="FF6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53D991-16DB-C049-80E5-F573F6908563}" v="1" dt="2019-12-04T13:22:01.2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aks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32"/>
    <p:restoredTop sz="91582"/>
  </p:normalViewPr>
  <p:slideViewPr>
    <p:cSldViewPr showGuides="1">
      <p:cViewPr varScale="1">
        <p:scale>
          <a:sx n="28" d="100"/>
          <a:sy n="28" d="100"/>
        </p:scale>
        <p:origin x="1752" y="224"/>
      </p:cViewPr>
      <p:guideLst>
        <p:guide orient="horz" pos="6712"/>
        <p:guide pos="432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92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726CD-1E4B-447A-9E44-0894C5939F8B}" type="datetimeFigureOut">
              <a:rPr lang="nb-NO" smtClean="0"/>
              <a:t>25.11.2020</a:t>
            </a:fld>
            <a:endParaRPr lang="nb-NO" dirty="0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 dirty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0A777-6995-428B-A366-617210CC7787}" type="slidenum">
              <a:rPr lang="nb-NO" smtClean="0"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3800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463800" y="685800"/>
            <a:ext cx="1930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7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55871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8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88795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463800" y="685800"/>
            <a:ext cx="1930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9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17311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463800" y="685800"/>
            <a:ext cx="1930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14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60137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463800" y="685800"/>
            <a:ext cx="1930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15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3965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463800" y="685800"/>
            <a:ext cx="1930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16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8886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0966320"/>
      </p:ext>
    </p:extLst>
  </p:cSld>
  <p:clrMapOvr>
    <a:masterClrMapping/>
  </p:clrMapOvr>
  <p:transition spd="slow" advTm="10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979675"/>
      </p:ext>
    </p:extLst>
  </p:cSld>
  <p:clrMapOvr>
    <a:masterClrMapping/>
  </p:clrMapOvr>
  <p:transition spd="slow" advTm="10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endefinert oppsett">
    <p:bg>
      <p:bgPr>
        <a:solidFill>
          <a:srgbClr val="040E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973856"/>
      </p:ext>
    </p:extLst>
  </p:cSld>
  <p:clrMapOvr>
    <a:masterClrMapping/>
  </p:clrMapOvr>
  <p:transition spd="slow" advTm="10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65D7420A-4AA5-F74F-B5E0-EBC1708F4C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1378" r="17990" b="322"/>
          <a:stretch/>
        </p:blipFill>
        <p:spPr>
          <a:xfrm rot="16200000">
            <a:off x="-5381564" y="5381566"/>
            <a:ext cx="24668913" cy="1390578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294C26B-3FEE-6144-A05A-975D6ACDC7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830" t="1378" r="17990" b="322"/>
          <a:stretch/>
        </p:blipFill>
        <p:spPr>
          <a:xfrm>
            <a:off x="0" y="31990"/>
            <a:ext cx="13905784" cy="2472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26829"/>
      </p:ext>
    </p:extLst>
  </p:cSld>
  <p:clrMapOvr>
    <a:masterClrMapping/>
  </p:clrMapOvr>
  <p:transition spd="slow" advTm="10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013F6CBB-DBDF-BE4C-9F3B-825C814DA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5309387" y="5248253"/>
            <a:ext cx="24443547" cy="13824774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B30C116-D2AE-D948-828A-DEFD830552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66748"/>
            <a:ext cx="13716000" cy="2451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41882"/>
      </p:ext>
    </p:extLst>
  </p:cSld>
  <p:clrMapOvr>
    <a:masterClrMapping/>
  </p:clrMapOvr>
  <p:transition spd="slow" advTm="10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gendefinert oppsett">
    <p:bg>
      <p:bgPr>
        <a:gradFill>
          <a:gsLst>
            <a:gs pos="0">
              <a:schemeClr val="tx1">
                <a:lumMod val="85000"/>
              </a:schemeClr>
            </a:gs>
            <a:gs pos="76000">
              <a:schemeClr val="tx1"/>
            </a:gs>
            <a:gs pos="21000">
              <a:schemeClr val="tx1"/>
            </a:gs>
            <a:gs pos="98000">
              <a:schemeClr val="tx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774206"/>
      </p:ext>
    </p:extLst>
  </p:cSld>
  <p:clrMapOvr>
    <a:masterClrMapping/>
  </p:clrMapOvr>
  <p:transition spd="slow" advTm="10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35121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slow" advTm="10000">
    <p:wipe dir="r"/>
  </p:transition>
  <p:txStyles>
    <p:titleStyle>
      <a:lvl1pPr algn="ctr" defTabSz="514350" rtl="0" eaLnBrk="1" latinLnBrk="0" hangingPunct="1">
        <a:spcBef>
          <a:spcPct val="0"/>
        </a:spcBef>
        <a:buNone/>
        <a:defRPr sz="2475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92881" indent="-192881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417909" indent="-160734" algn="l" defTabSz="514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75" kern="1200">
          <a:solidFill>
            <a:schemeClr val="bg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1125" kern="1200">
          <a:solidFill>
            <a:schemeClr val="bg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»"/>
        <a:defRPr sz="1125" kern="1200">
          <a:solidFill>
            <a:schemeClr val="bg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 descr="Et bilde som inneholder utendørs, bygning, sitter, gulv&#10;&#10;Automatisk generert beskrivelse">
            <a:extLst>
              <a:ext uri="{FF2B5EF4-FFF2-40B4-BE49-F238E27FC236}">
                <a16:creationId xmlns:a16="http://schemas.microsoft.com/office/drawing/2014/main" id="{4D52EC29-7E2B-6B44-849A-34CCE38553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6" b="37914"/>
          <a:stretch/>
        </p:blipFill>
        <p:spPr>
          <a:xfrm>
            <a:off x="0" y="0"/>
            <a:ext cx="14058800" cy="2479260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CEF06DB4-B2DA-2B43-9D9B-B196AF844E07}"/>
              </a:ext>
            </a:extLst>
          </p:cNvPr>
          <p:cNvSpPr/>
          <p:nvPr/>
        </p:nvSpPr>
        <p:spPr>
          <a:xfrm>
            <a:off x="2111179" y="6923901"/>
            <a:ext cx="10402459" cy="10402459"/>
          </a:xfrm>
          <a:prstGeom prst="ellipse">
            <a:avLst/>
          </a:prstGeom>
          <a:solidFill>
            <a:schemeClr val="tx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B994B050-B911-474B-81A5-8ECC07470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047" y="1854629"/>
            <a:ext cx="3456384" cy="466491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B7E0C5D0-7574-9A4C-8D0D-EFC1BFBCD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475522" y="1809081"/>
            <a:ext cx="3450435" cy="4664910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85FC6C26-3126-C34D-9BDE-3BFC596BE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9126" y="3230409"/>
            <a:ext cx="1917700" cy="1663700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FA5389AC-C31D-9444-A2D9-57B6C67640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4471" y="1921784"/>
            <a:ext cx="1917700" cy="1663700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0A6F85BA-2825-5C42-BAFA-AFD6ADD045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7884" y="13431333"/>
            <a:ext cx="2425700" cy="25908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E6FA9CF0-7279-7A4D-BC34-ACCFD46C45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5366" y="6208194"/>
            <a:ext cx="11788182" cy="118338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A57EC8FE-820C-3841-B123-8A6F7D838C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7053" y="1947563"/>
            <a:ext cx="1917700" cy="166370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ACDEB3CC-9480-FF43-9123-8CC6EBCD50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933449" y="13184918"/>
            <a:ext cx="2479107" cy="2568283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73975AA1-37F6-E444-A8C4-39DE9FEC96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1958" y="19158134"/>
            <a:ext cx="3315779" cy="3435052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EA3D9514-7E26-FA43-93AA-B05009D15C9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92379" y="20875660"/>
            <a:ext cx="1977200" cy="2010153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B29225F4-9E06-4949-A7B7-56E6918B38B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42502" b="29387"/>
          <a:stretch/>
        </p:blipFill>
        <p:spPr>
          <a:xfrm rot="10800000">
            <a:off x="0" y="24178802"/>
            <a:ext cx="14058800" cy="613804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32ADEABE-0ECA-2F47-9B90-070F6EFE12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0865689" y="20707188"/>
            <a:ext cx="1915864" cy="2010153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CA5F172E-467F-B34A-A3E3-D6856236F6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42502" b="29387"/>
          <a:stretch/>
        </p:blipFill>
        <p:spPr>
          <a:xfrm>
            <a:off x="0" y="9515"/>
            <a:ext cx="14058800" cy="613804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DA226BCF-FB2D-0A4F-AC9E-4D078C94A81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90118" y="8662814"/>
            <a:ext cx="7172338" cy="50048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760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02567408-7175-B449-90A3-171DC9915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82" r="6251"/>
          <a:stretch/>
        </p:blipFill>
        <p:spPr>
          <a:xfrm>
            <a:off x="-450812" y="-5231642"/>
            <a:ext cx="14617624" cy="19037602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2C4F158-2558-654B-BBFF-52F841B148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221" y="14927510"/>
            <a:ext cx="6202245" cy="596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33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C0FE0E9A-F4F8-9B43-9C32-7D71F5241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648" y="31254"/>
            <a:ext cx="6858000" cy="10964589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5375447B-31CE-AF4F-BA72-BAB57C87AA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776" y="14495462"/>
            <a:ext cx="10363744" cy="164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538287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83727ACF-3F37-B94F-A428-47BAE65B1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1656" y="27535"/>
            <a:ext cx="6858000" cy="10964589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BBF2047-4E08-0A43-90A3-F9F1318BF2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784" y="14135422"/>
            <a:ext cx="10363744" cy="164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875030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148784E5-A7C4-384B-BAF6-2A86805BC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464" y="9670926"/>
            <a:ext cx="1879600" cy="44323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77D3504-66C8-9B43-9086-502121DBC4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2376" y="9670926"/>
            <a:ext cx="1879600" cy="44323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0F07B78B-B54A-EE40-979A-0A8C41DAB3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2566" y="10387806"/>
            <a:ext cx="6438900" cy="36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81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148855C3-98A1-8945-899F-78F41DD01D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30" t="1378" r="17990" b="322"/>
          <a:stretch/>
        </p:blipFill>
        <p:spPr>
          <a:xfrm>
            <a:off x="-188930" y="0"/>
            <a:ext cx="13905784" cy="2438241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14F42D8E-6631-BB47-8692-2065286043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9" r="30231" b="78330"/>
          <a:stretch/>
        </p:blipFill>
        <p:spPr>
          <a:xfrm flipV="1">
            <a:off x="-198784" y="20040077"/>
            <a:ext cx="13905784" cy="4392489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33AAE23C-43FE-DB40-95D6-FBEBB0BDAB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1" r="29840" b="78330"/>
          <a:stretch/>
        </p:blipFill>
        <p:spPr>
          <a:xfrm rot="10800000" flipV="1">
            <a:off x="-188930" y="-50153"/>
            <a:ext cx="13895930" cy="4680519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CCF5F61E-EF74-9846-8C42-D7D2FB9D73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2321496" y="8158758"/>
            <a:ext cx="9865096" cy="4850307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32E6196F-DC65-AF4E-83F2-E75B62532F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4908" y="13999064"/>
            <a:ext cx="5758273" cy="416261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ED955B76-4BD5-5C44-A85B-5A88934623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31066" y="13144310"/>
            <a:ext cx="1445959" cy="4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13712"/>
      </p:ext>
    </p:extLst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86A67177-0A2F-6549-BD7B-957C92395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53"/>
            <a:ext cx="13716000" cy="24515908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01EF1793-D52A-1E4F-9B3A-630D01D61D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9" r="30231" b="78330"/>
          <a:stretch/>
        </p:blipFill>
        <p:spPr>
          <a:xfrm flipV="1">
            <a:off x="-24016" y="20328109"/>
            <a:ext cx="13905784" cy="4320480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2FE9343A-769C-6240-A7BB-8898D13FF3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1" r="29840" b="78330"/>
          <a:stretch/>
        </p:blipFill>
        <p:spPr>
          <a:xfrm rot="10800000" flipV="1">
            <a:off x="-24016" y="0"/>
            <a:ext cx="13740016" cy="432048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B8EC81DC-3F54-134A-9575-5970463232D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1925452" y="8590806"/>
            <a:ext cx="9865096" cy="4850307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D40CDC9F-6D09-374D-BF8F-EB0135B189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8864" y="14431112"/>
            <a:ext cx="5758273" cy="416261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F1DCE94F-A6A3-594E-BBD7-1EAF998E97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5022" y="13576358"/>
            <a:ext cx="1445959" cy="4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39259"/>
      </p:ext>
    </p:extLst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bg1">
                <a:lumMod val="65000"/>
                <a:lumOff val="35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 descr="Et bilde som inneholder innendørs, vegg, sitter&#10;&#10;&#10;&#10;Automatisk generert beskrivelse">
            <a:extLst>
              <a:ext uri="{FF2B5EF4-FFF2-40B4-BE49-F238E27FC236}">
                <a16:creationId xmlns:a16="http://schemas.microsoft.com/office/drawing/2014/main" id="{879F2BAB-B790-7443-BA7E-3943BBA8E9E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45145" y="5352949"/>
            <a:ext cx="24406289" cy="137160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8C032903-6B64-F440-82DB-36F6A7D46F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9" r="30231" b="78330"/>
          <a:stretch/>
        </p:blipFill>
        <p:spPr>
          <a:xfrm flipV="1">
            <a:off x="-24016" y="20328109"/>
            <a:ext cx="13905784" cy="432048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E10542B1-CBA8-DC49-ACB7-1B61170C30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1" r="29840" b="78330"/>
          <a:stretch/>
        </p:blipFill>
        <p:spPr>
          <a:xfrm rot="10800000" flipV="1">
            <a:off x="-24016" y="0"/>
            <a:ext cx="13740016" cy="4320480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987C078C-7B35-1C48-9777-17212DA2E0C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2" t="77502" r="39959" b="15273"/>
          <a:stretch/>
        </p:blipFill>
        <p:spPr>
          <a:xfrm>
            <a:off x="2537520" y="7754409"/>
            <a:ext cx="9170144" cy="1345975"/>
          </a:xfrm>
          <a:prstGeom prst="rect">
            <a:avLst/>
          </a:prstGeom>
        </p:spPr>
      </p:pic>
      <p:sp>
        <p:nvSpPr>
          <p:cNvPr id="9" name="TekstSylinder 8">
            <a:extLst>
              <a:ext uri="{FF2B5EF4-FFF2-40B4-BE49-F238E27FC236}">
                <a16:creationId xmlns:a16="http://schemas.microsoft.com/office/drawing/2014/main" id="{7BD2ECFB-BFFC-5D42-8008-A34227BD509A}"/>
              </a:ext>
            </a:extLst>
          </p:cNvPr>
          <p:cNvSpPr txBox="1"/>
          <p:nvPr/>
        </p:nvSpPr>
        <p:spPr>
          <a:xfrm>
            <a:off x="2828032" y="9100384"/>
            <a:ext cx="887963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Merry</a:t>
            </a:r>
          </a:p>
          <a:p>
            <a:pPr algn="ctr"/>
            <a:r>
              <a:rPr lang="en-GB" sz="10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Christmas</a:t>
            </a:r>
          </a:p>
          <a:p>
            <a:pPr algn="ctr"/>
            <a:r>
              <a:rPr lang="en-GB" sz="4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AND HAPPY NEW YEAR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C288DF46-6B86-5A4B-94ED-08EA95000F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7" t="77533" r="40569" b="14499"/>
          <a:stretch/>
        </p:blipFill>
        <p:spPr>
          <a:xfrm flipV="1">
            <a:off x="3401615" y="14619544"/>
            <a:ext cx="7560841" cy="153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589099"/>
      </p:ext>
    </p:extLst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579DA04-8255-E24C-A683-8B8776C252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776"/>
          <a:stretch/>
        </p:blipFill>
        <p:spPr>
          <a:xfrm>
            <a:off x="1833297" y="13991406"/>
            <a:ext cx="10461307" cy="748841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FC84BFD-04D1-804B-B5BB-C55B12F577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395" y="1445302"/>
            <a:ext cx="10873209" cy="1170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27616"/>
      </p:ext>
    </p:extLst>
  </p:cSld>
  <p:clrMapOvr>
    <a:masterClrMapping/>
  </p:clrMapOvr>
  <p:transition spd="slow" advTm="10000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e 10" descr="Et bilde som inneholder sitter&#10;&#10;Automatisk generert beskrivelse">
            <a:extLst>
              <a:ext uri="{FF2B5EF4-FFF2-40B4-BE49-F238E27FC236}">
                <a16:creationId xmlns:a16="http://schemas.microsoft.com/office/drawing/2014/main" id="{13ECF90E-E41A-3B42-9986-514688A0A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2529840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1684139C-D931-6040-8DA4-015D0A2A9F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485" y="4687718"/>
            <a:ext cx="10753029" cy="75034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8431063"/>
      </p:ext>
    </p:extLst>
  </p:cSld>
  <p:clrMapOvr>
    <a:masterClrMapping/>
  </p:clrMapOvr>
  <p:transition spd="slow" advTm="10000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36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C022A2CF-81F9-F349-A2A6-235A546B4A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934817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1B82AD2A-B41F-3C41-8DFC-82748AB08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361" y="5796245"/>
            <a:ext cx="7573277" cy="3085409"/>
          </a:xfrm>
          <a:prstGeom prst="rect">
            <a:avLst/>
          </a:prstGeom>
        </p:spPr>
      </p:pic>
      <p:sp>
        <p:nvSpPr>
          <p:cNvPr id="8" name="TekstSylinder 7">
            <a:extLst>
              <a:ext uri="{FF2B5EF4-FFF2-40B4-BE49-F238E27FC236}">
                <a16:creationId xmlns:a16="http://schemas.microsoft.com/office/drawing/2014/main" id="{0E826549-C1FD-4346-BEC7-402579E7D68F}"/>
              </a:ext>
            </a:extLst>
          </p:cNvPr>
          <p:cNvSpPr txBox="1"/>
          <p:nvPr/>
        </p:nvSpPr>
        <p:spPr>
          <a:xfrm>
            <a:off x="4834188" y="5249637"/>
            <a:ext cx="40476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0" dirty="0">
                <a:solidFill>
                  <a:srgbClr val="E1363E"/>
                </a:solidFill>
                <a:latin typeface="Impact" panose="020B0806030902050204" pitchFamily="34" charset="0"/>
              </a:rPr>
              <a:t>Sale</a:t>
            </a:r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5DBE053D-1D5B-264E-8932-00231A28F3B2}"/>
              </a:ext>
            </a:extLst>
          </p:cNvPr>
          <p:cNvSpPr txBox="1"/>
          <p:nvPr/>
        </p:nvSpPr>
        <p:spPr>
          <a:xfrm>
            <a:off x="4577312" y="7188629"/>
            <a:ext cx="449957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0" dirty="0">
                <a:solidFill>
                  <a:srgbClr val="FEC940"/>
                </a:solidFill>
                <a:latin typeface="Impact" panose="020B0806030902050204" pitchFamily="34" charset="0"/>
              </a:rPr>
              <a:t>40</a:t>
            </a:r>
            <a:r>
              <a:rPr lang="en-GB" sz="6000" dirty="0">
                <a:solidFill>
                  <a:srgbClr val="FEC940"/>
                </a:solidFill>
                <a:latin typeface="Impact" panose="020B0806030902050204" pitchFamily="34" charset="0"/>
              </a:rPr>
              <a:t>%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021AB472-60DF-7141-BF5F-E077A84BF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636" y="2769002"/>
            <a:ext cx="10108949" cy="2705558"/>
          </a:xfrm>
          <a:prstGeom prst="rect">
            <a:avLst/>
          </a:prstGeom>
        </p:spPr>
      </p:pic>
      <p:sp>
        <p:nvSpPr>
          <p:cNvPr id="11" name="TekstSylinder 10">
            <a:extLst>
              <a:ext uri="{FF2B5EF4-FFF2-40B4-BE49-F238E27FC236}">
                <a16:creationId xmlns:a16="http://schemas.microsoft.com/office/drawing/2014/main" id="{E5383E20-2CF6-BF41-97C5-3B67243174B5}"/>
              </a:ext>
            </a:extLst>
          </p:cNvPr>
          <p:cNvSpPr txBox="1"/>
          <p:nvPr/>
        </p:nvSpPr>
        <p:spPr>
          <a:xfrm>
            <a:off x="1939828" y="23399935"/>
            <a:ext cx="9629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spc="300" dirty="0">
                <a:latin typeface="Impact" panose="020B0806030902050204" pitchFamily="34" charset="0"/>
              </a:rPr>
              <a:t>clothes . apparels . </a:t>
            </a:r>
            <a:r>
              <a:rPr lang="en-GB" sz="3000" spc="300" dirty="0" err="1">
                <a:latin typeface="Impact" panose="020B0806030902050204" pitchFamily="34" charset="0"/>
              </a:rPr>
              <a:t>accesories</a:t>
            </a:r>
            <a:endParaRPr lang="en-GB" sz="3000" spc="300" dirty="0">
              <a:latin typeface="Impact" panose="020B0806030902050204" pitchFamily="34" charset="0"/>
            </a:endParaRP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B7CD0C8E-81CC-204F-A86E-D311A08A96A5}"/>
              </a:ext>
            </a:extLst>
          </p:cNvPr>
          <p:cNvSpPr txBox="1"/>
          <p:nvPr/>
        </p:nvSpPr>
        <p:spPr>
          <a:xfrm>
            <a:off x="1608642" y="12242881"/>
            <a:ext cx="3631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/>
              <a:t>25 Dec - 10 </a:t>
            </a:r>
            <a:r>
              <a:rPr lang="en-GB" sz="4000" b="1" spc="-150" dirty="0" err="1"/>
              <a:t>jan</a:t>
            </a:r>
            <a:endParaRPr lang="en-GB" sz="4000" b="1" spc="-150" dirty="0"/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F1E65E86-0447-B545-B4FB-11DD423BF8CD}"/>
              </a:ext>
            </a:extLst>
          </p:cNvPr>
          <p:cNvSpPr txBox="1"/>
          <p:nvPr/>
        </p:nvSpPr>
        <p:spPr>
          <a:xfrm>
            <a:off x="9171636" y="12347416"/>
            <a:ext cx="3631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/>
              <a:t>Start at 12 PM</a:t>
            </a:r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3F84A5E1-0FB8-3E40-AFE1-28AEB9CABE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8455" y="12246486"/>
            <a:ext cx="673181" cy="673181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EB102E26-4C6C-CB4A-B536-42C9C30F57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541" y="12260234"/>
            <a:ext cx="673181" cy="673181"/>
          </a:xfrm>
          <a:prstGeom prst="rect">
            <a:avLst/>
          </a:prstGeom>
        </p:spPr>
      </p:pic>
      <p:sp>
        <p:nvSpPr>
          <p:cNvPr id="16" name="TekstSylinder 15">
            <a:extLst>
              <a:ext uri="{FF2B5EF4-FFF2-40B4-BE49-F238E27FC236}">
                <a16:creationId xmlns:a16="http://schemas.microsoft.com/office/drawing/2014/main" id="{30E3693D-E539-AC4F-9A12-A8B1405BB544}"/>
              </a:ext>
            </a:extLst>
          </p:cNvPr>
          <p:cNvSpPr txBox="1"/>
          <p:nvPr/>
        </p:nvSpPr>
        <p:spPr>
          <a:xfrm>
            <a:off x="5191782" y="18346420"/>
            <a:ext cx="3631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/>
              <a:t>Your text or images here</a:t>
            </a:r>
          </a:p>
        </p:txBody>
      </p:sp>
    </p:spTree>
    <p:extLst>
      <p:ext uri="{BB962C8B-B14F-4D97-AF65-F5344CB8AC3E}">
        <p14:creationId xmlns:p14="http://schemas.microsoft.com/office/powerpoint/2010/main" val="1706235701"/>
      </p:ext>
    </p:extLst>
  </p:cSld>
  <p:clrMapOvr>
    <a:masterClrMapping/>
  </p:clrMapOvr>
  <p:transition spd="slow" advTm="10000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rød, klokke, sitter, foto&#10;&#10;Automatisk generert beskrivelse">
            <a:extLst>
              <a:ext uri="{FF2B5EF4-FFF2-40B4-BE49-F238E27FC236}">
                <a16:creationId xmlns:a16="http://schemas.microsoft.com/office/drawing/2014/main" id="{75C86FE0-E01D-1A4E-B3D2-AED754BC3A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85"/>
          <a:stretch/>
        </p:blipFill>
        <p:spPr>
          <a:xfrm>
            <a:off x="0" y="13114"/>
            <a:ext cx="13986792" cy="24807261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389C7732-7A88-7442-9FAE-32FEF24DF5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4913784" y="13350806"/>
            <a:ext cx="8887580" cy="4369698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940F920-E57E-6F42-9102-741CDC6C3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7196" y="18728960"/>
            <a:ext cx="5187695" cy="375014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01AE8641-EF27-5E44-BA6A-C052C2CABA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7581" y="17880717"/>
            <a:ext cx="1302681" cy="43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40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Et bilde som inneholder plante, blomst, vase, vann&#10;&#10;Automatisk generert beskrivelse">
            <a:extLst>
              <a:ext uri="{FF2B5EF4-FFF2-40B4-BE49-F238E27FC236}">
                <a16:creationId xmlns:a16="http://schemas.microsoft.com/office/drawing/2014/main" id="{E27FB720-12C2-7F47-86F7-0B59A8B927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83" t="141" r="67858" b="-141"/>
          <a:stretch/>
        </p:blipFill>
        <p:spPr>
          <a:xfrm>
            <a:off x="-1756770" y="-266178"/>
            <a:ext cx="15599546" cy="24770223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1F12099-5D3E-B24E-96D7-41D0CB5580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3968147" y="11679492"/>
            <a:ext cx="9865096" cy="4850307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8043D83-CA35-A943-A420-0BECF2FB0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1559" y="17519798"/>
            <a:ext cx="5758273" cy="416261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D79F771F-1DFC-864B-A372-45EC8C63B6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7717" y="16665044"/>
            <a:ext cx="1445959" cy="4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0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2342DA9D-A158-354A-9C8E-796EEB6B64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856" b="50000"/>
          <a:stretch/>
        </p:blipFill>
        <p:spPr>
          <a:xfrm>
            <a:off x="-126776" y="68828"/>
            <a:ext cx="4068414" cy="11279855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45DDD357-5B61-E040-A0B3-B6BC9A49EF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1" r="22573" b="53218"/>
          <a:stretch/>
        </p:blipFill>
        <p:spPr>
          <a:xfrm>
            <a:off x="-126776" y="-653527"/>
            <a:ext cx="12271305" cy="4739315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051F2930-E144-DF4D-9C30-AC11B14ECB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2" r="76712" b="50000"/>
          <a:stretch/>
        </p:blipFill>
        <p:spPr>
          <a:xfrm>
            <a:off x="2930515" y="0"/>
            <a:ext cx="6156722" cy="1251495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F3AFAABC-A29B-A440-8BA6-5B26ABD4FA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0" r="65231" b="50000"/>
          <a:stretch/>
        </p:blipFill>
        <p:spPr>
          <a:xfrm>
            <a:off x="7650088" y="-7882"/>
            <a:ext cx="5393875" cy="11279855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3DF85D13-B714-D24F-AF8A-8E9EE45F23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1" r="76961" b="53218"/>
          <a:stretch/>
        </p:blipFill>
        <p:spPr>
          <a:xfrm>
            <a:off x="11400526" y="-653527"/>
            <a:ext cx="2476019" cy="4739315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328F8FFC-E75B-9E49-8B84-F7A34A4CE2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2190324" y="13559358"/>
            <a:ext cx="9865096" cy="4850307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6FE22B66-E0B8-0F4B-9448-FAED5DA0D8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7774" y="19399664"/>
            <a:ext cx="5758273" cy="416261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CF3ADDCC-59A5-7C41-9694-572F47CD3D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9894" y="18544910"/>
            <a:ext cx="1445959" cy="4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41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D60A41D8-94A4-7742-8C9C-19F7306AD5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856" b="50000"/>
          <a:stretch/>
        </p:blipFill>
        <p:spPr>
          <a:xfrm>
            <a:off x="-126776" y="68828"/>
            <a:ext cx="4068414" cy="1127985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3E141A8-C48A-2C45-8E1D-7650AE47AB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1" r="22573" b="53218"/>
          <a:stretch/>
        </p:blipFill>
        <p:spPr>
          <a:xfrm>
            <a:off x="-126776" y="-653527"/>
            <a:ext cx="12271305" cy="4739315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5612778-EE54-D945-9917-9CC221BB36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2" r="76712" b="50000"/>
          <a:stretch/>
        </p:blipFill>
        <p:spPr>
          <a:xfrm>
            <a:off x="2902753" y="-7882"/>
            <a:ext cx="6156722" cy="1251495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419A36E5-D250-8147-B4C3-F83A9987D5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0" r="65231" b="50000"/>
          <a:stretch/>
        </p:blipFill>
        <p:spPr>
          <a:xfrm>
            <a:off x="7650088" y="-7882"/>
            <a:ext cx="5393875" cy="11279855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04FB8E2-C116-D644-88CF-6E29E7C3A4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1" r="76961" b="53218"/>
          <a:stretch/>
        </p:blipFill>
        <p:spPr>
          <a:xfrm>
            <a:off x="11400526" y="-653527"/>
            <a:ext cx="2476019" cy="4739315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F0D51A28-30C2-A84F-B0A2-6562026EEA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2536762" y="13919398"/>
            <a:ext cx="9865096" cy="4850307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C6334D5A-1E6B-ED4A-B322-80A4F6C77A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4212" y="19759704"/>
            <a:ext cx="5758273" cy="416261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79498B42-F536-CA4D-A41B-B972E6E4AA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6332" y="18904950"/>
            <a:ext cx="1445959" cy="4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05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85000"/>
              </a:schemeClr>
            </a:gs>
            <a:gs pos="76000">
              <a:schemeClr val="tx1"/>
            </a:gs>
            <a:gs pos="21000">
              <a:schemeClr val="tx1"/>
            </a:gs>
            <a:gs pos="98000">
              <a:schemeClr val="tx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8111F7C6-8C14-2542-A251-7911CCE86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587" y="2470126"/>
            <a:ext cx="7288826" cy="843366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895C18AB-DFCA-7342-AB69-E6FC3D13B3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1925452" y="12767270"/>
            <a:ext cx="9865096" cy="4850307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CC7310EA-5FCD-584A-AA60-09E5D888FB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8864" y="18607576"/>
            <a:ext cx="5758273" cy="416261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0CBB1B1B-DECA-1E4C-B1F3-E656C0A3CC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5022" y="17752822"/>
            <a:ext cx="1445959" cy="4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6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8D2B452CB365049A1D1075FB48FD5DF" ma:contentTypeVersion="10" ma:contentTypeDescription="Opprett et nytt dokument." ma:contentTypeScope="" ma:versionID="32e028b6e4b196fe45072bf36f2580af">
  <xsd:schema xmlns:xsd="http://www.w3.org/2001/XMLSchema" xmlns:xs="http://www.w3.org/2001/XMLSchema" xmlns:p="http://schemas.microsoft.com/office/2006/metadata/properties" xmlns:ns2="0b85a3eb-c435-4f42-b3c3-17884efef0eb" xmlns:ns3="fe72f129-59c4-42d9-8d51-c7d15b39dc8a" targetNamespace="http://schemas.microsoft.com/office/2006/metadata/properties" ma:root="true" ma:fieldsID="6ed8d00944b938648bda26bc10129d5e" ns2:_="" ns3:_="">
    <xsd:import namespace="0b85a3eb-c435-4f42-b3c3-17884efef0eb"/>
    <xsd:import namespace="fe72f129-59c4-42d9-8d51-c7d15b39dc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85a3eb-c435-4f42-b3c3-17884efef0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72f129-59c4-42d9-8d51-c7d15b39d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A20509-06A9-4691-8419-00FF3296CF13}">
  <ds:schemaRefs>
    <ds:schemaRef ds:uri="http://schemas.microsoft.com/office/2006/documentManagement/types"/>
    <ds:schemaRef ds:uri="0b85a3eb-c435-4f42-b3c3-17884efef0eb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  <ds:schemaRef ds:uri="fe72f129-59c4-42d9-8d51-c7d15b39dc8a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C72D716F-CF6F-4C47-A20E-73161544D6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50763D-9DA3-48AA-846D-5E97256501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85a3eb-c435-4f42-b3c3-17884efef0eb"/>
    <ds:schemaRef ds:uri="fe72f129-59c4-42d9-8d51-c7d15b39d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4781</TotalTime>
  <Words>34</Words>
  <Application>Microsoft Macintosh PowerPoint</Application>
  <PresentationFormat>Egendefinert</PresentationFormat>
  <Paragraphs>15</Paragraphs>
  <Slides>16</Slides>
  <Notes>6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16</vt:i4>
      </vt:variant>
    </vt:vector>
  </HeadingPairs>
  <TitlesOfParts>
    <vt:vector size="21" baseType="lpstr">
      <vt:lpstr>Arial</vt:lpstr>
      <vt:lpstr>Avenir Light</vt:lpstr>
      <vt:lpstr>Calibri</vt:lpstr>
      <vt:lpstr>Impact</vt:lpstr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subject/>
  <dc:creator>Cecilie Rubach DATABEAT.NET</dc:creator>
  <cp:keywords/>
  <dc:description/>
  <cp:lastModifiedBy>Cecilie Rubach</cp:lastModifiedBy>
  <cp:revision>155</cp:revision>
  <dcterms:created xsi:type="dcterms:W3CDTF">2015-11-18T10:46:16Z</dcterms:created>
  <dcterms:modified xsi:type="dcterms:W3CDTF">2020-11-25T16:49:15Z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0x010100D8D2B452CB365049A1D1075FB48FD5DF</vt:lpwstr>
  </property>
</Properties>
</file>