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7" r:id="rId5"/>
    <p:sldId id="291" r:id="rId6"/>
    <p:sldId id="290" r:id="rId7"/>
    <p:sldId id="289" r:id="rId8"/>
    <p:sldId id="294" r:id="rId9"/>
    <p:sldId id="297" r:id="rId10"/>
    <p:sldId id="292" r:id="rId11"/>
    <p:sldId id="296" r:id="rId12"/>
    <p:sldId id="298" r:id="rId13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D5"/>
    <a:srgbClr val="4D818F"/>
    <a:srgbClr val="F41F1B"/>
    <a:srgbClr val="FF6F00"/>
    <a:srgbClr val="009047"/>
    <a:srgbClr val="BC1D1E"/>
    <a:srgbClr val="B74C00"/>
    <a:srgbClr val="004E36"/>
    <a:srgbClr val="008450"/>
    <a:srgbClr val="01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5"/>
    <p:restoredTop sz="91429"/>
  </p:normalViewPr>
  <p:slideViewPr>
    <p:cSldViewPr showGuides="1">
      <p:cViewPr>
        <p:scale>
          <a:sx n="33" d="100"/>
          <a:sy n="33" d="100"/>
        </p:scale>
        <p:origin x="736" y="1312"/>
      </p:cViewPr>
      <p:guideLst>
        <p:guide orient="horz" pos="3776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01.07.2019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017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38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353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718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910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777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2BFA2E5-7D30-4D42-9AFF-970F5D4487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457177" marR="0" lvl="0" indent="-457177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Sett inn bilde ved å klikke på ikon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979675"/>
      </p:ext>
    </p:extLst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CFF4C3F5-D5EF-4840-9EC5-5FA4A71EC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8200"/>
            <a:ext cx="16642312" cy="12877800"/>
          </a:xfrm>
          <a:custGeom>
            <a:avLst/>
            <a:gdLst>
              <a:gd name="connsiteX0" fmla="*/ 16631201 w 16642312"/>
              <a:gd name="connsiteY0" fmla="*/ 0 h 12877800"/>
              <a:gd name="connsiteX1" fmla="*/ 15091649 w 16642312"/>
              <a:gd name="connsiteY1" fmla="*/ 2360103 h 12877800"/>
              <a:gd name="connsiteX2" fmla="*/ 14065281 w 16642312"/>
              <a:gd name="connsiteY2" fmla="*/ 2770556 h 12877800"/>
              <a:gd name="connsiteX3" fmla="*/ 13757371 w 16642312"/>
              <a:gd name="connsiteY3" fmla="*/ 4104527 h 12877800"/>
              <a:gd name="connsiteX4" fmla="*/ 14783739 w 16642312"/>
              <a:gd name="connsiteY4" fmla="*/ 5028046 h 12877800"/>
              <a:gd name="connsiteX5" fmla="*/ 15912743 w 16642312"/>
              <a:gd name="connsiteY5" fmla="*/ 4822819 h 12877800"/>
              <a:gd name="connsiteX6" fmla="*/ 14989013 w 16642312"/>
              <a:gd name="connsiteY6" fmla="*/ 5951564 h 12877800"/>
              <a:gd name="connsiteX7" fmla="*/ 12936277 w 16642312"/>
              <a:gd name="connsiteY7" fmla="*/ 5541112 h 12877800"/>
              <a:gd name="connsiteX8" fmla="*/ 11088817 w 16642312"/>
              <a:gd name="connsiteY8" fmla="*/ 6875082 h 12877800"/>
              <a:gd name="connsiteX9" fmla="*/ 11191453 w 16642312"/>
              <a:gd name="connsiteY9" fmla="*/ 7388148 h 12877800"/>
              <a:gd name="connsiteX10" fmla="*/ 12115184 w 16642312"/>
              <a:gd name="connsiteY10" fmla="*/ 7695987 h 12877800"/>
              <a:gd name="connsiteX11" fmla="*/ 12833641 w 16642312"/>
              <a:gd name="connsiteY11" fmla="*/ 6875082 h 12877800"/>
              <a:gd name="connsiteX12" fmla="*/ 10575633 w 16642312"/>
              <a:gd name="connsiteY12" fmla="*/ 9543024 h 12877800"/>
              <a:gd name="connsiteX13" fmla="*/ 9241355 w 16642312"/>
              <a:gd name="connsiteY13" fmla="*/ 9543024 h 12877800"/>
              <a:gd name="connsiteX14" fmla="*/ 7701805 w 16642312"/>
              <a:gd name="connsiteY14" fmla="*/ 11082222 h 12877800"/>
              <a:gd name="connsiteX15" fmla="*/ 6187913 w 16642312"/>
              <a:gd name="connsiteY15" fmla="*/ 12749686 h 12877800"/>
              <a:gd name="connsiteX16" fmla="*/ 6027079 w 16642312"/>
              <a:gd name="connsiteY16" fmla="*/ 12877800 h 12877800"/>
              <a:gd name="connsiteX17" fmla="*/ 0 w 16642312"/>
              <a:gd name="connsiteY17" fmla="*/ 12877800 h 12877800"/>
              <a:gd name="connsiteX18" fmla="*/ 0 w 16642312"/>
              <a:gd name="connsiteY18" fmla="*/ 4675917 h 12877800"/>
              <a:gd name="connsiteX19" fmla="*/ 180231 w 16642312"/>
              <a:gd name="connsiteY19" fmla="*/ 4628966 h 12877800"/>
              <a:gd name="connsiteX20" fmla="*/ 1133054 w 16642312"/>
              <a:gd name="connsiteY20" fmla="*/ 4514980 h 12877800"/>
              <a:gd name="connsiteX21" fmla="*/ 3698972 w 16642312"/>
              <a:gd name="connsiteY21" fmla="*/ 4104527 h 12877800"/>
              <a:gd name="connsiteX22" fmla="*/ 4725340 w 16642312"/>
              <a:gd name="connsiteY22" fmla="*/ 3078395 h 12877800"/>
              <a:gd name="connsiteX23" fmla="*/ 5956981 w 16642312"/>
              <a:gd name="connsiteY23" fmla="*/ 2975782 h 12877800"/>
              <a:gd name="connsiteX24" fmla="*/ 6675438 w 16642312"/>
              <a:gd name="connsiteY24" fmla="*/ 2154877 h 12877800"/>
              <a:gd name="connsiteX25" fmla="*/ 6675438 w 16642312"/>
              <a:gd name="connsiteY25" fmla="*/ 3488849 h 12877800"/>
              <a:gd name="connsiteX26" fmla="*/ 5854343 w 16642312"/>
              <a:gd name="connsiteY26" fmla="*/ 4104527 h 12877800"/>
              <a:gd name="connsiteX27" fmla="*/ 6264890 w 16642312"/>
              <a:gd name="connsiteY27" fmla="*/ 4925432 h 12877800"/>
              <a:gd name="connsiteX28" fmla="*/ 6778074 w 16642312"/>
              <a:gd name="connsiteY28" fmla="*/ 4925432 h 12877800"/>
              <a:gd name="connsiteX29" fmla="*/ 8009716 w 16642312"/>
              <a:gd name="connsiteY29" fmla="*/ 3591461 h 12877800"/>
              <a:gd name="connsiteX30" fmla="*/ 8522898 w 16642312"/>
              <a:gd name="connsiteY30" fmla="*/ 2257490 h 12877800"/>
              <a:gd name="connsiteX31" fmla="*/ 10370359 w 16642312"/>
              <a:gd name="connsiteY31" fmla="*/ 2360103 h 12877800"/>
              <a:gd name="connsiteX32" fmla="*/ 9651902 w 16642312"/>
              <a:gd name="connsiteY32" fmla="*/ 2975782 h 12877800"/>
              <a:gd name="connsiteX33" fmla="*/ 10575633 w 16642312"/>
              <a:gd name="connsiteY33" fmla="*/ 3591461 h 12877800"/>
              <a:gd name="connsiteX34" fmla="*/ 11602000 w 16642312"/>
              <a:gd name="connsiteY34" fmla="*/ 2873169 h 12877800"/>
              <a:gd name="connsiteX35" fmla="*/ 12217821 w 16642312"/>
              <a:gd name="connsiteY35" fmla="*/ 1641811 h 12877800"/>
              <a:gd name="connsiteX36" fmla="*/ 13244189 w 16642312"/>
              <a:gd name="connsiteY36" fmla="*/ 718292 h 12877800"/>
              <a:gd name="connsiteX37" fmla="*/ 15091649 w 16642312"/>
              <a:gd name="connsiteY37" fmla="*/ 1231358 h 12877800"/>
              <a:gd name="connsiteX38" fmla="*/ 16631201 w 16642312"/>
              <a:gd name="connsiteY38" fmla="*/ 0 h 128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42312" h="12877800">
                <a:moveTo>
                  <a:pt x="16631201" y="0"/>
                </a:moveTo>
                <a:cubicBezTo>
                  <a:pt x="16733837" y="923519"/>
                  <a:pt x="16118017" y="1949650"/>
                  <a:pt x="15091649" y="2360103"/>
                </a:cubicBezTo>
                <a:cubicBezTo>
                  <a:pt x="14783739" y="2462716"/>
                  <a:pt x="14373193" y="2565329"/>
                  <a:pt x="14065281" y="2770556"/>
                </a:cubicBezTo>
                <a:cubicBezTo>
                  <a:pt x="13654735" y="3078395"/>
                  <a:pt x="13552099" y="3591461"/>
                  <a:pt x="13757371" y="4104527"/>
                </a:cubicBezTo>
                <a:cubicBezTo>
                  <a:pt x="13962645" y="4514980"/>
                  <a:pt x="14373193" y="4822819"/>
                  <a:pt x="14783739" y="5028046"/>
                </a:cubicBezTo>
                <a:cubicBezTo>
                  <a:pt x="15194285" y="5233272"/>
                  <a:pt x="15707469" y="5233272"/>
                  <a:pt x="15912743" y="4822819"/>
                </a:cubicBezTo>
                <a:cubicBezTo>
                  <a:pt x="15707469" y="5335885"/>
                  <a:pt x="15502197" y="5848951"/>
                  <a:pt x="14989013" y="5951564"/>
                </a:cubicBezTo>
                <a:cubicBezTo>
                  <a:pt x="14270555" y="6156790"/>
                  <a:pt x="13552099" y="5643724"/>
                  <a:pt x="12936277" y="5541112"/>
                </a:cubicBezTo>
                <a:cubicBezTo>
                  <a:pt x="12012547" y="5335885"/>
                  <a:pt x="11088817" y="6054178"/>
                  <a:pt x="11088817" y="6875082"/>
                </a:cubicBezTo>
                <a:cubicBezTo>
                  <a:pt x="11088817" y="7080309"/>
                  <a:pt x="11088817" y="7285535"/>
                  <a:pt x="11191453" y="7388148"/>
                </a:cubicBezTo>
                <a:cubicBezTo>
                  <a:pt x="11396727" y="7695987"/>
                  <a:pt x="11807274" y="7798600"/>
                  <a:pt x="12115184" y="7695987"/>
                </a:cubicBezTo>
                <a:cubicBezTo>
                  <a:pt x="12525731" y="7593374"/>
                  <a:pt x="12731005" y="7182922"/>
                  <a:pt x="12833641" y="6875082"/>
                </a:cubicBezTo>
                <a:cubicBezTo>
                  <a:pt x="13141551" y="8209053"/>
                  <a:pt x="11909910" y="9543024"/>
                  <a:pt x="10575633" y="9543024"/>
                </a:cubicBezTo>
                <a:cubicBezTo>
                  <a:pt x="10165086" y="9543024"/>
                  <a:pt x="9754539" y="9440411"/>
                  <a:pt x="9241355" y="9543024"/>
                </a:cubicBezTo>
                <a:cubicBezTo>
                  <a:pt x="8522898" y="9748250"/>
                  <a:pt x="8112351" y="10466543"/>
                  <a:pt x="7701805" y="11082222"/>
                </a:cubicBezTo>
                <a:cubicBezTo>
                  <a:pt x="7291257" y="11697901"/>
                  <a:pt x="6778073" y="12262273"/>
                  <a:pt x="6187913" y="12749686"/>
                </a:cubicBezTo>
                <a:lnTo>
                  <a:pt x="6027079" y="12877800"/>
                </a:lnTo>
                <a:lnTo>
                  <a:pt x="0" y="12877800"/>
                </a:lnTo>
                <a:lnTo>
                  <a:pt x="0" y="4675917"/>
                </a:lnTo>
                <a:lnTo>
                  <a:pt x="180231" y="4628966"/>
                </a:lnTo>
                <a:cubicBezTo>
                  <a:pt x="491574" y="4555063"/>
                  <a:pt x="812314" y="4514980"/>
                  <a:pt x="1133054" y="4514980"/>
                </a:cubicBezTo>
                <a:cubicBezTo>
                  <a:pt x="2056784" y="4412366"/>
                  <a:pt x="3083152" y="4720206"/>
                  <a:pt x="3698972" y="4104527"/>
                </a:cubicBezTo>
                <a:cubicBezTo>
                  <a:pt x="4109519" y="3796687"/>
                  <a:pt x="4314792" y="3283621"/>
                  <a:pt x="4725340" y="3078395"/>
                </a:cubicBezTo>
                <a:cubicBezTo>
                  <a:pt x="5135887" y="2873169"/>
                  <a:pt x="5546433" y="2975782"/>
                  <a:pt x="5956981" y="2975782"/>
                </a:cubicBezTo>
                <a:cubicBezTo>
                  <a:pt x="6367527" y="2873169"/>
                  <a:pt x="6778074" y="2565329"/>
                  <a:pt x="6675438" y="2154877"/>
                </a:cubicBezTo>
                <a:cubicBezTo>
                  <a:pt x="6983348" y="2565329"/>
                  <a:pt x="6983348" y="3078395"/>
                  <a:pt x="6675438" y="3488849"/>
                </a:cubicBezTo>
                <a:cubicBezTo>
                  <a:pt x="6367527" y="3591461"/>
                  <a:pt x="5956981" y="3796687"/>
                  <a:pt x="5854343" y="4104527"/>
                </a:cubicBezTo>
                <a:cubicBezTo>
                  <a:pt x="5751706" y="4412366"/>
                  <a:pt x="5956981" y="4925432"/>
                  <a:pt x="6264890" y="4925432"/>
                </a:cubicBezTo>
                <a:cubicBezTo>
                  <a:pt x="6470165" y="5028046"/>
                  <a:pt x="6572800" y="4925432"/>
                  <a:pt x="6778074" y="4925432"/>
                </a:cubicBezTo>
                <a:cubicBezTo>
                  <a:pt x="7291257" y="4720206"/>
                  <a:pt x="7804441" y="4207140"/>
                  <a:pt x="8009716" y="3591461"/>
                </a:cubicBezTo>
                <a:cubicBezTo>
                  <a:pt x="8112351" y="3181008"/>
                  <a:pt x="8214989" y="2667942"/>
                  <a:pt x="8522898" y="2257490"/>
                </a:cubicBezTo>
                <a:cubicBezTo>
                  <a:pt x="9036082" y="1847037"/>
                  <a:pt x="9959813" y="1847037"/>
                  <a:pt x="10370359" y="2360103"/>
                </a:cubicBezTo>
                <a:cubicBezTo>
                  <a:pt x="9959813" y="2154877"/>
                  <a:pt x="9549266" y="2565329"/>
                  <a:pt x="9651902" y="2975782"/>
                </a:cubicBezTo>
                <a:cubicBezTo>
                  <a:pt x="9651902" y="3386235"/>
                  <a:pt x="10165086" y="3694074"/>
                  <a:pt x="10575633" y="3591461"/>
                </a:cubicBezTo>
                <a:cubicBezTo>
                  <a:pt x="11088817" y="3488849"/>
                  <a:pt x="11396727" y="3181008"/>
                  <a:pt x="11602000" y="2873169"/>
                </a:cubicBezTo>
                <a:cubicBezTo>
                  <a:pt x="11909910" y="2462716"/>
                  <a:pt x="12012547" y="2052263"/>
                  <a:pt x="12217821" y="1641811"/>
                </a:cubicBezTo>
                <a:cubicBezTo>
                  <a:pt x="12423093" y="1231358"/>
                  <a:pt x="12731005" y="820905"/>
                  <a:pt x="13244189" y="718292"/>
                </a:cubicBezTo>
                <a:cubicBezTo>
                  <a:pt x="13860009" y="718292"/>
                  <a:pt x="14475829" y="1231358"/>
                  <a:pt x="15091649" y="1231358"/>
                </a:cubicBezTo>
                <a:cubicBezTo>
                  <a:pt x="15810107" y="1128745"/>
                  <a:pt x="16220653" y="513066"/>
                  <a:pt x="166312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73856"/>
      </p:ext>
    </p:extLst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D7420A-4AA5-F74F-B5E0-EBC1708F4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90" t="1378" r="17990" b="322"/>
          <a:stretch/>
        </p:blipFill>
        <p:spPr>
          <a:xfrm rot="16200000">
            <a:off x="5422113" y="-5422113"/>
            <a:ext cx="13877167" cy="24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829"/>
      </p:ext>
    </p:extLst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4206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879F2BAB-B790-7443-BA7E-3943BBA8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08"/>
            <a:ext cx="24384000" cy="13634692"/>
          </a:xfrm>
          <a:prstGeom prst="rect">
            <a:avLst/>
          </a:prstGeom>
        </p:spPr>
      </p:pic>
      <p:pic>
        <p:nvPicPr>
          <p:cNvPr id="5" name="Bilde 4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86B12699-A6BD-4644-9D78-67844EAB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20" y="81308"/>
            <a:ext cx="9318362" cy="137034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1A996FD-8CD0-3B41-9EDA-FD53D47FE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5" b="66275"/>
          <a:stretch/>
        </p:blipFill>
        <p:spPr>
          <a:xfrm>
            <a:off x="19752840" y="0"/>
            <a:ext cx="4631160" cy="4625752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848D8D27-ACE1-6D4E-B2BF-14CA9C450961}"/>
              </a:ext>
            </a:extLst>
          </p:cNvPr>
          <p:cNvGrpSpPr/>
          <p:nvPr/>
        </p:nvGrpSpPr>
        <p:grpSpPr>
          <a:xfrm>
            <a:off x="5334000" y="9075052"/>
            <a:ext cx="13716000" cy="2160240"/>
            <a:chOff x="5334000" y="9075052"/>
            <a:chExt cx="13716000" cy="2160240"/>
          </a:xfrm>
        </p:grpSpPr>
        <p:pic>
          <p:nvPicPr>
            <p:cNvPr id="4" name="Bilde 3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FDC120E9-C2E6-E148-8D9B-16B776B8B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00" b="25850"/>
            <a:stretch/>
          </p:blipFill>
          <p:spPr>
            <a:xfrm>
              <a:off x="5334000" y="9075052"/>
              <a:ext cx="13716000" cy="2160240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CBF2E075-0337-AD44-816C-3EFBADFEA84D}"/>
                </a:ext>
              </a:extLst>
            </p:cNvPr>
            <p:cNvSpPr txBox="1"/>
            <p:nvPr/>
          </p:nvSpPr>
          <p:spPr>
            <a:xfrm>
              <a:off x="7771439" y="9363084"/>
              <a:ext cx="92890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UP TO 70% OFF – 24 NOVEMBER</a:t>
              </a:r>
            </a:p>
          </p:txBody>
        </p:sp>
      </p:grp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9E20C86-1EFB-0641-8316-17441567D728}"/>
              </a:ext>
            </a:extLst>
          </p:cNvPr>
          <p:cNvSpPr txBox="1"/>
          <p:nvPr/>
        </p:nvSpPr>
        <p:spPr>
          <a:xfrm>
            <a:off x="7282575" y="3970254"/>
            <a:ext cx="13652646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nb-NO" sz="380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SALE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0D19D1F-2DA2-FB43-8ADC-2C8E7D0F04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290" y="3041576"/>
            <a:ext cx="10903329" cy="26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86B12699-A6BD-4644-9D78-67844EAB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20" y="81308"/>
            <a:ext cx="9318362" cy="13703474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68A5445D-F9D3-0846-B616-A2823AA39B5B}"/>
              </a:ext>
            </a:extLst>
          </p:cNvPr>
          <p:cNvGrpSpPr/>
          <p:nvPr/>
        </p:nvGrpSpPr>
        <p:grpSpPr>
          <a:xfrm>
            <a:off x="3394078" y="667369"/>
            <a:ext cx="3960440" cy="4581685"/>
            <a:chOff x="3394078" y="667369"/>
            <a:chExt cx="3960440" cy="4581685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0860B9D-0CE9-444B-BAE7-BE80ACD10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>
              <a:off x="3394078" y="667369"/>
              <a:ext cx="3960440" cy="4581685"/>
            </a:xfrm>
            <a:prstGeom prst="rect">
              <a:avLst/>
            </a:prstGeom>
          </p:spPr>
        </p:pic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E3FEF2D-0703-B248-8C12-D34A6E4735D1}"/>
                </a:ext>
              </a:extLst>
            </p:cNvPr>
            <p:cNvSpPr txBox="1"/>
            <p:nvPr/>
          </p:nvSpPr>
          <p:spPr>
            <a:xfrm rot="21035235">
              <a:off x="4330508" y="1526906"/>
              <a:ext cx="2262158" cy="2477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5500" dirty="0">
                  <a:latin typeface="Impact" panose="020B0806030902050204" pitchFamily="34" charset="0"/>
                </a:rPr>
                <a:t>UO TO</a:t>
              </a:r>
            </a:p>
            <a:p>
              <a:r>
                <a:rPr lang="nb-NO" sz="10000" dirty="0">
                  <a:latin typeface="Impact" panose="020B0806030902050204" pitchFamily="34" charset="0"/>
                </a:rPr>
                <a:t>70%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5F95736D-5091-9F46-802D-AFB298FA1304}"/>
              </a:ext>
            </a:extLst>
          </p:cNvPr>
          <p:cNvGrpSpPr/>
          <p:nvPr/>
        </p:nvGrpSpPr>
        <p:grpSpPr>
          <a:xfrm>
            <a:off x="1467751" y="7195858"/>
            <a:ext cx="3309018" cy="2860338"/>
            <a:chOff x="1467751" y="7195858"/>
            <a:chExt cx="3309018" cy="2860338"/>
          </a:xfrm>
        </p:grpSpPr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35F204CB-680C-C648-AF7B-AD4AD5AA9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 rot="16793133">
              <a:off x="1692091" y="6971518"/>
              <a:ext cx="2860338" cy="3309018"/>
            </a:xfrm>
            <a:prstGeom prst="rect">
              <a:avLst/>
            </a:prstGeom>
          </p:spPr>
        </p:pic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C7043F49-D6C9-2C4E-80BD-1D95477A2769}"/>
                </a:ext>
              </a:extLst>
            </p:cNvPr>
            <p:cNvSpPr txBox="1"/>
            <p:nvPr/>
          </p:nvSpPr>
          <p:spPr>
            <a:xfrm>
              <a:off x="1969824" y="7982843"/>
              <a:ext cx="2304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0" dirty="0">
                  <a:latin typeface="Impact" panose="020B0806030902050204" pitchFamily="34" charset="0"/>
                </a:rPr>
                <a:t>50%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CE5451B-8B09-1E4D-AAA7-E7FD5ABD8DB9}"/>
              </a:ext>
            </a:extLst>
          </p:cNvPr>
          <p:cNvGrpSpPr/>
          <p:nvPr/>
        </p:nvGrpSpPr>
        <p:grpSpPr>
          <a:xfrm>
            <a:off x="10359138" y="10018389"/>
            <a:ext cx="3309017" cy="2860338"/>
            <a:chOff x="10359138" y="10018389"/>
            <a:chExt cx="3309017" cy="2860338"/>
          </a:xfrm>
        </p:grpSpPr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BD4BCA79-9BCA-5E43-8BB8-434B6A1F5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 rot="16793133" flipV="1">
              <a:off x="10583478" y="9794049"/>
              <a:ext cx="2860338" cy="3309017"/>
            </a:xfrm>
            <a:prstGeom prst="rect">
              <a:avLst/>
            </a:prstGeom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20FFA896-1CF7-A248-8221-B74C1B9AA3A6}"/>
                </a:ext>
              </a:extLst>
            </p:cNvPr>
            <p:cNvSpPr txBox="1"/>
            <p:nvPr/>
          </p:nvSpPr>
          <p:spPr>
            <a:xfrm>
              <a:off x="11255896" y="10744601"/>
              <a:ext cx="2304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0" dirty="0">
                  <a:latin typeface="Impact" panose="020B0806030902050204" pitchFamily="34" charset="0"/>
                </a:rPr>
                <a:t>30%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475C798F-74DB-1840-8A47-2AEF94DCA72F}"/>
              </a:ext>
            </a:extLst>
          </p:cNvPr>
          <p:cNvGrpSpPr/>
          <p:nvPr/>
        </p:nvGrpSpPr>
        <p:grpSpPr>
          <a:xfrm>
            <a:off x="18682411" y="3147921"/>
            <a:ext cx="3672407" cy="4248472"/>
            <a:chOff x="18682411" y="3147921"/>
            <a:chExt cx="3672407" cy="4248472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B8BA1418-D440-5546-B33D-013377C92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 rot="1680214" flipH="1">
              <a:off x="18682411" y="3147921"/>
              <a:ext cx="3672407" cy="4248472"/>
            </a:xfrm>
            <a:prstGeom prst="rect">
              <a:avLst/>
            </a:prstGeom>
          </p:spPr>
        </p:pic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48E01A22-E5FB-9D47-A86A-A37AA33E4CD5}"/>
                </a:ext>
              </a:extLst>
            </p:cNvPr>
            <p:cNvSpPr txBox="1"/>
            <p:nvPr/>
          </p:nvSpPr>
          <p:spPr>
            <a:xfrm>
              <a:off x="19464808" y="4265712"/>
              <a:ext cx="26325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0" dirty="0">
                  <a:latin typeface="Impact" panose="020B0806030902050204" pitchFamily="34" charset="0"/>
                </a:rPr>
                <a:t>60%</a:t>
              </a:r>
            </a:p>
          </p:txBody>
        </p:sp>
      </p:grpSp>
      <p:pic>
        <p:nvPicPr>
          <p:cNvPr id="21" name="Bilde 20">
            <a:extLst>
              <a:ext uri="{FF2B5EF4-FFF2-40B4-BE49-F238E27FC236}">
                <a16:creationId xmlns:a16="http://schemas.microsoft.com/office/drawing/2014/main" id="{D484E351-A936-364E-BBF8-FF33C3CB8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033" y="4217304"/>
            <a:ext cx="11249384" cy="2701274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47724F7-88AD-6B42-B049-F86DBAEEF809}"/>
              </a:ext>
            </a:extLst>
          </p:cNvPr>
          <p:cNvSpPr txBox="1"/>
          <p:nvPr/>
        </p:nvSpPr>
        <p:spPr>
          <a:xfrm>
            <a:off x="5636840" y="5759532"/>
            <a:ext cx="13652646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nb-NO" sz="300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SALE OFF</a:t>
            </a:r>
          </a:p>
        </p:txBody>
      </p:sp>
    </p:spTree>
    <p:extLst>
      <p:ext uri="{BB962C8B-B14F-4D97-AF65-F5344CB8AC3E}">
        <p14:creationId xmlns:p14="http://schemas.microsoft.com/office/powerpoint/2010/main" val="2364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86B12699-A6BD-4644-9D78-67844EAB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720" y="81308"/>
            <a:ext cx="9318362" cy="1370347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F37C65C-AF9B-F643-A85F-2FDD9A34A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70889E0-8484-A14C-B67C-D33299AEAE9E}"/>
              </a:ext>
            </a:extLst>
          </p:cNvPr>
          <p:cNvSpPr txBox="1"/>
          <p:nvPr/>
        </p:nvSpPr>
        <p:spPr>
          <a:xfrm>
            <a:off x="6575376" y="3187333"/>
            <a:ext cx="650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spc="600" dirty="0">
                <a:solidFill>
                  <a:srgbClr val="BC1D1E"/>
                </a:solidFill>
              </a:rPr>
              <a:t>Discount – 24 November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229820B-816A-A949-8310-4AA38D49A53C}"/>
              </a:ext>
            </a:extLst>
          </p:cNvPr>
          <p:cNvSpPr txBox="1"/>
          <p:nvPr/>
        </p:nvSpPr>
        <p:spPr>
          <a:xfrm rot="21035235">
            <a:off x="7064948" y="4673591"/>
            <a:ext cx="2055371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500" dirty="0">
                <a:latin typeface="Impact" panose="020B0806030902050204" pitchFamily="34" charset="0"/>
              </a:rPr>
              <a:t>UP TO</a:t>
            </a:r>
          </a:p>
          <a:p>
            <a:r>
              <a:rPr lang="nb-NO" sz="9000" dirty="0">
                <a:latin typeface="Impact" panose="020B0806030902050204" pitchFamily="34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6397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D2BB0B8-B16D-5E41-A01E-F412CB26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6" y="-389208"/>
            <a:ext cx="13716000" cy="13716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B4F366D-77C7-BB4E-97C2-B6C6FF90ECAA}"/>
              </a:ext>
            </a:extLst>
          </p:cNvPr>
          <p:cNvSpPr txBox="1"/>
          <p:nvPr/>
        </p:nvSpPr>
        <p:spPr>
          <a:xfrm rot="21035235">
            <a:off x="7012305" y="4219069"/>
            <a:ext cx="2055371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500" dirty="0">
                <a:latin typeface="Impact" panose="020B0806030902050204" pitchFamily="34" charset="0"/>
              </a:rPr>
              <a:t>UP TO</a:t>
            </a:r>
          </a:p>
          <a:p>
            <a:r>
              <a:rPr lang="nb-NO" sz="9000" dirty="0">
                <a:latin typeface="Impact" panose="020B0806030902050204" pitchFamily="34" charset="0"/>
              </a:rPr>
              <a:t>70%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C64DE5E-E7C8-BD43-8B24-9962FE3229CC}"/>
              </a:ext>
            </a:extLst>
          </p:cNvPr>
          <p:cNvSpPr txBox="1"/>
          <p:nvPr/>
        </p:nvSpPr>
        <p:spPr>
          <a:xfrm>
            <a:off x="6575376" y="2825552"/>
            <a:ext cx="650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spc="600" dirty="0">
                <a:solidFill>
                  <a:srgbClr val="BC1D1E"/>
                </a:solidFill>
              </a:rPr>
              <a:t>Discount – 24 November</a:t>
            </a:r>
          </a:p>
        </p:txBody>
      </p:sp>
    </p:spTree>
    <p:extLst>
      <p:ext uri="{BB962C8B-B14F-4D97-AF65-F5344CB8AC3E}">
        <p14:creationId xmlns:p14="http://schemas.microsoft.com/office/powerpoint/2010/main" val="743376956"/>
      </p:ext>
    </p:extLst>
  </p:cSld>
  <p:clrMapOvr>
    <a:masterClrMapping/>
  </p:clrMapOvr>
  <p:transition spd="slow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89928D3-67FB-9449-BE48-D05CEFBE2DC3}"/>
              </a:ext>
            </a:extLst>
          </p:cNvPr>
          <p:cNvSpPr txBox="1"/>
          <p:nvPr/>
        </p:nvSpPr>
        <p:spPr>
          <a:xfrm>
            <a:off x="8316612" y="2574969"/>
            <a:ext cx="7655371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  <a:p>
            <a:pPr algn="ctr"/>
            <a:r>
              <a:rPr lang="nb-NO" sz="14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  <a:p>
            <a:pPr algn="ctr"/>
            <a:r>
              <a:rPr lang="nb-NO" sz="30000" dirty="0">
                <a:solidFill>
                  <a:srgbClr val="C00000"/>
                </a:solidFill>
                <a:latin typeface="Impact" panose="020B0806030902050204" pitchFamily="34" charset="0"/>
              </a:rPr>
              <a:t>SALG</a:t>
            </a:r>
          </a:p>
        </p:txBody>
      </p:sp>
      <p:sp>
        <p:nvSpPr>
          <p:cNvPr id="29" name="Friform 28">
            <a:extLst>
              <a:ext uri="{FF2B5EF4-FFF2-40B4-BE49-F238E27FC236}">
                <a16:creationId xmlns:a16="http://schemas.microsoft.com/office/drawing/2014/main" id="{34DCF8FA-6077-A944-80C4-681EF420A556}"/>
              </a:ext>
            </a:extLst>
          </p:cNvPr>
          <p:cNvSpPr/>
          <p:nvPr/>
        </p:nvSpPr>
        <p:spPr>
          <a:xfrm>
            <a:off x="7391770" y="2897560"/>
            <a:ext cx="828093" cy="7848872"/>
          </a:xfrm>
          <a:custGeom>
            <a:avLst/>
            <a:gdLst>
              <a:gd name="connsiteX0" fmla="*/ 0 w 828093"/>
              <a:gd name="connsiteY0" fmla="*/ 0 h 6805129"/>
              <a:gd name="connsiteX1" fmla="*/ 828093 w 828093"/>
              <a:gd name="connsiteY1" fmla="*/ 0 h 6805129"/>
              <a:gd name="connsiteX2" fmla="*/ 828093 w 828093"/>
              <a:gd name="connsiteY2" fmla="*/ 288032 h 6805129"/>
              <a:gd name="connsiteX3" fmla="*/ 288032 w 828093"/>
              <a:gd name="connsiteY3" fmla="*/ 288032 h 6805129"/>
              <a:gd name="connsiteX4" fmla="*/ 288032 w 828093"/>
              <a:gd name="connsiteY4" fmla="*/ 6552728 h 6805129"/>
              <a:gd name="connsiteX5" fmla="*/ 828093 w 828093"/>
              <a:gd name="connsiteY5" fmla="*/ 6552728 h 6805129"/>
              <a:gd name="connsiteX6" fmla="*/ 828093 w 828093"/>
              <a:gd name="connsiteY6" fmla="*/ 6805129 h 6805129"/>
              <a:gd name="connsiteX7" fmla="*/ 0 w 828093"/>
              <a:gd name="connsiteY7" fmla="*/ 6805129 h 6805129"/>
              <a:gd name="connsiteX8" fmla="*/ 0 w 828093"/>
              <a:gd name="connsiteY8" fmla="*/ 0 h 68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093" h="6805129">
                <a:moveTo>
                  <a:pt x="0" y="0"/>
                </a:moveTo>
                <a:lnTo>
                  <a:pt x="828093" y="0"/>
                </a:lnTo>
                <a:lnTo>
                  <a:pt x="828093" y="288032"/>
                </a:lnTo>
                <a:lnTo>
                  <a:pt x="288032" y="288032"/>
                </a:lnTo>
                <a:lnTo>
                  <a:pt x="288032" y="6552728"/>
                </a:lnTo>
                <a:lnTo>
                  <a:pt x="828093" y="6552728"/>
                </a:lnTo>
                <a:lnTo>
                  <a:pt x="828093" y="6805129"/>
                </a:lnTo>
                <a:lnTo>
                  <a:pt x="0" y="680512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35" name="Friform 34">
            <a:extLst>
              <a:ext uri="{FF2B5EF4-FFF2-40B4-BE49-F238E27FC236}">
                <a16:creationId xmlns:a16="http://schemas.microsoft.com/office/drawing/2014/main" id="{AB0B0465-0E1B-A240-8882-27F5D109524E}"/>
              </a:ext>
            </a:extLst>
          </p:cNvPr>
          <p:cNvSpPr/>
          <p:nvPr/>
        </p:nvSpPr>
        <p:spPr>
          <a:xfrm flipH="1">
            <a:off x="16152440" y="2897560"/>
            <a:ext cx="860953" cy="7848872"/>
          </a:xfrm>
          <a:custGeom>
            <a:avLst/>
            <a:gdLst>
              <a:gd name="connsiteX0" fmla="*/ 0 w 828093"/>
              <a:gd name="connsiteY0" fmla="*/ 0 h 6805129"/>
              <a:gd name="connsiteX1" fmla="*/ 828093 w 828093"/>
              <a:gd name="connsiteY1" fmla="*/ 0 h 6805129"/>
              <a:gd name="connsiteX2" fmla="*/ 828093 w 828093"/>
              <a:gd name="connsiteY2" fmla="*/ 288032 h 6805129"/>
              <a:gd name="connsiteX3" fmla="*/ 288032 w 828093"/>
              <a:gd name="connsiteY3" fmla="*/ 288032 h 6805129"/>
              <a:gd name="connsiteX4" fmla="*/ 288032 w 828093"/>
              <a:gd name="connsiteY4" fmla="*/ 6552728 h 6805129"/>
              <a:gd name="connsiteX5" fmla="*/ 828093 w 828093"/>
              <a:gd name="connsiteY5" fmla="*/ 6552728 h 6805129"/>
              <a:gd name="connsiteX6" fmla="*/ 828093 w 828093"/>
              <a:gd name="connsiteY6" fmla="*/ 6805129 h 6805129"/>
              <a:gd name="connsiteX7" fmla="*/ 0 w 828093"/>
              <a:gd name="connsiteY7" fmla="*/ 6805129 h 6805129"/>
              <a:gd name="connsiteX8" fmla="*/ 0 w 828093"/>
              <a:gd name="connsiteY8" fmla="*/ 0 h 680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093" h="6805129">
                <a:moveTo>
                  <a:pt x="0" y="0"/>
                </a:moveTo>
                <a:lnTo>
                  <a:pt x="828093" y="0"/>
                </a:lnTo>
                <a:lnTo>
                  <a:pt x="828093" y="288032"/>
                </a:lnTo>
                <a:lnTo>
                  <a:pt x="288032" y="288032"/>
                </a:lnTo>
                <a:lnTo>
                  <a:pt x="288032" y="6552728"/>
                </a:lnTo>
                <a:lnTo>
                  <a:pt x="828093" y="6552728"/>
                </a:lnTo>
                <a:lnTo>
                  <a:pt x="828093" y="6805129"/>
                </a:lnTo>
                <a:lnTo>
                  <a:pt x="0" y="680512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24D92710-E710-544F-8456-86F32A551696}"/>
              </a:ext>
            </a:extLst>
          </p:cNvPr>
          <p:cNvSpPr txBox="1"/>
          <p:nvPr/>
        </p:nvSpPr>
        <p:spPr>
          <a:xfrm>
            <a:off x="7223448" y="1169368"/>
            <a:ext cx="9984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0" spc="600" dirty="0"/>
              <a:t>UP TO 70% OFF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BC5D28B-4E52-FA4D-979A-C9A137508383}"/>
              </a:ext>
            </a:extLst>
          </p:cNvPr>
          <p:cNvSpPr txBox="1"/>
          <p:nvPr/>
        </p:nvSpPr>
        <p:spPr>
          <a:xfrm>
            <a:off x="6744431" y="11305073"/>
            <a:ext cx="10920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000" spc="600" dirty="0"/>
              <a:t>FROM 24 NOVEMBER</a:t>
            </a:r>
          </a:p>
        </p:txBody>
      </p:sp>
    </p:spTree>
    <p:extLst>
      <p:ext uri="{BB962C8B-B14F-4D97-AF65-F5344CB8AC3E}">
        <p14:creationId xmlns:p14="http://schemas.microsoft.com/office/powerpoint/2010/main" val="3085959844"/>
      </p:ext>
    </p:extLst>
  </p:cSld>
  <p:clrMapOvr>
    <a:masterClrMapping/>
  </p:clrMapOvr>
  <p:transition spd="slow" advTm="10000">
    <p:wipe dir="r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826EB1A-5B6C-CF47-8C00-9D3FA7CE7914}"/>
              </a:ext>
            </a:extLst>
          </p:cNvPr>
          <p:cNvSpPr txBox="1"/>
          <p:nvPr/>
        </p:nvSpPr>
        <p:spPr>
          <a:xfrm>
            <a:off x="4189770" y="2195185"/>
            <a:ext cx="1561175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SALE</a:t>
            </a:r>
            <a:endParaRPr lang="nb-NO" sz="60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38A1BBA-AF66-5A4F-ABE6-20D729AD8FE2}"/>
              </a:ext>
            </a:extLst>
          </p:cNvPr>
          <p:cNvGrpSpPr/>
          <p:nvPr/>
        </p:nvGrpSpPr>
        <p:grpSpPr>
          <a:xfrm>
            <a:off x="18047284" y="4261771"/>
            <a:ext cx="6009683" cy="5194809"/>
            <a:chOff x="18047284" y="4261771"/>
            <a:chExt cx="6009683" cy="5194809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78C1C319-2102-1040-8D50-B63C9CA6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 rot="3658662" flipH="1">
              <a:off x="18454721" y="3854334"/>
              <a:ext cx="5194809" cy="6009683"/>
            </a:xfrm>
            <a:prstGeom prst="rect">
              <a:avLst/>
            </a:prstGeom>
          </p:spPr>
        </p:pic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742AFBDA-6FD8-1E48-B10F-74B1AD69B4DB}"/>
                </a:ext>
              </a:extLst>
            </p:cNvPr>
            <p:cNvSpPr txBox="1"/>
            <p:nvPr/>
          </p:nvSpPr>
          <p:spPr>
            <a:xfrm rot="20405753">
              <a:off x="19922109" y="5197733"/>
              <a:ext cx="288732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mpact" panose="020B0806030902050204" pitchFamily="34" charset="0"/>
                </a:rPr>
                <a:t>UP TO</a:t>
              </a:r>
            </a:p>
            <a:p>
              <a:r>
                <a:rPr lang="nb-NO" sz="1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mpact" panose="020B0806030902050204" pitchFamily="34" charset="0"/>
                </a:rPr>
                <a:t>70%</a:t>
              </a:r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784A202-C094-034E-811C-7F05A5BA986A}"/>
              </a:ext>
            </a:extLst>
          </p:cNvPr>
          <p:cNvSpPr txBox="1"/>
          <p:nvPr/>
        </p:nvSpPr>
        <p:spPr>
          <a:xfrm>
            <a:off x="8658167" y="1058705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chemeClr val="tx1">
                    <a:lumMod val="95000"/>
                  </a:schemeClr>
                </a:solidFill>
                <a:latin typeface="Impact" panose="020B0806030902050204" pitchFamily="34" charset="0"/>
              </a:rPr>
              <a:t>FROM 24 NOVEMBER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363771A-D5D8-B341-A488-9DC6EB51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448" y="1493667"/>
            <a:ext cx="10795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9067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7EDB82B-D187-4B49-B83C-64EAB32D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47" y="6895151"/>
            <a:ext cx="8213898" cy="68996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AAA6008-F6EC-C74D-9AF3-D6E356879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7426" r="66275" b="41600"/>
          <a:stretch/>
        </p:blipFill>
        <p:spPr>
          <a:xfrm rot="3658662" flipH="1">
            <a:off x="11170317" y="6035183"/>
            <a:ext cx="5194809" cy="600968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BCA488B-293C-4341-88EB-4A7739BDF957}"/>
              </a:ext>
            </a:extLst>
          </p:cNvPr>
          <p:cNvSpPr txBox="1"/>
          <p:nvPr/>
        </p:nvSpPr>
        <p:spPr>
          <a:xfrm rot="20405753">
            <a:off x="12637705" y="7378582"/>
            <a:ext cx="28873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0" dirty="0">
                <a:latin typeface="Impact" panose="020B0806030902050204" pitchFamily="34" charset="0"/>
              </a:rPr>
              <a:t>UP TO</a:t>
            </a:r>
          </a:p>
          <a:p>
            <a:r>
              <a:rPr lang="nb-NO" sz="13000" dirty="0">
                <a:latin typeface="Impact" panose="020B0806030902050204" pitchFamily="34" charset="0"/>
              </a:rPr>
              <a:t>70%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35A76B5-093B-CA4B-BA4E-2FAB5A2F201C}"/>
              </a:ext>
            </a:extLst>
          </p:cNvPr>
          <p:cNvSpPr txBox="1"/>
          <p:nvPr/>
        </p:nvSpPr>
        <p:spPr>
          <a:xfrm>
            <a:off x="7143758" y="1886424"/>
            <a:ext cx="10081120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nb-NO" sz="380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SALE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A133B0A-9469-E347-A643-D7A24B779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8" y="898688"/>
            <a:ext cx="10795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15478"/>
      </p:ext>
    </p:extLst>
  </p:cSld>
  <p:clrMapOvr>
    <a:masterClrMapping/>
  </p:clrMapOvr>
  <p:transition spd="slow" advTm="10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9D8FF486-08D0-E24C-8B78-A3DC2F93577C}"/>
              </a:ext>
            </a:extLst>
          </p:cNvPr>
          <p:cNvSpPr/>
          <p:nvPr/>
        </p:nvSpPr>
        <p:spPr>
          <a:xfrm>
            <a:off x="3520475" y="-1422920"/>
            <a:ext cx="17343049" cy="172099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826EB1A-5B6C-CF47-8C00-9D3FA7CE7914}"/>
              </a:ext>
            </a:extLst>
          </p:cNvPr>
          <p:cNvSpPr txBox="1"/>
          <p:nvPr/>
        </p:nvSpPr>
        <p:spPr>
          <a:xfrm>
            <a:off x="4189770" y="2195185"/>
            <a:ext cx="1561175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SALE</a:t>
            </a:r>
            <a:endParaRPr lang="nb-NO" sz="60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84888BCA-A2CA-5047-850A-A281D4716B93}"/>
              </a:ext>
            </a:extLst>
          </p:cNvPr>
          <p:cNvGrpSpPr/>
          <p:nvPr/>
        </p:nvGrpSpPr>
        <p:grpSpPr>
          <a:xfrm>
            <a:off x="18273122" y="4260595"/>
            <a:ext cx="6009683" cy="5194809"/>
            <a:chOff x="18273122" y="4260595"/>
            <a:chExt cx="6009683" cy="5194809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78C1C319-2102-1040-8D50-B63C9CA6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1" t="27426" r="66275" b="41600"/>
            <a:stretch/>
          </p:blipFill>
          <p:spPr>
            <a:xfrm rot="3658662" flipH="1">
              <a:off x="18680559" y="3853158"/>
              <a:ext cx="5194809" cy="6009683"/>
            </a:xfrm>
            <a:prstGeom prst="rect">
              <a:avLst/>
            </a:prstGeom>
          </p:spPr>
        </p:pic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742AFBDA-6FD8-1E48-B10F-74B1AD69B4DB}"/>
                </a:ext>
              </a:extLst>
            </p:cNvPr>
            <p:cNvSpPr txBox="1"/>
            <p:nvPr/>
          </p:nvSpPr>
          <p:spPr>
            <a:xfrm rot="20405753">
              <a:off x="20147947" y="5196557"/>
              <a:ext cx="288732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7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mpact" panose="020B0806030902050204" pitchFamily="34" charset="0"/>
                </a:rPr>
                <a:t>UP TO</a:t>
              </a:r>
            </a:p>
            <a:p>
              <a:r>
                <a:rPr lang="nb-NO" sz="1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mpact" panose="020B0806030902050204" pitchFamily="34" charset="0"/>
                </a:rPr>
                <a:t>70%</a:t>
              </a:r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784A202-C094-034E-811C-7F05A5BA986A}"/>
              </a:ext>
            </a:extLst>
          </p:cNvPr>
          <p:cNvSpPr txBox="1"/>
          <p:nvPr/>
        </p:nvSpPr>
        <p:spPr>
          <a:xfrm>
            <a:off x="4582476" y="10587050"/>
            <a:ext cx="1521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dirty="0">
                <a:solidFill>
                  <a:schemeClr val="tx1">
                    <a:lumMod val="95000"/>
                  </a:schemeClr>
                </a:solidFill>
                <a:latin typeface="Impact" panose="020B0806030902050204" pitchFamily="34" charset="0"/>
              </a:rPr>
              <a:t>FROM 24 NOVEMBER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363771A-D5D8-B341-A488-9DC6EB51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448" y="1493667"/>
            <a:ext cx="10795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43488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067066B-7A05-424E-85FC-E814707AB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82" y="2197296"/>
            <a:ext cx="18347635" cy="932140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A2C87EB-4027-E44F-A6B1-42815FE6F206}"/>
              </a:ext>
            </a:extLst>
          </p:cNvPr>
          <p:cNvSpPr txBox="1"/>
          <p:nvPr/>
        </p:nvSpPr>
        <p:spPr>
          <a:xfrm>
            <a:off x="10247784" y="8486889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Impact" panose="020B0806030902050204" pitchFamily="34" charset="0"/>
              </a:rPr>
              <a:t>UP TO 70 % </a:t>
            </a:r>
          </a:p>
          <a:p>
            <a:pPr algn="ctr"/>
            <a:r>
              <a:rPr lang="nb-NO" sz="4000" dirty="0">
                <a:latin typeface="Impact" panose="020B0806030902050204" pitchFamily="34" charset="0"/>
              </a:rPr>
              <a:t>24 NOVEMBER</a:t>
            </a:r>
          </a:p>
        </p:txBody>
      </p:sp>
    </p:spTree>
    <p:extLst>
      <p:ext uri="{BB962C8B-B14F-4D97-AF65-F5344CB8AC3E}">
        <p14:creationId xmlns:p14="http://schemas.microsoft.com/office/powerpoint/2010/main" val="3139409177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6" ma:contentTypeDescription="Opprett et nytt dokument." ma:contentTypeScope="" ma:versionID="765f16fea592055cb91a5ddc46d8cf2b">
  <xsd:schema xmlns:xsd="http://www.w3.org/2001/XMLSchema" xmlns:xs="http://www.w3.org/2001/XMLSchema" xmlns:p="http://schemas.microsoft.com/office/2006/metadata/properties" xmlns:ns2="0b85a3eb-c435-4f42-b3c3-17884efef0eb" targetNamespace="http://schemas.microsoft.com/office/2006/metadata/properties" ma:root="true" ma:fieldsID="2801266b886be066ce5a0ad5fbd47299" ns2:_="">
    <xsd:import namespace="0b85a3eb-c435-4f42-b3c3-17884efef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D716F-CF6F-4C47-A20E-73161544D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70492-08E2-4677-82F3-187F491D2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5a3eb-c435-4f42-b3c3-17884efef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20509-06A9-4691-8419-00FF3296CF1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b85a3eb-c435-4f42-b3c3-17884efef0e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83</Words>
  <Application>Microsoft Macintosh PowerPoint</Application>
  <PresentationFormat>Egendefinert</PresentationFormat>
  <Paragraphs>40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Cecilie Rubach DATABEAT.NET</dc:creator>
  <cp:keywords/>
  <dc:description/>
  <cp:lastModifiedBy>Cecilie Rubach</cp:lastModifiedBy>
  <cp:revision>173</cp:revision>
  <dcterms:created xsi:type="dcterms:W3CDTF">2015-11-18T10:46:16Z</dcterms:created>
  <dcterms:modified xsi:type="dcterms:W3CDTF">2019-07-02T11:19:30Z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0x010100D8D2B452CB365049A1D1075FB48FD5DF</vt:lpwstr>
  </property>
</Properties>
</file>