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2" r:id="rId1"/>
  </p:sldMasterIdLst>
  <p:notesMasterIdLst>
    <p:notesMasterId r:id="rId25"/>
  </p:notesMasterIdLst>
  <p:sldIdLst>
    <p:sldId id="256" r:id="rId2"/>
    <p:sldId id="257" r:id="rId3"/>
    <p:sldId id="258" r:id="rId4"/>
    <p:sldId id="259" r:id="rId5"/>
    <p:sldId id="260" r:id="rId6"/>
    <p:sldId id="261" r:id="rId7"/>
    <p:sldId id="262" r:id="rId8"/>
    <p:sldId id="264" r:id="rId9"/>
    <p:sldId id="265" r:id="rId10"/>
    <p:sldId id="267" r:id="rId11"/>
    <p:sldId id="268" r:id="rId12"/>
    <p:sldId id="269" r:id="rId13"/>
    <p:sldId id="270" r:id="rId14"/>
    <p:sldId id="271" r:id="rId15"/>
    <p:sldId id="272" r:id="rId16"/>
    <p:sldId id="274" r:id="rId17"/>
    <p:sldId id="275" r:id="rId18"/>
    <p:sldId id="276" r:id="rId19"/>
    <p:sldId id="277" r:id="rId20"/>
    <p:sldId id="279" r:id="rId21"/>
    <p:sldId id="284" r:id="rId22"/>
    <p:sldId id="285" r:id="rId23"/>
    <p:sldId id="286" r:id="rId24"/>
  </p:sldIdLst>
  <p:sldSz cx="10288588" cy="1828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1E55"/>
    <a:srgbClr val="EA712B"/>
    <a:srgbClr val="3198AB"/>
    <a:srgbClr val="F8909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222" autoAdjust="0"/>
    <p:restoredTop sz="94660"/>
  </p:normalViewPr>
  <p:slideViewPr>
    <p:cSldViewPr snapToGrid="0">
      <p:cViewPr>
        <p:scale>
          <a:sx n="32" d="100"/>
          <a:sy n="32" d="100"/>
        </p:scale>
        <p:origin x="2496" y="728"/>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CE14BC-8680-2F46-8BB9-2F405D730D11}" type="datetimeFigureOut">
              <a:rPr lang="nb-NO" smtClean="0"/>
              <a:t>20.10.2020</a:t>
            </a:fld>
            <a:endParaRPr lang="nb-NO"/>
          </a:p>
        </p:txBody>
      </p:sp>
      <p:sp>
        <p:nvSpPr>
          <p:cNvPr id="4" name="Plassholder for lysbilde 3"/>
          <p:cNvSpPr>
            <a:spLocks noGrp="1" noRot="1" noChangeAspect="1"/>
          </p:cNvSpPr>
          <p:nvPr>
            <p:ph type="sldImg" idx="2"/>
          </p:nvPr>
        </p:nvSpPr>
        <p:spPr>
          <a:xfrm>
            <a:off x="2560638" y="1143000"/>
            <a:ext cx="1736725" cy="3086100"/>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F67EB1-94E3-1F4D-BBEF-A70016D45E1C}" type="slidenum">
              <a:rPr lang="nb-NO" smtClean="0"/>
              <a:t>‹#›</a:t>
            </a:fld>
            <a:endParaRPr lang="nb-NO"/>
          </a:p>
        </p:txBody>
      </p:sp>
    </p:spTree>
    <p:extLst>
      <p:ext uri="{BB962C8B-B14F-4D97-AF65-F5344CB8AC3E}">
        <p14:creationId xmlns:p14="http://schemas.microsoft.com/office/powerpoint/2010/main" val="3516516569"/>
      </p:ext>
    </p:extLst>
  </p:cSld>
  <p:clrMap bg1="lt1" tx1="dk1" bg2="lt2" tx2="dk2" accent1="accent1" accent2="accent2" accent3="accent3" accent4="accent4" accent5="accent5" accent6="accent6" hlink="hlink" folHlink="folHlink"/>
  <p:notesStyle>
    <a:lvl1pPr marL="0" algn="l" defTabSz="1371600" rtl="0" eaLnBrk="1" latinLnBrk="0" hangingPunct="1">
      <a:defRPr sz="1800" kern="1200">
        <a:solidFill>
          <a:schemeClr val="tx1"/>
        </a:solidFill>
        <a:latin typeface="+mn-lt"/>
        <a:ea typeface="+mn-ea"/>
        <a:cs typeface="+mn-cs"/>
      </a:defRPr>
    </a:lvl1pPr>
    <a:lvl2pPr marL="685800" algn="l" defTabSz="1371600" rtl="0" eaLnBrk="1" latinLnBrk="0" hangingPunct="1">
      <a:defRPr sz="1800" kern="1200">
        <a:solidFill>
          <a:schemeClr val="tx1"/>
        </a:solidFill>
        <a:latin typeface="+mn-lt"/>
        <a:ea typeface="+mn-ea"/>
        <a:cs typeface="+mn-cs"/>
      </a:defRPr>
    </a:lvl2pPr>
    <a:lvl3pPr marL="1371600" algn="l" defTabSz="1371600" rtl="0" eaLnBrk="1" latinLnBrk="0" hangingPunct="1">
      <a:defRPr sz="1800" kern="1200">
        <a:solidFill>
          <a:schemeClr val="tx1"/>
        </a:solidFill>
        <a:latin typeface="+mn-lt"/>
        <a:ea typeface="+mn-ea"/>
        <a:cs typeface="+mn-cs"/>
      </a:defRPr>
    </a:lvl3pPr>
    <a:lvl4pPr marL="2057400" algn="l" defTabSz="1371600" rtl="0" eaLnBrk="1" latinLnBrk="0" hangingPunct="1">
      <a:defRPr sz="1800" kern="1200">
        <a:solidFill>
          <a:schemeClr val="tx1"/>
        </a:solidFill>
        <a:latin typeface="+mn-lt"/>
        <a:ea typeface="+mn-ea"/>
        <a:cs typeface="+mn-cs"/>
      </a:defRPr>
    </a:lvl4pPr>
    <a:lvl5pPr marL="2743200" algn="l" defTabSz="1371600" rtl="0" eaLnBrk="1" latinLnBrk="0" hangingPunct="1">
      <a:defRPr sz="1800"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E6F67EB1-94E3-1F4D-BBEF-A70016D45E1C}" type="slidenum">
              <a:rPr lang="nb-NO" smtClean="0"/>
              <a:t>7</a:t>
            </a:fld>
            <a:endParaRPr lang="nb-NO"/>
          </a:p>
        </p:txBody>
      </p:sp>
    </p:spTree>
    <p:extLst>
      <p:ext uri="{BB962C8B-B14F-4D97-AF65-F5344CB8AC3E}">
        <p14:creationId xmlns:p14="http://schemas.microsoft.com/office/powerpoint/2010/main" val="2766850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le 1"/>
          <p:cNvSpPr>
            <a:spLocks noGrp="1"/>
          </p:cNvSpPr>
          <p:nvPr>
            <p:ph type="ctrTitle"/>
          </p:nvPr>
        </p:nvSpPr>
        <p:spPr>
          <a:xfrm>
            <a:off x="771644" y="2992968"/>
            <a:ext cx="8745300" cy="6366933"/>
          </a:xfrm>
        </p:spPr>
        <p:txBody>
          <a:bodyPr anchor="b"/>
          <a:lstStyle>
            <a:lvl1pPr algn="ctr">
              <a:defRPr sz="6751"/>
            </a:lvl1pPr>
          </a:lstStyle>
          <a:p>
            <a:r>
              <a:rPr lang="nb-NO"/>
              <a:t>Klikk for å redigere tittelstil</a:t>
            </a:r>
            <a:endParaRPr lang="en-US" dirty="0"/>
          </a:p>
        </p:txBody>
      </p:sp>
      <p:sp>
        <p:nvSpPr>
          <p:cNvPr id="3" name="Subtitle 2"/>
          <p:cNvSpPr>
            <a:spLocks noGrp="1"/>
          </p:cNvSpPr>
          <p:nvPr>
            <p:ph type="subTitle" idx="1"/>
          </p:nvPr>
        </p:nvSpPr>
        <p:spPr>
          <a:xfrm>
            <a:off x="1286074" y="9605435"/>
            <a:ext cx="7716441" cy="4415365"/>
          </a:xfrm>
        </p:spPr>
        <p:txBody>
          <a:bodyPr/>
          <a:lstStyle>
            <a:lvl1pPr marL="0" indent="0" algn="ctr">
              <a:buNone/>
              <a:defRPr sz="2700"/>
            </a:lvl1pPr>
            <a:lvl2pPr marL="514441" indent="0" algn="ctr">
              <a:buNone/>
              <a:defRPr sz="2250"/>
            </a:lvl2pPr>
            <a:lvl3pPr marL="1028883" indent="0" algn="ctr">
              <a:buNone/>
              <a:defRPr sz="2025"/>
            </a:lvl3pPr>
            <a:lvl4pPr marL="1543324" indent="0" algn="ctr">
              <a:buNone/>
              <a:defRPr sz="1800"/>
            </a:lvl4pPr>
            <a:lvl5pPr marL="2057766" indent="0" algn="ctr">
              <a:buNone/>
              <a:defRPr sz="1800"/>
            </a:lvl5pPr>
            <a:lvl6pPr marL="2572207" indent="0" algn="ctr">
              <a:buNone/>
              <a:defRPr sz="1800"/>
            </a:lvl6pPr>
            <a:lvl7pPr marL="3086649" indent="0" algn="ctr">
              <a:buNone/>
              <a:defRPr sz="1800"/>
            </a:lvl7pPr>
            <a:lvl8pPr marL="3601090" indent="0" algn="ctr">
              <a:buNone/>
              <a:defRPr sz="1800"/>
            </a:lvl8pPr>
            <a:lvl9pPr marL="4115532" indent="0" algn="ctr">
              <a:buNone/>
              <a:defRPr sz="1800"/>
            </a:lvl9pPr>
          </a:lstStyle>
          <a:p>
            <a:r>
              <a:rPr lang="nb-NO"/>
              <a:t>Klikk for å redigere undertittelstil i malen</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9657482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endParaRPr lang="en-US" dirty="0"/>
          </a:p>
        </p:txBody>
      </p:sp>
      <p:sp>
        <p:nvSpPr>
          <p:cNvPr id="3" name="Vertical Text Placeholder 2"/>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284392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2771" y="973667"/>
            <a:ext cx="2218477" cy="15498235"/>
          </a:xfrm>
        </p:spPr>
        <p:txBody>
          <a:bodyPr vert="eaVert"/>
          <a:lstStyle/>
          <a:p>
            <a:r>
              <a:rPr lang="nb-NO"/>
              <a:t>Klikk for å redigere tittelstil</a:t>
            </a:r>
            <a:endParaRPr lang="en-US" dirty="0"/>
          </a:p>
        </p:txBody>
      </p:sp>
      <p:sp>
        <p:nvSpPr>
          <p:cNvPr id="3" name="Vertical Text Placeholder 2"/>
          <p:cNvSpPr>
            <a:spLocks noGrp="1"/>
          </p:cNvSpPr>
          <p:nvPr>
            <p:ph type="body" orient="vert" idx="1"/>
          </p:nvPr>
        </p:nvSpPr>
        <p:spPr>
          <a:xfrm>
            <a:off x="707341" y="973667"/>
            <a:ext cx="6526823" cy="15498235"/>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5778502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C5F08CED-177E-47D4-BBD5-A20407D5A995}"/>
              </a:ext>
            </a:extLst>
          </p:cNvPr>
          <p:cNvSpPr>
            <a:spLocks noGrp="1"/>
          </p:cNvSpPr>
          <p:nvPr>
            <p:ph type="pic" sz="quarter" idx="10"/>
          </p:nvPr>
        </p:nvSpPr>
        <p:spPr>
          <a:xfrm>
            <a:off x="444767" y="3309257"/>
            <a:ext cx="9222219" cy="13541828"/>
          </a:xfrm>
          <a:prstGeom prst="rect">
            <a:avLst/>
          </a:prstGeom>
        </p:spPr>
        <p:txBody>
          <a:bodyPr/>
          <a:lstStyle>
            <a:lvl1pPr>
              <a:defRPr sz="2933"/>
            </a:lvl1pPr>
          </a:lstStyle>
          <a:p>
            <a:endParaRPr lang="en-US" dirty="0"/>
          </a:p>
        </p:txBody>
      </p:sp>
    </p:spTree>
    <p:extLst>
      <p:ext uri="{BB962C8B-B14F-4D97-AF65-F5344CB8AC3E}">
        <p14:creationId xmlns:p14="http://schemas.microsoft.com/office/powerpoint/2010/main" val="32309161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B6A6E035-AF6B-4588-8931-3DF069968132}"/>
              </a:ext>
            </a:extLst>
          </p:cNvPr>
          <p:cNvSpPr>
            <a:spLocks noGrp="1"/>
          </p:cNvSpPr>
          <p:nvPr>
            <p:ph type="pic" sz="quarter" idx="10"/>
          </p:nvPr>
        </p:nvSpPr>
        <p:spPr>
          <a:xfrm>
            <a:off x="5660879" y="4822824"/>
            <a:ext cx="3684588" cy="9067800"/>
          </a:xfrm>
          <a:prstGeom prst="rect">
            <a:avLst/>
          </a:prstGeom>
        </p:spPr>
        <p:txBody>
          <a:bodyPr/>
          <a:lstStyle>
            <a:lvl1pPr>
              <a:defRPr sz="2933"/>
            </a:lvl1pPr>
          </a:lstStyle>
          <a:p>
            <a:endParaRPr lang="en-US" dirty="0"/>
          </a:p>
        </p:txBody>
      </p:sp>
    </p:spTree>
    <p:extLst>
      <p:ext uri="{BB962C8B-B14F-4D97-AF65-F5344CB8AC3E}">
        <p14:creationId xmlns:p14="http://schemas.microsoft.com/office/powerpoint/2010/main" val="3621895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FB7DC723-E8C4-42F4-B29E-7AF7435E6E76}"/>
              </a:ext>
            </a:extLst>
          </p:cNvPr>
          <p:cNvSpPr>
            <a:spLocks noGrp="1"/>
          </p:cNvSpPr>
          <p:nvPr>
            <p:ph type="pic" sz="quarter" idx="10"/>
          </p:nvPr>
        </p:nvSpPr>
        <p:spPr>
          <a:xfrm>
            <a:off x="771644" y="6299200"/>
            <a:ext cx="6569692" cy="9516533"/>
          </a:xfrm>
          <a:prstGeom prst="rect">
            <a:avLst/>
          </a:prstGeom>
        </p:spPr>
        <p:txBody>
          <a:bodyPr/>
          <a:lstStyle>
            <a:lvl1pPr>
              <a:defRPr sz="2933"/>
            </a:lvl1pPr>
          </a:lstStyle>
          <a:p>
            <a:endParaRPr lang="en-US" dirty="0"/>
          </a:p>
        </p:txBody>
      </p:sp>
    </p:spTree>
    <p:extLst>
      <p:ext uri="{BB962C8B-B14F-4D97-AF65-F5344CB8AC3E}">
        <p14:creationId xmlns:p14="http://schemas.microsoft.com/office/powerpoint/2010/main" val="39754747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9B677073-2F8F-4B18-94EF-DD9601F10D38}"/>
              </a:ext>
            </a:extLst>
          </p:cNvPr>
          <p:cNvSpPr>
            <a:spLocks noGrp="1"/>
          </p:cNvSpPr>
          <p:nvPr>
            <p:ph type="pic" sz="quarter" idx="10"/>
          </p:nvPr>
        </p:nvSpPr>
        <p:spPr>
          <a:xfrm>
            <a:off x="914347" y="6471478"/>
            <a:ext cx="4740048" cy="4772233"/>
          </a:xfrm>
          <a:custGeom>
            <a:avLst/>
            <a:gdLst>
              <a:gd name="connsiteX0" fmla="*/ 2108200 w 4216400"/>
              <a:gd name="connsiteY0" fmla="*/ 0 h 4216400"/>
              <a:gd name="connsiteX1" fmla="*/ 4216400 w 4216400"/>
              <a:gd name="connsiteY1" fmla="*/ 0 h 4216400"/>
              <a:gd name="connsiteX2" fmla="*/ 4216400 w 4216400"/>
              <a:gd name="connsiteY2" fmla="*/ 2108200 h 4216400"/>
              <a:gd name="connsiteX3" fmla="*/ 2108200 w 4216400"/>
              <a:gd name="connsiteY3" fmla="*/ 4216400 h 4216400"/>
              <a:gd name="connsiteX4" fmla="*/ 0 w 4216400"/>
              <a:gd name="connsiteY4" fmla="*/ 2108200 h 4216400"/>
              <a:gd name="connsiteX5" fmla="*/ 2108200 w 4216400"/>
              <a:gd name="connsiteY5" fmla="*/ 0 h 421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6400" h="4216400">
                <a:moveTo>
                  <a:pt x="2108200" y="0"/>
                </a:moveTo>
                <a:lnTo>
                  <a:pt x="4216400" y="0"/>
                </a:lnTo>
                <a:lnTo>
                  <a:pt x="4216400" y="2108200"/>
                </a:lnTo>
                <a:cubicBezTo>
                  <a:pt x="4216400" y="3272527"/>
                  <a:pt x="3272527" y="4216400"/>
                  <a:pt x="2108200" y="4216400"/>
                </a:cubicBezTo>
                <a:cubicBezTo>
                  <a:pt x="943873" y="4216400"/>
                  <a:pt x="0" y="3272527"/>
                  <a:pt x="0" y="2108200"/>
                </a:cubicBezTo>
                <a:cubicBezTo>
                  <a:pt x="0" y="943873"/>
                  <a:pt x="943873" y="0"/>
                  <a:pt x="2108200" y="0"/>
                </a:cubicBezTo>
                <a:close/>
              </a:path>
            </a:pathLst>
          </a:custGeom>
        </p:spPr>
        <p:txBody>
          <a:bodyPr wrap="square">
            <a:noAutofit/>
          </a:bodyPr>
          <a:lstStyle>
            <a:lvl1pPr>
              <a:defRPr sz="2933"/>
            </a:lvl1pPr>
          </a:lstStyle>
          <a:p>
            <a:endParaRPr lang="en-US" dirty="0"/>
          </a:p>
        </p:txBody>
      </p:sp>
    </p:spTree>
    <p:extLst>
      <p:ext uri="{BB962C8B-B14F-4D97-AF65-F5344CB8AC3E}">
        <p14:creationId xmlns:p14="http://schemas.microsoft.com/office/powerpoint/2010/main" val="12975938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CA2FD110-A906-4F1F-805F-3C1ED8EC78B4}"/>
              </a:ext>
            </a:extLst>
          </p:cNvPr>
          <p:cNvSpPr>
            <a:spLocks noGrp="1"/>
          </p:cNvSpPr>
          <p:nvPr>
            <p:ph type="pic" sz="quarter" idx="10"/>
          </p:nvPr>
        </p:nvSpPr>
        <p:spPr>
          <a:xfrm>
            <a:off x="771644" y="6299200"/>
            <a:ext cx="4372650" cy="9516533"/>
          </a:xfrm>
          <a:prstGeom prst="rect">
            <a:avLst/>
          </a:prstGeom>
        </p:spPr>
        <p:txBody>
          <a:bodyPr/>
          <a:lstStyle>
            <a:lvl1pPr>
              <a:defRPr sz="2933"/>
            </a:lvl1pPr>
          </a:lstStyle>
          <a:p>
            <a:endParaRPr lang="en-US" dirty="0"/>
          </a:p>
        </p:txBody>
      </p:sp>
      <p:sp>
        <p:nvSpPr>
          <p:cNvPr id="4" name="Picture Placeholder 3">
            <a:extLst>
              <a:ext uri="{FF2B5EF4-FFF2-40B4-BE49-F238E27FC236}">
                <a16:creationId xmlns:a16="http://schemas.microsoft.com/office/drawing/2014/main" id="{E7A44DDD-B271-4BD8-81FD-706751809B6A}"/>
              </a:ext>
            </a:extLst>
          </p:cNvPr>
          <p:cNvSpPr>
            <a:spLocks noGrp="1"/>
          </p:cNvSpPr>
          <p:nvPr>
            <p:ph type="pic" sz="quarter" idx="11"/>
          </p:nvPr>
        </p:nvSpPr>
        <p:spPr>
          <a:xfrm>
            <a:off x="5484445" y="11057466"/>
            <a:ext cx="4032499" cy="4758266"/>
          </a:xfrm>
          <a:prstGeom prst="rect">
            <a:avLst/>
          </a:prstGeom>
        </p:spPr>
        <p:txBody>
          <a:bodyPr/>
          <a:lstStyle>
            <a:lvl1pPr>
              <a:defRPr sz="2933"/>
            </a:lvl1pPr>
          </a:lstStyle>
          <a:p>
            <a:endParaRPr lang="en-US" dirty="0"/>
          </a:p>
        </p:txBody>
      </p:sp>
    </p:spTree>
    <p:extLst>
      <p:ext uri="{BB962C8B-B14F-4D97-AF65-F5344CB8AC3E}">
        <p14:creationId xmlns:p14="http://schemas.microsoft.com/office/powerpoint/2010/main" val="17462022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
        <p:nvSpPr>
          <p:cNvPr id="5" name="Picture Placeholder 3">
            <a:extLst>
              <a:ext uri="{FF2B5EF4-FFF2-40B4-BE49-F238E27FC236}">
                <a16:creationId xmlns:a16="http://schemas.microsoft.com/office/drawing/2014/main" id="{4CB28CF2-681B-43B6-AA34-F8F542FD2350}"/>
              </a:ext>
            </a:extLst>
          </p:cNvPr>
          <p:cNvSpPr>
            <a:spLocks noGrp="1"/>
          </p:cNvSpPr>
          <p:nvPr>
            <p:ph type="pic" sz="quarter" idx="10"/>
          </p:nvPr>
        </p:nvSpPr>
        <p:spPr>
          <a:xfrm>
            <a:off x="4262437" y="3170162"/>
            <a:ext cx="6026152" cy="11947677"/>
          </a:xfrm>
          <a:prstGeom prst="rect">
            <a:avLst/>
          </a:prstGeom>
        </p:spPr>
        <p:txBody>
          <a:bodyPr/>
          <a:lstStyle>
            <a:lvl1pPr>
              <a:defRPr sz="2933"/>
            </a:lvl1pPr>
          </a:lstStyle>
          <a:p>
            <a:endParaRPr lang="en-US" dirty="0"/>
          </a:p>
        </p:txBody>
      </p:sp>
    </p:spTree>
    <p:extLst>
      <p:ext uri="{BB962C8B-B14F-4D97-AF65-F5344CB8AC3E}">
        <p14:creationId xmlns:p14="http://schemas.microsoft.com/office/powerpoint/2010/main" val="27024558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14599E13-DBFB-4CCB-8660-88BA768E2D29}"/>
              </a:ext>
            </a:extLst>
          </p:cNvPr>
          <p:cNvSpPr>
            <a:spLocks noGrp="1"/>
          </p:cNvSpPr>
          <p:nvPr>
            <p:ph type="pic" sz="quarter" idx="10"/>
          </p:nvPr>
        </p:nvSpPr>
        <p:spPr>
          <a:xfrm>
            <a:off x="4023361" y="1738086"/>
            <a:ext cx="6265227" cy="9763300"/>
          </a:xfrm>
          <a:prstGeom prst="rect">
            <a:avLst/>
          </a:prstGeom>
        </p:spPr>
        <p:txBody>
          <a:bodyPr/>
          <a:lstStyle>
            <a:lvl1pPr>
              <a:defRPr sz="2933"/>
            </a:lvl1pPr>
          </a:lstStyle>
          <a:p>
            <a:endParaRPr lang="en-US" dirty="0"/>
          </a:p>
        </p:txBody>
      </p:sp>
      <p:sp>
        <p:nvSpPr>
          <p:cNvPr id="4" name="Picture Placeholder 3">
            <a:extLst>
              <a:ext uri="{FF2B5EF4-FFF2-40B4-BE49-F238E27FC236}">
                <a16:creationId xmlns:a16="http://schemas.microsoft.com/office/drawing/2014/main" id="{FBD82297-C70D-4A10-9983-82AD3B81E50B}"/>
              </a:ext>
            </a:extLst>
          </p:cNvPr>
          <p:cNvSpPr>
            <a:spLocks noGrp="1"/>
          </p:cNvSpPr>
          <p:nvPr>
            <p:ph type="pic" sz="quarter" idx="11"/>
          </p:nvPr>
        </p:nvSpPr>
        <p:spPr>
          <a:xfrm>
            <a:off x="0" y="1738087"/>
            <a:ext cx="4023361" cy="4868576"/>
          </a:xfrm>
          <a:prstGeom prst="rect">
            <a:avLst/>
          </a:prstGeom>
        </p:spPr>
        <p:txBody>
          <a:bodyPr/>
          <a:lstStyle>
            <a:lvl1pPr>
              <a:defRPr sz="2933"/>
            </a:lvl1pPr>
          </a:lstStyle>
          <a:p>
            <a:endParaRPr lang="en-US" dirty="0"/>
          </a:p>
        </p:txBody>
      </p:sp>
    </p:spTree>
    <p:extLst>
      <p:ext uri="{BB962C8B-B14F-4D97-AF65-F5344CB8AC3E}">
        <p14:creationId xmlns:p14="http://schemas.microsoft.com/office/powerpoint/2010/main" val="11825241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921BC787-4FF8-4132-A4E8-A76D2FA10D71}"/>
              </a:ext>
            </a:extLst>
          </p:cNvPr>
          <p:cNvSpPr>
            <a:spLocks noGrp="1"/>
          </p:cNvSpPr>
          <p:nvPr>
            <p:ph type="pic" sz="quarter" idx="12"/>
          </p:nvPr>
        </p:nvSpPr>
        <p:spPr>
          <a:xfrm>
            <a:off x="1981167" y="2760442"/>
            <a:ext cx="4963630" cy="12767117"/>
          </a:xfrm>
          <a:prstGeom prst="rect">
            <a:avLst/>
          </a:prstGeom>
        </p:spPr>
        <p:txBody>
          <a:bodyPr/>
          <a:lstStyle>
            <a:lvl1pPr>
              <a:defRPr sz="2933"/>
            </a:lvl1pPr>
          </a:lstStyle>
          <a:p>
            <a:endParaRPr lang="en-US" dirty="0"/>
          </a:p>
        </p:txBody>
      </p:sp>
    </p:spTree>
    <p:extLst>
      <p:ext uri="{BB962C8B-B14F-4D97-AF65-F5344CB8AC3E}">
        <p14:creationId xmlns:p14="http://schemas.microsoft.com/office/powerpoint/2010/main" val="10830220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endParaRPr lang="en-US" dirty="0"/>
          </a:p>
        </p:txBody>
      </p:sp>
      <p:sp>
        <p:nvSpPr>
          <p:cNvPr id="3" name="Content Placeholder 2"/>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8619612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6B9FBD17-4EC3-466D-A87F-0D633A646E3F}"/>
              </a:ext>
            </a:extLst>
          </p:cNvPr>
          <p:cNvSpPr>
            <a:spLocks noGrp="1"/>
          </p:cNvSpPr>
          <p:nvPr>
            <p:ph type="pic" sz="quarter" idx="12"/>
          </p:nvPr>
        </p:nvSpPr>
        <p:spPr>
          <a:xfrm>
            <a:off x="5144294" y="3473752"/>
            <a:ext cx="5144294" cy="11340496"/>
          </a:xfrm>
          <a:prstGeom prst="rect">
            <a:avLst/>
          </a:prstGeom>
        </p:spPr>
        <p:txBody>
          <a:bodyPr/>
          <a:lstStyle>
            <a:lvl1pPr>
              <a:defRPr sz="2933"/>
            </a:lvl1pPr>
          </a:lstStyle>
          <a:p>
            <a:endParaRPr lang="en-US" dirty="0"/>
          </a:p>
        </p:txBody>
      </p:sp>
      <p:sp>
        <p:nvSpPr>
          <p:cNvPr id="4" name="Picture Placeholder 3">
            <a:extLst>
              <a:ext uri="{FF2B5EF4-FFF2-40B4-BE49-F238E27FC236}">
                <a16:creationId xmlns:a16="http://schemas.microsoft.com/office/drawing/2014/main" id="{24C93167-C610-4DFB-AD2E-B8E23007C5BB}"/>
              </a:ext>
            </a:extLst>
          </p:cNvPr>
          <p:cNvSpPr>
            <a:spLocks noGrp="1"/>
          </p:cNvSpPr>
          <p:nvPr>
            <p:ph type="pic" sz="quarter" idx="13"/>
          </p:nvPr>
        </p:nvSpPr>
        <p:spPr>
          <a:xfrm>
            <a:off x="0" y="3473752"/>
            <a:ext cx="5144294" cy="11340496"/>
          </a:xfrm>
          <a:prstGeom prst="rect">
            <a:avLst/>
          </a:prstGeom>
        </p:spPr>
        <p:txBody>
          <a:bodyPr/>
          <a:lstStyle>
            <a:lvl1pPr>
              <a:defRPr sz="2933"/>
            </a:lvl1pPr>
          </a:lstStyle>
          <a:p>
            <a:endParaRPr lang="en-US" dirty="0"/>
          </a:p>
        </p:txBody>
      </p:sp>
    </p:spTree>
    <p:extLst>
      <p:ext uri="{BB962C8B-B14F-4D97-AF65-F5344CB8AC3E}">
        <p14:creationId xmlns:p14="http://schemas.microsoft.com/office/powerpoint/2010/main" val="39178412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1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40ACD880-071C-46B3-9121-CBDC64CBD397}"/>
              </a:ext>
            </a:extLst>
          </p:cNvPr>
          <p:cNvSpPr>
            <a:spLocks noGrp="1"/>
          </p:cNvSpPr>
          <p:nvPr>
            <p:ph type="pic" sz="quarter" idx="13"/>
          </p:nvPr>
        </p:nvSpPr>
        <p:spPr>
          <a:xfrm>
            <a:off x="0" y="2468881"/>
            <a:ext cx="5487988" cy="9144000"/>
          </a:xfrm>
          <a:prstGeom prst="rect">
            <a:avLst/>
          </a:prstGeom>
        </p:spPr>
        <p:txBody>
          <a:bodyPr/>
          <a:lstStyle>
            <a:lvl1pPr>
              <a:defRPr sz="2933"/>
            </a:lvl1pPr>
          </a:lstStyle>
          <a:p>
            <a:endParaRPr lang="en-US" dirty="0"/>
          </a:p>
        </p:txBody>
      </p:sp>
      <p:sp>
        <p:nvSpPr>
          <p:cNvPr id="4" name="Picture Placeholder 3">
            <a:extLst>
              <a:ext uri="{FF2B5EF4-FFF2-40B4-BE49-F238E27FC236}">
                <a16:creationId xmlns:a16="http://schemas.microsoft.com/office/drawing/2014/main" id="{9EEAB3B4-EFCC-4CE2-BDA8-62C87DB69AB0}"/>
              </a:ext>
            </a:extLst>
          </p:cNvPr>
          <p:cNvSpPr>
            <a:spLocks noGrp="1"/>
          </p:cNvSpPr>
          <p:nvPr>
            <p:ph type="pic" sz="quarter" idx="14"/>
          </p:nvPr>
        </p:nvSpPr>
        <p:spPr>
          <a:xfrm>
            <a:off x="5487988" y="9144000"/>
            <a:ext cx="4800600" cy="9144000"/>
          </a:xfrm>
          <a:prstGeom prst="rect">
            <a:avLst/>
          </a:prstGeom>
        </p:spPr>
        <p:txBody>
          <a:bodyPr/>
          <a:lstStyle>
            <a:lvl1pPr>
              <a:defRPr sz="2933"/>
            </a:lvl1pPr>
          </a:lstStyle>
          <a:p>
            <a:endParaRPr lang="en-US" dirty="0"/>
          </a:p>
        </p:txBody>
      </p:sp>
    </p:spTree>
    <p:extLst>
      <p:ext uri="{BB962C8B-B14F-4D97-AF65-F5344CB8AC3E}">
        <p14:creationId xmlns:p14="http://schemas.microsoft.com/office/powerpoint/2010/main" val="20074061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6868F7BF-C73B-42A1-8850-38F369DBF685}"/>
              </a:ext>
            </a:extLst>
          </p:cNvPr>
          <p:cNvSpPr>
            <a:spLocks noGrp="1"/>
          </p:cNvSpPr>
          <p:nvPr>
            <p:ph type="pic" sz="quarter" idx="13"/>
          </p:nvPr>
        </p:nvSpPr>
        <p:spPr>
          <a:xfrm>
            <a:off x="0" y="3672115"/>
            <a:ext cx="10288588" cy="12772571"/>
          </a:xfrm>
          <a:prstGeom prst="rect">
            <a:avLst/>
          </a:prstGeom>
        </p:spPr>
        <p:txBody>
          <a:bodyPr/>
          <a:lstStyle>
            <a:lvl1pPr>
              <a:defRPr sz="2933"/>
            </a:lvl1pPr>
          </a:lstStyle>
          <a:p>
            <a:endParaRPr lang="en-US" dirty="0"/>
          </a:p>
        </p:txBody>
      </p:sp>
    </p:spTree>
    <p:extLst>
      <p:ext uri="{BB962C8B-B14F-4D97-AF65-F5344CB8AC3E}">
        <p14:creationId xmlns:p14="http://schemas.microsoft.com/office/powerpoint/2010/main" val="33987001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60336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1FEEC465-AA78-458F-8D64-120426237CD5}"/>
              </a:ext>
            </a:extLst>
          </p:cNvPr>
          <p:cNvSpPr>
            <a:spLocks noGrp="1"/>
          </p:cNvSpPr>
          <p:nvPr>
            <p:ph type="pic" sz="quarter" idx="14"/>
          </p:nvPr>
        </p:nvSpPr>
        <p:spPr>
          <a:xfrm>
            <a:off x="3348878" y="0"/>
            <a:ext cx="6939709" cy="9144000"/>
          </a:xfrm>
          <a:prstGeom prst="rect">
            <a:avLst/>
          </a:prstGeom>
        </p:spPr>
        <p:txBody>
          <a:bodyPr/>
          <a:lstStyle>
            <a:lvl1pPr>
              <a:defRPr sz="2933"/>
            </a:lvl1pPr>
          </a:lstStyle>
          <a:p>
            <a:endParaRPr lang="en-US" dirty="0"/>
          </a:p>
        </p:txBody>
      </p:sp>
      <p:sp>
        <p:nvSpPr>
          <p:cNvPr id="4" name="Picture Placeholder 3">
            <a:extLst>
              <a:ext uri="{FF2B5EF4-FFF2-40B4-BE49-F238E27FC236}">
                <a16:creationId xmlns:a16="http://schemas.microsoft.com/office/drawing/2014/main" id="{62AA4ECD-E04B-4C34-BB95-D35682223728}"/>
              </a:ext>
            </a:extLst>
          </p:cNvPr>
          <p:cNvSpPr>
            <a:spLocks noGrp="1"/>
          </p:cNvSpPr>
          <p:nvPr>
            <p:ph type="pic" sz="quarter" idx="15"/>
          </p:nvPr>
        </p:nvSpPr>
        <p:spPr>
          <a:xfrm>
            <a:off x="0" y="9144000"/>
            <a:ext cx="6655925" cy="9144006"/>
          </a:xfrm>
          <a:prstGeom prst="rect">
            <a:avLst/>
          </a:prstGeom>
        </p:spPr>
        <p:txBody>
          <a:bodyPr/>
          <a:lstStyle>
            <a:lvl1pPr>
              <a:defRPr sz="2933"/>
            </a:lvl1pPr>
          </a:lstStyle>
          <a:p>
            <a:endParaRPr lang="en-US" dirty="0"/>
          </a:p>
        </p:txBody>
      </p:sp>
    </p:spTree>
    <p:extLst>
      <p:ext uri="{BB962C8B-B14F-4D97-AF65-F5344CB8AC3E}">
        <p14:creationId xmlns:p14="http://schemas.microsoft.com/office/powerpoint/2010/main" val="22779780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E133A8DC-E5B2-452C-8D8C-F23B0DB593BF}"/>
              </a:ext>
            </a:extLst>
          </p:cNvPr>
          <p:cNvSpPr>
            <a:spLocks noGrp="1"/>
          </p:cNvSpPr>
          <p:nvPr>
            <p:ph type="pic" sz="quarter" idx="14"/>
          </p:nvPr>
        </p:nvSpPr>
        <p:spPr>
          <a:xfrm>
            <a:off x="5144294" y="0"/>
            <a:ext cx="5144293" cy="9144000"/>
          </a:xfrm>
          <a:prstGeom prst="rect">
            <a:avLst/>
          </a:prstGeom>
        </p:spPr>
        <p:txBody>
          <a:bodyPr/>
          <a:lstStyle>
            <a:lvl1pPr>
              <a:defRPr sz="2933"/>
            </a:lvl1pPr>
          </a:lstStyle>
          <a:p>
            <a:endParaRPr lang="en-US" dirty="0"/>
          </a:p>
        </p:txBody>
      </p:sp>
      <p:sp>
        <p:nvSpPr>
          <p:cNvPr id="4" name="Picture Placeholder 3">
            <a:extLst>
              <a:ext uri="{FF2B5EF4-FFF2-40B4-BE49-F238E27FC236}">
                <a16:creationId xmlns:a16="http://schemas.microsoft.com/office/drawing/2014/main" id="{3CDE849A-3831-496D-AD15-40BD9E924C41}"/>
              </a:ext>
            </a:extLst>
          </p:cNvPr>
          <p:cNvSpPr>
            <a:spLocks noGrp="1"/>
          </p:cNvSpPr>
          <p:nvPr>
            <p:ph type="pic" sz="quarter" idx="15"/>
          </p:nvPr>
        </p:nvSpPr>
        <p:spPr>
          <a:xfrm>
            <a:off x="-1" y="9144000"/>
            <a:ext cx="10288587" cy="9144000"/>
          </a:xfrm>
          <a:prstGeom prst="rect">
            <a:avLst/>
          </a:prstGeom>
        </p:spPr>
        <p:txBody>
          <a:bodyPr/>
          <a:lstStyle>
            <a:lvl1pPr>
              <a:defRPr sz="2933"/>
            </a:lvl1pPr>
          </a:lstStyle>
          <a:p>
            <a:endParaRPr lang="en-US" dirty="0"/>
          </a:p>
        </p:txBody>
      </p:sp>
    </p:spTree>
    <p:extLst>
      <p:ext uri="{BB962C8B-B14F-4D97-AF65-F5344CB8AC3E}">
        <p14:creationId xmlns:p14="http://schemas.microsoft.com/office/powerpoint/2010/main" val="4586796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6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609D4792-7CC8-4FD2-9138-A72CF05C10C6}"/>
              </a:ext>
            </a:extLst>
          </p:cNvPr>
          <p:cNvSpPr>
            <a:spLocks noGrp="1"/>
          </p:cNvSpPr>
          <p:nvPr>
            <p:ph type="pic" sz="quarter" idx="14"/>
          </p:nvPr>
        </p:nvSpPr>
        <p:spPr>
          <a:xfrm>
            <a:off x="0" y="5283593"/>
            <a:ext cx="10288589" cy="13004407"/>
          </a:xfrm>
          <a:prstGeom prst="rect">
            <a:avLst/>
          </a:prstGeom>
        </p:spPr>
        <p:txBody>
          <a:bodyPr/>
          <a:lstStyle>
            <a:lvl1pPr>
              <a:defRPr sz="2933"/>
            </a:lvl1pPr>
          </a:lstStyle>
          <a:p>
            <a:endParaRPr lang="en-US" dirty="0"/>
          </a:p>
        </p:txBody>
      </p:sp>
    </p:spTree>
    <p:extLst>
      <p:ext uri="{BB962C8B-B14F-4D97-AF65-F5344CB8AC3E}">
        <p14:creationId xmlns:p14="http://schemas.microsoft.com/office/powerpoint/2010/main" val="30113574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7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486903AC-E239-4C48-805E-B4282D11FCE9}"/>
              </a:ext>
            </a:extLst>
          </p:cNvPr>
          <p:cNvSpPr>
            <a:spLocks noGrp="1"/>
          </p:cNvSpPr>
          <p:nvPr>
            <p:ph type="pic" sz="quarter" idx="14"/>
          </p:nvPr>
        </p:nvSpPr>
        <p:spPr>
          <a:xfrm>
            <a:off x="5282792" y="1"/>
            <a:ext cx="5005796" cy="9144000"/>
          </a:xfrm>
          <a:prstGeom prst="rect">
            <a:avLst/>
          </a:prstGeom>
        </p:spPr>
        <p:txBody>
          <a:bodyPr/>
          <a:lstStyle>
            <a:lvl1pPr>
              <a:defRPr sz="2933"/>
            </a:lvl1pPr>
          </a:lstStyle>
          <a:p>
            <a:endParaRPr lang="en-US" dirty="0"/>
          </a:p>
        </p:txBody>
      </p:sp>
      <p:sp>
        <p:nvSpPr>
          <p:cNvPr id="4" name="Picture Placeholder 3">
            <a:extLst>
              <a:ext uri="{FF2B5EF4-FFF2-40B4-BE49-F238E27FC236}">
                <a16:creationId xmlns:a16="http://schemas.microsoft.com/office/drawing/2014/main" id="{A73148F0-AD02-4D93-92D2-F1ECF674A811}"/>
              </a:ext>
            </a:extLst>
          </p:cNvPr>
          <p:cNvSpPr>
            <a:spLocks noGrp="1"/>
          </p:cNvSpPr>
          <p:nvPr>
            <p:ph type="pic" sz="quarter" idx="15"/>
          </p:nvPr>
        </p:nvSpPr>
        <p:spPr>
          <a:xfrm>
            <a:off x="5282792" y="9144000"/>
            <a:ext cx="5005796" cy="9144000"/>
          </a:xfrm>
          <a:prstGeom prst="rect">
            <a:avLst/>
          </a:prstGeom>
        </p:spPr>
        <p:txBody>
          <a:bodyPr/>
          <a:lstStyle>
            <a:lvl1pPr>
              <a:defRPr sz="2933"/>
            </a:lvl1pPr>
          </a:lstStyle>
          <a:p>
            <a:endParaRPr lang="en-US" dirty="0"/>
          </a:p>
        </p:txBody>
      </p:sp>
      <p:sp>
        <p:nvSpPr>
          <p:cNvPr id="5" name="Picture Placeholder 3">
            <a:extLst>
              <a:ext uri="{FF2B5EF4-FFF2-40B4-BE49-F238E27FC236}">
                <a16:creationId xmlns:a16="http://schemas.microsoft.com/office/drawing/2014/main" id="{A3E7F421-4A2D-44A6-8156-8B4DC506210C}"/>
              </a:ext>
            </a:extLst>
          </p:cNvPr>
          <p:cNvSpPr>
            <a:spLocks noGrp="1"/>
          </p:cNvSpPr>
          <p:nvPr>
            <p:ph type="pic" sz="quarter" idx="16"/>
          </p:nvPr>
        </p:nvSpPr>
        <p:spPr>
          <a:xfrm>
            <a:off x="0" y="5378550"/>
            <a:ext cx="5282792" cy="7530903"/>
          </a:xfrm>
          <a:prstGeom prst="rect">
            <a:avLst/>
          </a:prstGeom>
        </p:spPr>
        <p:txBody>
          <a:bodyPr/>
          <a:lstStyle>
            <a:lvl1pPr>
              <a:defRPr sz="2933"/>
            </a:lvl1pPr>
          </a:lstStyle>
          <a:p>
            <a:endParaRPr lang="en-US" dirty="0"/>
          </a:p>
        </p:txBody>
      </p:sp>
    </p:spTree>
    <p:extLst>
      <p:ext uri="{BB962C8B-B14F-4D97-AF65-F5344CB8AC3E}">
        <p14:creationId xmlns:p14="http://schemas.microsoft.com/office/powerpoint/2010/main" val="28732739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B1C63BCB-E35C-4DCA-AFC1-880AD01AEFB3}"/>
              </a:ext>
            </a:extLst>
          </p:cNvPr>
          <p:cNvSpPr>
            <a:spLocks noGrp="1"/>
          </p:cNvSpPr>
          <p:nvPr>
            <p:ph type="pic" sz="quarter" idx="16"/>
          </p:nvPr>
        </p:nvSpPr>
        <p:spPr>
          <a:xfrm>
            <a:off x="0" y="10757097"/>
            <a:ext cx="2540487" cy="7530903"/>
          </a:xfrm>
          <a:prstGeom prst="rect">
            <a:avLst/>
          </a:prstGeom>
        </p:spPr>
        <p:txBody>
          <a:bodyPr/>
          <a:lstStyle>
            <a:lvl1pPr>
              <a:defRPr sz="2933"/>
            </a:lvl1pPr>
          </a:lstStyle>
          <a:p>
            <a:endParaRPr lang="en-US" dirty="0"/>
          </a:p>
        </p:txBody>
      </p:sp>
      <p:sp>
        <p:nvSpPr>
          <p:cNvPr id="4" name="Picture Placeholder 3">
            <a:extLst>
              <a:ext uri="{FF2B5EF4-FFF2-40B4-BE49-F238E27FC236}">
                <a16:creationId xmlns:a16="http://schemas.microsoft.com/office/drawing/2014/main" id="{AD4951DB-8D4C-4DDE-B96C-83764DA500C1}"/>
              </a:ext>
            </a:extLst>
          </p:cNvPr>
          <p:cNvSpPr>
            <a:spLocks noGrp="1"/>
          </p:cNvSpPr>
          <p:nvPr>
            <p:ph type="pic" sz="quarter" idx="17"/>
          </p:nvPr>
        </p:nvSpPr>
        <p:spPr>
          <a:xfrm>
            <a:off x="3221121" y="10757097"/>
            <a:ext cx="2540487" cy="7530903"/>
          </a:xfrm>
          <a:prstGeom prst="rect">
            <a:avLst/>
          </a:prstGeom>
        </p:spPr>
        <p:txBody>
          <a:bodyPr/>
          <a:lstStyle>
            <a:lvl1pPr>
              <a:defRPr sz="2933"/>
            </a:lvl1pPr>
          </a:lstStyle>
          <a:p>
            <a:endParaRPr lang="en-US" dirty="0"/>
          </a:p>
        </p:txBody>
      </p:sp>
      <p:sp>
        <p:nvSpPr>
          <p:cNvPr id="5" name="Picture Placeholder 3">
            <a:extLst>
              <a:ext uri="{FF2B5EF4-FFF2-40B4-BE49-F238E27FC236}">
                <a16:creationId xmlns:a16="http://schemas.microsoft.com/office/drawing/2014/main" id="{5C2F2832-3C54-48EC-A608-7E43177F4064}"/>
              </a:ext>
            </a:extLst>
          </p:cNvPr>
          <p:cNvSpPr>
            <a:spLocks noGrp="1"/>
          </p:cNvSpPr>
          <p:nvPr>
            <p:ph type="pic" sz="quarter" idx="18"/>
          </p:nvPr>
        </p:nvSpPr>
        <p:spPr>
          <a:xfrm>
            <a:off x="6442242" y="10757096"/>
            <a:ext cx="3846347" cy="7530903"/>
          </a:xfrm>
          <a:prstGeom prst="rect">
            <a:avLst/>
          </a:prstGeom>
        </p:spPr>
        <p:txBody>
          <a:bodyPr/>
          <a:lstStyle>
            <a:lvl1pPr>
              <a:defRPr sz="2933"/>
            </a:lvl1pPr>
          </a:lstStyle>
          <a:p>
            <a:endParaRPr lang="en-US" dirty="0"/>
          </a:p>
        </p:txBody>
      </p:sp>
    </p:spTree>
    <p:extLst>
      <p:ext uri="{BB962C8B-B14F-4D97-AF65-F5344CB8AC3E}">
        <p14:creationId xmlns:p14="http://schemas.microsoft.com/office/powerpoint/2010/main" val="35917212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9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86DDAACE-2F62-4AAA-8FCD-0E5A736FFC75}"/>
              </a:ext>
            </a:extLst>
          </p:cNvPr>
          <p:cNvSpPr>
            <a:spLocks noGrp="1"/>
          </p:cNvSpPr>
          <p:nvPr>
            <p:ph type="pic" sz="quarter" idx="16"/>
          </p:nvPr>
        </p:nvSpPr>
        <p:spPr>
          <a:xfrm>
            <a:off x="0" y="8784771"/>
            <a:ext cx="5144292" cy="9503229"/>
          </a:xfrm>
          <a:prstGeom prst="rect">
            <a:avLst/>
          </a:prstGeom>
        </p:spPr>
        <p:txBody>
          <a:bodyPr/>
          <a:lstStyle>
            <a:lvl1pPr>
              <a:defRPr sz="2933"/>
            </a:lvl1pPr>
          </a:lstStyle>
          <a:p>
            <a:endParaRPr lang="en-US" dirty="0"/>
          </a:p>
        </p:txBody>
      </p:sp>
      <p:sp>
        <p:nvSpPr>
          <p:cNvPr id="4" name="Picture Placeholder 3">
            <a:extLst>
              <a:ext uri="{FF2B5EF4-FFF2-40B4-BE49-F238E27FC236}">
                <a16:creationId xmlns:a16="http://schemas.microsoft.com/office/drawing/2014/main" id="{D6D9CDCD-F886-4694-9AF3-8756DB4E2043}"/>
              </a:ext>
            </a:extLst>
          </p:cNvPr>
          <p:cNvSpPr>
            <a:spLocks noGrp="1"/>
          </p:cNvSpPr>
          <p:nvPr>
            <p:ph type="pic" sz="quarter" idx="17"/>
          </p:nvPr>
        </p:nvSpPr>
        <p:spPr>
          <a:xfrm>
            <a:off x="5144294" y="8784770"/>
            <a:ext cx="5144293" cy="9503229"/>
          </a:xfrm>
          <a:prstGeom prst="rect">
            <a:avLst/>
          </a:prstGeom>
        </p:spPr>
        <p:txBody>
          <a:bodyPr/>
          <a:lstStyle>
            <a:lvl1pPr>
              <a:defRPr sz="2933"/>
            </a:lvl1pPr>
          </a:lstStyle>
          <a:p>
            <a:endParaRPr lang="en-US" dirty="0"/>
          </a:p>
        </p:txBody>
      </p:sp>
    </p:spTree>
    <p:extLst>
      <p:ext uri="{BB962C8B-B14F-4D97-AF65-F5344CB8AC3E}">
        <p14:creationId xmlns:p14="http://schemas.microsoft.com/office/powerpoint/2010/main" val="1646323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le 1"/>
          <p:cNvSpPr>
            <a:spLocks noGrp="1"/>
          </p:cNvSpPr>
          <p:nvPr>
            <p:ph type="title"/>
          </p:nvPr>
        </p:nvSpPr>
        <p:spPr>
          <a:xfrm>
            <a:off x="701982" y="4559305"/>
            <a:ext cx="8873907" cy="7607299"/>
          </a:xfrm>
        </p:spPr>
        <p:txBody>
          <a:bodyPr anchor="b"/>
          <a:lstStyle>
            <a:lvl1pPr>
              <a:defRPr sz="6751"/>
            </a:lvl1pPr>
          </a:lstStyle>
          <a:p>
            <a:r>
              <a:rPr lang="nb-NO"/>
              <a:t>Klikk for å redigere tittelstil</a:t>
            </a:r>
            <a:endParaRPr lang="en-US" dirty="0"/>
          </a:p>
        </p:txBody>
      </p:sp>
      <p:sp>
        <p:nvSpPr>
          <p:cNvPr id="3" name="Text Placeholder 2"/>
          <p:cNvSpPr>
            <a:spLocks noGrp="1"/>
          </p:cNvSpPr>
          <p:nvPr>
            <p:ph type="body" idx="1"/>
          </p:nvPr>
        </p:nvSpPr>
        <p:spPr>
          <a:xfrm>
            <a:off x="701982" y="12238572"/>
            <a:ext cx="8873907" cy="4000499"/>
          </a:xfrm>
        </p:spPr>
        <p:txBody>
          <a:bodyPr/>
          <a:lstStyle>
            <a:lvl1pPr marL="0" indent="0">
              <a:buNone/>
              <a:defRPr sz="2700">
                <a:solidFill>
                  <a:schemeClr val="tx1"/>
                </a:solidFill>
              </a:defRPr>
            </a:lvl1pPr>
            <a:lvl2pPr marL="514441" indent="0">
              <a:buNone/>
              <a:defRPr sz="2250">
                <a:solidFill>
                  <a:schemeClr val="tx1">
                    <a:tint val="75000"/>
                  </a:schemeClr>
                </a:solidFill>
              </a:defRPr>
            </a:lvl2pPr>
            <a:lvl3pPr marL="1028883" indent="0">
              <a:buNone/>
              <a:defRPr sz="2025">
                <a:solidFill>
                  <a:schemeClr val="tx1">
                    <a:tint val="75000"/>
                  </a:schemeClr>
                </a:solidFill>
              </a:defRPr>
            </a:lvl3pPr>
            <a:lvl4pPr marL="1543324" indent="0">
              <a:buNone/>
              <a:defRPr sz="1800">
                <a:solidFill>
                  <a:schemeClr val="tx1">
                    <a:tint val="75000"/>
                  </a:schemeClr>
                </a:solidFill>
              </a:defRPr>
            </a:lvl4pPr>
            <a:lvl5pPr marL="2057766" indent="0">
              <a:buNone/>
              <a:defRPr sz="1800">
                <a:solidFill>
                  <a:schemeClr val="tx1">
                    <a:tint val="75000"/>
                  </a:schemeClr>
                </a:solidFill>
              </a:defRPr>
            </a:lvl5pPr>
            <a:lvl6pPr marL="2572207" indent="0">
              <a:buNone/>
              <a:defRPr sz="1800">
                <a:solidFill>
                  <a:schemeClr val="tx1">
                    <a:tint val="75000"/>
                  </a:schemeClr>
                </a:solidFill>
              </a:defRPr>
            </a:lvl6pPr>
            <a:lvl7pPr marL="3086649" indent="0">
              <a:buNone/>
              <a:defRPr sz="1800">
                <a:solidFill>
                  <a:schemeClr val="tx1">
                    <a:tint val="75000"/>
                  </a:schemeClr>
                </a:solidFill>
              </a:defRPr>
            </a:lvl7pPr>
            <a:lvl8pPr marL="3601090" indent="0">
              <a:buNone/>
              <a:defRPr sz="1800">
                <a:solidFill>
                  <a:schemeClr val="tx1">
                    <a:tint val="75000"/>
                  </a:schemeClr>
                </a:solidFill>
              </a:defRPr>
            </a:lvl8pPr>
            <a:lvl9pPr marL="4115532" indent="0">
              <a:buNone/>
              <a:defRPr sz="1800">
                <a:solidFill>
                  <a:schemeClr val="tx1">
                    <a:tint val="75000"/>
                  </a:schemeClr>
                </a:solidFill>
              </a:defRPr>
            </a:lvl9pPr>
          </a:lstStyle>
          <a:p>
            <a:pPr lvl="0"/>
            <a:r>
              <a:rPr lang="nb-NO"/>
              <a:t>Klikk for å redigere tekststiler i malen</a:t>
            </a:r>
          </a:p>
        </p:txBody>
      </p:sp>
      <p:sp>
        <p:nvSpPr>
          <p:cNvPr id="4" name="Date Placeholder 3"/>
          <p:cNvSpPr>
            <a:spLocks noGrp="1"/>
          </p:cNvSpPr>
          <p:nvPr>
            <p:ph type="dt" sz="half" idx="10"/>
          </p:nvPr>
        </p:nvSpPr>
        <p:spPr/>
        <p:txBody>
          <a:bodyPr/>
          <a:lstStyle/>
          <a:p>
            <a:fld id="{C764DE79-268F-4C1A-8933-263129D2AF90}" type="datetimeFigureOut">
              <a:rPr lang="en-US" smtClean="0"/>
              <a:t>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47920216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0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4DB0D5C3-28D4-4B2B-89A8-28B2748F0FA5}"/>
              </a:ext>
            </a:extLst>
          </p:cNvPr>
          <p:cNvSpPr>
            <a:spLocks noGrp="1"/>
          </p:cNvSpPr>
          <p:nvPr>
            <p:ph type="pic" sz="quarter" idx="16"/>
          </p:nvPr>
        </p:nvSpPr>
        <p:spPr>
          <a:xfrm>
            <a:off x="6237514" y="5355770"/>
            <a:ext cx="4051073" cy="4898571"/>
          </a:xfrm>
          <a:prstGeom prst="rect">
            <a:avLst/>
          </a:prstGeom>
        </p:spPr>
        <p:txBody>
          <a:bodyPr/>
          <a:lstStyle>
            <a:lvl1pPr>
              <a:defRPr sz="2933"/>
            </a:lvl1pPr>
          </a:lstStyle>
          <a:p>
            <a:endParaRPr lang="en-US" dirty="0"/>
          </a:p>
        </p:txBody>
      </p:sp>
      <p:sp>
        <p:nvSpPr>
          <p:cNvPr id="4" name="Picture Placeholder 3">
            <a:extLst>
              <a:ext uri="{FF2B5EF4-FFF2-40B4-BE49-F238E27FC236}">
                <a16:creationId xmlns:a16="http://schemas.microsoft.com/office/drawing/2014/main" id="{344E55AD-3FBF-452F-922B-AD799BD49DF6}"/>
              </a:ext>
            </a:extLst>
          </p:cNvPr>
          <p:cNvSpPr>
            <a:spLocks noGrp="1"/>
          </p:cNvSpPr>
          <p:nvPr>
            <p:ph type="pic" sz="quarter" idx="17"/>
          </p:nvPr>
        </p:nvSpPr>
        <p:spPr>
          <a:xfrm>
            <a:off x="2808514" y="10254342"/>
            <a:ext cx="7480073" cy="8033657"/>
          </a:xfrm>
          <a:prstGeom prst="rect">
            <a:avLst/>
          </a:prstGeom>
        </p:spPr>
        <p:txBody>
          <a:bodyPr/>
          <a:lstStyle>
            <a:lvl1pPr>
              <a:defRPr sz="2933"/>
            </a:lvl1pPr>
          </a:lstStyle>
          <a:p>
            <a:endParaRPr lang="en-US" dirty="0"/>
          </a:p>
        </p:txBody>
      </p:sp>
    </p:spTree>
    <p:extLst>
      <p:ext uri="{BB962C8B-B14F-4D97-AF65-F5344CB8AC3E}">
        <p14:creationId xmlns:p14="http://schemas.microsoft.com/office/powerpoint/2010/main" val="7230763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2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29D99622-6F8A-419C-A950-C2230E17C3CA}"/>
              </a:ext>
            </a:extLst>
          </p:cNvPr>
          <p:cNvSpPr>
            <a:spLocks noGrp="1"/>
          </p:cNvSpPr>
          <p:nvPr>
            <p:ph type="pic" sz="quarter" idx="18"/>
          </p:nvPr>
        </p:nvSpPr>
        <p:spPr>
          <a:xfrm>
            <a:off x="0" y="4469361"/>
            <a:ext cx="6335486" cy="9349282"/>
          </a:xfrm>
          <a:prstGeom prst="rect">
            <a:avLst/>
          </a:prstGeom>
        </p:spPr>
        <p:txBody>
          <a:bodyPr/>
          <a:lstStyle>
            <a:lvl1pPr>
              <a:defRPr sz="2933"/>
            </a:lvl1pPr>
          </a:lstStyle>
          <a:p>
            <a:endParaRPr lang="en-US" dirty="0"/>
          </a:p>
        </p:txBody>
      </p:sp>
    </p:spTree>
    <p:extLst>
      <p:ext uri="{BB962C8B-B14F-4D97-AF65-F5344CB8AC3E}">
        <p14:creationId xmlns:p14="http://schemas.microsoft.com/office/powerpoint/2010/main" val="42082774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3_Custom Layout">
    <p:spTree>
      <p:nvGrpSpPr>
        <p:cNvPr id="1" name=""/>
        <p:cNvGrpSpPr/>
        <p:nvPr/>
      </p:nvGrpSpPr>
      <p:grpSpPr>
        <a:xfrm>
          <a:off x="0" y="0"/>
          <a:ext cx="0" cy="0"/>
          <a:chOff x="0" y="0"/>
          <a:chExt cx="0" cy="0"/>
        </a:xfrm>
      </p:grpSpPr>
      <p:pic>
        <p:nvPicPr>
          <p:cNvPr id="3" name="Picture 7">
            <a:extLst>
              <a:ext uri="{FF2B5EF4-FFF2-40B4-BE49-F238E27FC236}">
                <a16:creationId xmlns:a16="http://schemas.microsoft.com/office/drawing/2014/main" id="{DAE1C609-F0DE-EB43-915E-8EEAFB10DD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67347" y="11176034"/>
            <a:ext cx="8297294" cy="7111966"/>
          </a:xfrm>
          <a:prstGeom prst="rect">
            <a:avLst/>
          </a:prstGeom>
        </p:spPr>
      </p:pic>
      <p:sp>
        <p:nvSpPr>
          <p:cNvPr id="4" name="Picture Placeholder 3">
            <a:extLst>
              <a:ext uri="{FF2B5EF4-FFF2-40B4-BE49-F238E27FC236}">
                <a16:creationId xmlns:a16="http://schemas.microsoft.com/office/drawing/2014/main" id="{5A6C09C7-F87E-4B5E-859E-FCF2FA827103}"/>
              </a:ext>
            </a:extLst>
          </p:cNvPr>
          <p:cNvSpPr>
            <a:spLocks noGrp="1"/>
          </p:cNvSpPr>
          <p:nvPr>
            <p:ph type="pic" sz="quarter" idx="20"/>
          </p:nvPr>
        </p:nvSpPr>
        <p:spPr>
          <a:xfrm>
            <a:off x="3859988" y="12327775"/>
            <a:ext cx="2474309" cy="4322618"/>
          </a:xfrm>
          <a:prstGeom prst="rect">
            <a:avLst/>
          </a:prstGeom>
        </p:spPr>
        <p:txBody>
          <a:bodyPr/>
          <a:lstStyle>
            <a:lvl1pPr>
              <a:defRPr sz="2933"/>
            </a:lvl1pPr>
          </a:lstStyle>
          <a:p>
            <a:endParaRPr lang="en-US" dirty="0"/>
          </a:p>
        </p:txBody>
      </p:sp>
    </p:spTree>
    <p:extLst>
      <p:ext uri="{BB962C8B-B14F-4D97-AF65-F5344CB8AC3E}">
        <p14:creationId xmlns:p14="http://schemas.microsoft.com/office/powerpoint/2010/main" val="13296754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7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0301E61-004C-43C0-ACA8-229654FF93ED}"/>
              </a:ext>
            </a:extLst>
          </p:cNvPr>
          <p:cNvSpPr>
            <a:spLocks noGrp="1"/>
          </p:cNvSpPr>
          <p:nvPr>
            <p:ph type="pic" sz="quarter" idx="20"/>
          </p:nvPr>
        </p:nvSpPr>
        <p:spPr>
          <a:xfrm>
            <a:off x="4582380" y="4539175"/>
            <a:ext cx="4843962" cy="10278797"/>
          </a:xfrm>
          <a:custGeom>
            <a:avLst/>
            <a:gdLst>
              <a:gd name="connsiteX0" fmla="*/ 0 w 3236057"/>
              <a:gd name="connsiteY0" fmla="*/ 0 h 3305909"/>
              <a:gd name="connsiteX1" fmla="*/ 3236057 w 3236057"/>
              <a:gd name="connsiteY1" fmla="*/ 0 h 3305909"/>
              <a:gd name="connsiteX2" fmla="*/ 3236057 w 3236057"/>
              <a:gd name="connsiteY2" fmla="*/ 3305909 h 3305909"/>
              <a:gd name="connsiteX3" fmla="*/ 0 w 3236057"/>
              <a:gd name="connsiteY3" fmla="*/ 3305909 h 3305909"/>
              <a:gd name="connsiteX4" fmla="*/ 0 w 3236057"/>
              <a:gd name="connsiteY4" fmla="*/ 0 h 3305909"/>
              <a:gd name="connsiteX0" fmla="*/ 28136 w 3236057"/>
              <a:gd name="connsiteY0" fmla="*/ 0 h 3474721"/>
              <a:gd name="connsiteX1" fmla="*/ 3236057 w 3236057"/>
              <a:gd name="connsiteY1" fmla="*/ 168812 h 3474721"/>
              <a:gd name="connsiteX2" fmla="*/ 3236057 w 3236057"/>
              <a:gd name="connsiteY2" fmla="*/ 3474721 h 3474721"/>
              <a:gd name="connsiteX3" fmla="*/ 0 w 3236057"/>
              <a:gd name="connsiteY3" fmla="*/ 3474721 h 3474721"/>
              <a:gd name="connsiteX4" fmla="*/ 28136 w 3236057"/>
              <a:gd name="connsiteY4" fmla="*/ 0 h 3474721"/>
              <a:gd name="connsiteX0" fmla="*/ 267287 w 3475208"/>
              <a:gd name="connsiteY0" fmla="*/ 0 h 3474721"/>
              <a:gd name="connsiteX1" fmla="*/ 3475208 w 3475208"/>
              <a:gd name="connsiteY1" fmla="*/ 168812 h 3474721"/>
              <a:gd name="connsiteX2" fmla="*/ 3475208 w 3475208"/>
              <a:gd name="connsiteY2" fmla="*/ 3474721 h 3474721"/>
              <a:gd name="connsiteX3" fmla="*/ 0 w 3475208"/>
              <a:gd name="connsiteY3" fmla="*/ 3334044 h 3474721"/>
              <a:gd name="connsiteX4" fmla="*/ 267287 w 3475208"/>
              <a:gd name="connsiteY4" fmla="*/ 0 h 3474721"/>
              <a:gd name="connsiteX0" fmla="*/ 267287 w 5430617"/>
              <a:gd name="connsiteY0" fmla="*/ 0 h 3854549"/>
              <a:gd name="connsiteX1" fmla="*/ 3475208 w 5430617"/>
              <a:gd name="connsiteY1" fmla="*/ 168812 h 3854549"/>
              <a:gd name="connsiteX2" fmla="*/ 5430617 w 5430617"/>
              <a:gd name="connsiteY2" fmla="*/ 3854549 h 3854549"/>
              <a:gd name="connsiteX3" fmla="*/ 0 w 5430617"/>
              <a:gd name="connsiteY3" fmla="*/ 3334044 h 3854549"/>
              <a:gd name="connsiteX4" fmla="*/ 267287 w 5430617"/>
              <a:gd name="connsiteY4" fmla="*/ 0 h 3854549"/>
              <a:gd name="connsiteX0" fmla="*/ 267287 w 5740106"/>
              <a:gd name="connsiteY0" fmla="*/ 0 h 3854549"/>
              <a:gd name="connsiteX1" fmla="*/ 5740106 w 5740106"/>
              <a:gd name="connsiteY1" fmla="*/ 70338 h 3854549"/>
              <a:gd name="connsiteX2" fmla="*/ 5430617 w 5740106"/>
              <a:gd name="connsiteY2" fmla="*/ 3854549 h 3854549"/>
              <a:gd name="connsiteX3" fmla="*/ 0 w 5740106"/>
              <a:gd name="connsiteY3" fmla="*/ 3334044 h 3854549"/>
              <a:gd name="connsiteX4" fmla="*/ 267287 w 5740106"/>
              <a:gd name="connsiteY4" fmla="*/ 0 h 3854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0106" h="3854549">
                <a:moveTo>
                  <a:pt x="267287" y="0"/>
                </a:moveTo>
                <a:lnTo>
                  <a:pt x="5740106" y="70338"/>
                </a:lnTo>
                <a:lnTo>
                  <a:pt x="5430617" y="3854549"/>
                </a:lnTo>
                <a:lnTo>
                  <a:pt x="0" y="3334044"/>
                </a:lnTo>
                <a:lnTo>
                  <a:pt x="267287" y="0"/>
                </a:lnTo>
                <a:close/>
              </a:path>
            </a:pathLst>
          </a:custGeom>
        </p:spPr>
        <p:txBody>
          <a:bodyPr/>
          <a:lstStyle>
            <a:lvl1pPr>
              <a:defRPr sz="2933"/>
            </a:lvl1pPr>
          </a:lstStyle>
          <a:p>
            <a:endParaRPr lang="en-US" dirty="0"/>
          </a:p>
        </p:txBody>
      </p:sp>
    </p:spTree>
    <p:extLst>
      <p:ext uri="{BB962C8B-B14F-4D97-AF65-F5344CB8AC3E}">
        <p14:creationId xmlns:p14="http://schemas.microsoft.com/office/powerpoint/2010/main" val="114242972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8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30928F14-6634-4EBC-80CB-4472FA800E66}"/>
              </a:ext>
            </a:extLst>
          </p:cNvPr>
          <p:cNvSpPr>
            <a:spLocks noGrp="1"/>
          </p:cNvSpPr>
          <p:nvPr>
            <p:ph type="pic" sz="quarter" idx="19"/>
          </p:nvPr>
        </p:nvSpPr>
        <p:spPr>
          <a:xfrm>
            <a:off x="694172" y="1650607"/>
            <a:ext cx="8900246" cy="6743116"/>
          </a:xfrm>
          <a:prstGeom prst="rect">
            <a:avLst/>
          </a:prstGeom>
        </p:spPr>
        <p:txBody>
          <a:bodyPr/>
          <a:lstStyle>
            <a:lvl1pPr>
              <a:defRPr sz="2933"/>
            </a:lvl1pPr>
          </a:lstStyle>
          <a:p>
            <a:endParaRPr lang="en-US" dirty="0"/>
          </a:p>
        </p:txBody>
      </p:sp>
      <p:sp>
        <p:nvSpPr>
          <p:cNvPr id="4" name="Picture Placeholder 3">
            <a:extLst>
              <a:ext uri="{FF2B5EF4-FFF2-40B4-BE49-F238E27FC236}">
                <a16:creationId xmlns:a16="http://schemas.microsoft.com/office/drawing/2014/main" id="{18EDBDF5-B1FA-49DA-BDB6-8D253D0141AD}"/>
              </a:ext>
            </a:extLst>
          </p:cNvPr>
          <p:cNvSpPr>
            <a:spLocks noGrp="1"/>
          </p:cNvSpPr>
          <p:nvPr>
            <p:ph type="pic" sz="quarter" idx="20"/>
          </p:nvPr>
        </p:nvSpPr>
        <p:spPr>
          <a:xfrm>
            <a:off x="694172" y="10760221"/>
            <a:ext cx="8900246" cy="6743116"/>
          </a:xfrm>
          <a:prstGeom prst="rect">
            <a:avLst/>
          </a:prstGeom>
        </p:spPr>
        <p:txBody>
          <a:bodyPr/>
          <a:lstStyle>
            <a:lvl1pPr>
              <a:defRPr sz="2933"/>
            </a:lvl1pPr>
          </a:lstStyle>
          <a:p>
            <a:endParaRPr lang="en-US" dirty="0"/>
          </a:p>
        </p:txBody>
      </p:sp>
    </p:spTree>
    <p:extLst>
      <p:ext uri="{BB962C8B-B14F-4D97-AF65-F5344CB8AC3E}">
        <p14:creationId xmlns:p14="http://schemas.microsoft.com/office/powerpoint/2010/main" val="25806560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endParaRPr lang="en-US" dirty="0"/>
          </a:p>
        </p:txBody>
      </p:sp>
      <p:sp>
        <p:nvSpPr>
          <p:cNvPr id="3" name="Content Placeholder 2"/>
          <p:cNvSpPr>
            <a:spLocks noGrp="1"/>
          </p:cNvSpPr>
          <p:nvPr>
            <p:ph sz="half" idx="1"/>
          </p:nvPr>
        </p:nvSpPr>
        <p:spPr>
          <a:xfrm>
            <a:off x="707340" y="4868333"/>
            <a:ext cx="4372650" cy="1160356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Content Placeholder 3"/>
          <p:cNvSpPr>
            <a:spLocks noGrp="1"/>
          </p:cNvSpPr>
          <p:nvPr>
            <p:ph sz="half" idx="2"/>
          </p:nvPr>
        </p:nvSpPr>
        <p:spPr>
          <a:xfrm>
            <a:off x="5208598" y="4868333"/>
            <a:ext cx="4372650" cy="1160356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t>10/20/20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1309835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le 1"/>
          <p:cNvSpPr>
            <a:spLocks noGrp="1"/>
          </p:cNvSpPr>
          <p:nvPr>
            <p:ph type="title"/>
          </p:nvPr>
        </p:nvSpPr>
        <p:spPr>
          <a:xfrm>
            <a:off x="708681" y="973671"/>
            <a:ext cx="8873907" cy="3534835"/>
          </a:xfrm>
        </p:spPr>
        <p:txBody>
          <a:bodyPr/>
          <a:lstStyle/>
          <a:p>
            <a:r>
              <a:rPr lang="nb-NO"/>
              <a:t>Klikk for å redigere tittelstil</a:t>
            </a:r>
            <a:endParaRPr lang="en-US" dirty="0"/>
          </a:p>
        </p:txBody>
      </p:sp>
      <p:sp>
        <p:nvSpPr>
          <p:cNvPr id="3" name="Text Placeholder 2"/>
          <p:cNvSpPr>
            <a:spLocks noGrp="1"/>
          </p:cNvSpPr>
          <p:nvPr>
            <p:ph type="body" idx="1"/>
          </p:nvPr>
        </p:nvSpPr>
        <p:spPr>
          <a:xfrm>
            <a:off x="708682" y="4483101"/>
            <a:ext cx="4352554" cy="2197099"/>
          </a:xfrm>
        </p:spPr>
        <p:txBody>
          <a:bodyPr anchor="b"/>
          <a:lstStyle>
            <a:lvl1pPr marL="0" indent="0">
              <a:buNone/>
              <a:defRPr sz="2700" b="1"/>
            </a:lvl1pPr>
            <a:lvl2pPr marL="514441" indent="0">
              <a:buNone/>
              <a:defRPr sz="2250" b="1"/>
            </a:lvl2pPr>
            <a:lvl3pPr marL="1028883" indent="0">
              <a:buNone/>
              <a:defRPr sz="2025" b="1"/>
            </a:lvl3pPr>
            <a:lvl4pPr marL="1543324" indent="0">
              <a:buNone/>
              <a:defRPr sz="1800" b="1"/>
            </a:lvl4pPr>
            <a:lvl5pPr marL="2057766" indent="0">
              <a:buNone/>
              <a:defRPr sz="1800" b="1"/>
            </a:lvl5pPr>
            <a:lvl6pPr marL="2572207" indent="0">
              <a:buNone/>
              <a:defRPr sz="1800" b="1"/>
            </a:lvl6pPr>
            <a:lvl7pPr marL="3086649" indent="0">
              <a:buNone/>
              <a:defRPr sz="1800" b="1"/>
            </a:lvl7pPr>
            <a:lvl8pPr marL="3601090" indent="0">
              <a:buNone/>
              <a:defRPr sz="1800" b="1"/>
            </a:lvl8pPr>
            <a:lvl9pPr marL="4115532" indent="0">
              <a:buNone/>
              <a:defRPr sz="1800" b="1"/>
            </a:lvl9pPr>
          </a:lstStyle>
          <a:p>
            <a:pPr lvl="0"/>
            <a:r>
              <a:rPr lang="nb-NO"/>
              <a:t>Klikk for å redigere tekststiler i malen</a:t>
            </a:r>
          </a:p>
        </p:txBody>
      </p:sp>
      <p:sp>
        <p:nvSpPr>
          <p:cNvPr id="4" name="Content Placeholder 3"/>
          <p:cNvSpPr>
            <a:spLocks noGrp="1"/>
          </p:cNvSpPr>
          <p:nvPr>
            <p:ph sz="half" idx="2"/>
          </p:nvPr>
        </p:nvSpPr>
        <p:spPr>
          <a:xfrm>
            <a:off x="708682" y="6680200"/>
            <a:ext cx="4352554" cy="982556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5" name="Text Placeholder 4"/>
          <p:cNvSpPr>
            <a:spLocks noGrp="1"/>
          </p:cNvSpPr>
          <p:nvPr>
            <p:ph type="body" sz="quarter" idx="3"/>
          </p:nvPr>
        </p:nvSpPr>
        <p:spPr>
          <a:xfrm>
            <a:off x="5208598" y="4483101"/>
            <a:ext cx="4373990" cy="2197099"/>
          </a:xfrm>
        </p:spPr>
        <p:txBody>
          <a:bodyPr anchor="b"/>
          <a:lstStyle>
            <a:lvl1pPr marL="0" indent="0">
              <a:buNone/>
              <a:defRPr sz="2700" b="1"/>
            </a:lvl1pPr>
            <a:lvl2pPr marL="514441" indent="0">
              <a:buNone/>
              <a:defRPr sz="2250" b="1"/>
            </a:lvl2pPr>
            <a:lvl3pPr marL="1028883" indent="0">
              <a:buNone/>
              <a:defRPr sz="2025" b="1"/>
            </a:lvl3pPr>
            <a:lvl4pPr marL="1543324" indent="0">
              <a:buNone/>
              <a:defRPr sz="1800" b="1"/>
            </a:lvl4pPr>
            <a:lvl5pPr marL="2057766" indent="0">
              <a:buNone/>
              <a:defRPr sz="1800" b="1"/>
            </a:lvl5pPr>
            <a:lvl6pPr marL="2572207" indent="0">
              <a:buNone/>
              <a:defRPr sz="1800" b="1"/>
            </a:lvl6pPr>
            <a:lvl7pPr marL="3086649" indent="0">
              <a:buNone/>
              <a:defRPr sz="1800" b="1"/>
            </a:lvl7pPr>
            <a:lvl8pPr marL="3601090" indent="0">
              <a:buNone/>
              <a:defRPr sz="1800" b="1"/>
            </a:lvl8pPr>
            <a:lvl9pPr marL="4115532" indent="0">
              <a:buNone/>
              <a:defRPr sz="1800" b="1"/>
            </a:lvl9pPr>
          </a:lstStyle>
          <a:p>
            <a:pPr lvl="0"/>
            <a:r>
              <a:rPr lang="nb-NO"/>
              <a:t>Klikk for å redigere tekststiler i malen</a:t>
            </a:r>
          </a:p>
        </p:txBody>
      </p:sp>
      <p:sp>
        <p:nvSpPr>
          <p:cNvPr id="6" name="Content Placeholder 5"/>
          <p:cNvSpPr>
            <a:spLocks noGrp="1"/>
          </p:cNvSpPr>
          <p:nvPr>
            <p:ph sz="quarter" idx="4"/>
          </p:nvPr>
        </p:nvSpPr>
        <p:spPr>
          <a:xfrm>
            <a:off x="5208598" y="6680200"/>
            <a:ext cx="4373990" cy="982556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t>10/20/20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81222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t>10/20/20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9855212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t>10/20/20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5433817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le 1"/>
          <p:cNvSpPr>
            <a:spLocks noGrp="1"/>
          </p:cNvSpPr>
          <p:nvPr>
            <p:ph type="title"/>
          </p:nvPr>
        </p:nvSpPr>
        <p:spPr>
          <a:xfrm>
            <a:off x="708681" y="1219200"/>
            <a:ext cx="3318337" cy="4267200"/>
          </a:xfrm>
        </p:spPr>
        <p:txBody>
          <a:bodyPr anchor="b"/>
          <a:lstStyle>
            <a:lvl1pPr>
              <a:defRPr sz="3601"/>
            </a:lvl1pPr>
          </a:lstStyle>
          <a:p>
            <a:r>
              <a:rPr lang="nb-NO"/>
              <a:t>Klikk for å redigere tittelstil</a:t>
            </a:r>
            <a:endParaRPr lang="en-US" dirty="0"/>
          </a:p>
        </p:txBody>
      </p:sp>
      <p:sp>
        <p:nvSpPr>
          <p:cNvPr id="3" name="Content Placeholder 2"/>
          <p:cNvSpPr>
            <a:spLocks noGrp="1"/>
          </p:cNvSpPr>
          <p:nvPr>
            <p:ph idx="1"/>
          </p:nvPr>
        </p:nvSpPr>
        <p:spPr>
          <a:xfrm>
            <a:off x="4373990" y="2633138"/>
            <a:ext cx="5208598" cy="12996333"/>
          </a:xfrm>
        </p:spPr>
        <p:txBody>
          <a:bodyPr/>
          <a:lstStyle>
            <a:lvl1pPr>
              <a:defRPr sz="3601"/>
            </a:lvl1pPr>
            <a:lvl2pPr>
              <a:defRPr sz="3151"/>
            </a:lvl2pPr>
            <a:lvl3pPr>
              <a:defRPr sz="2700"/>
            </a:lvl3pPr>
            <a:lvl4pPr>
              <a:defRPr sz="2250"/>
            </a:lvl4pPr>
            <a:lvl5pPr>
              <a:defRPr sz="2250"/>
            </a:lvl5pPr>
            <a:lvl6pPr>
              <a:defRPr sz="2250"/>
            </a:lvl6pPr>
            <a:lvl7pPr>
              <a:defRPr sz="2250"/>
            </a:lvl7pPr>
            <a:lvl8pPr>
              <a:defRPr sz="2250"/>
            </a:lvl8pPr>
            <a:lvl9pPr>
              <a:defRPr sz="225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Text Placeholder 3"/>
          <p:cNvSpPr>
            <a:spLocks noGrp="1"/>
          </p:cNvSpPr>
          <p:nvPr>
            <p:ph type="body" sz="half" idx="2"/>
          </p:nvPr>
        </p:nvSpPr>
        <p:spPr>
          <a:xfrm>
            <a:off x="708681" y="5486400"/>
            <a:ext cx="3318337" cy="10164235"/>
          </a:xfrm>
        </p:spPr>
        <p:txBody>
          <a:bodyPr/>
          <a:lstStyle>
            <a:lvl1pPr marL="0" indent="0">
              <a:buNone/>
              <a:defRPr sz="1800"/>
            </a:lvl1pPr>
            <a:lvl2pPr marL="514441" indent="0">
              <a:buNone/>
              <a:defRPr sz="1575"/>
            </a:lvl2pPr>
            <a:lvl3pPr marL="1028883" indent="0">
              <a:buNone/>
              <a:defRPr sz="1350"/>
            </a:lvl3pPr>
            <a:lvl4pPr marL="1543324" indent="0">
              <a:buNone/>
              <a:defRPr sz="1125"/>
            </a:lvl4pPr>
            <a:lvl5pPr marL="2057766" indent="0">
              <a:buNone/>
              <a:defRPr sz="1125"/>
            </a:lvl5pPr>
            <a:lvl6pPr marL="2572207" indent="0">
              <a:buNone/>
              <a:defRPr sz="1125"/>
            </a:lvl6pPr>
            <a:lvl7pPr marL="3086649" indent="0">
              <a:buNone/>
              <a:defRPr sz="1125"/>
            </a:lvl7pPr>
            <a:lvl8pPr marL="3601090" indent="0">
              <a:buNone/>
              <a:defRPr sz="1125"/>
            </a:lvl8pPr>
            <a:lvl9pPr marL="4115532" indent="0">
              <a:buNone/>
              <a:defRPr sz="1125"/>
            </a:lvl9pPr>
          </a:lstStyle>
          <a:p>
            <a:pPr lvl="0"/>
            <a:r>
              <a:rPr lang="nb-NO"/>
              <a:t>Klikk for å redigere tekststiler i malen</a:t>
            </a:r>
          </a:p>
        </p:txBody>
      </p:sp>
      <p:sp>
        <p:nvSpPr>
          <p:cNvPr id="5" name="Date Placeholder 4"/>
          <p:cNvSpPr>
            <a:spLocks noGrp="1"/>
          </p:cNvSpPr>
          <p:nvPr>
            <p:ph type="dt" sz="half" idx="10"/>
          </p:nvPr>
        </p:nvSpPr>
        <p:spPr/>
        <p:txBody>
          <a:bodyPr/>
          <a:lstStyle/>
          <a:p>
            <a:fld id="{C764DE79-268F-4C1A-8933-263129D2AF90}" type="datetimeFigureOut">
              <a:rPr lang="en-US" smtClean="0"/>
              <a:t>10/20/20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070639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le 1"/>
          <p:cNvSpPr>
            <a:spLocks noGrp="1"/>
          </p:cNvSpPr>
          <p:nvPr>
            <p:ph type="title"/>
          </p:nvPr>
        </p:nvSpPr>
        <p:spPr>
          <a:xfrm>
            <a:off x="708681" y="1219200"/>
            <a:ext cx="3318337" cy="4267200"/>
          </a:xfrm>
        </p:spPr>
        <p:txBody>
          <a:bodyPr anchor="b"/>
          <a:lstStyle>
            <a:lvl1pPr>
              <a:defRPr sz="3601"/>
            </a:lvl1pPr>
          </a:lstStyle>
          <a:p>
            <a:r>
              <a:rPr lang="nb-NO"/>
              <a:t>Klikk for å redigere tittelstil</a:t>
            </a:r>
            <a:endParaRPr lang="en-US" dirty="0"/>
          </a:p>
        </p:txBody>
      </p:sp>
      <p:sp>
        <p:nvSpPr>
          <p:cNvPr id="3" name="Picture Placeholder 2"/>
          <p:cNvSpPr>
            <a:spLocks noGrp="1" noChangeAspect="1"/>
          </p:cNvSpPr>
          <p:nvPr>
            <p:ph type="pic" idx="1"/>
          </p:nvPr>
        </p:nvSpPr>
        <p:spPr>
          <a:xfrm>
            <a:off x="4373990" y="2633138"/>
            <a:ext cx="5208598" cy="12996333"/>
          </a:xfrm>
        </p:spPr>
        <p:txBody>
          <a:bodyPr anchor="t"/>
          <a:lstStyle>
            <a:lvl1pPr marL="0" indent="0">
              <a:buNone/>
              <a:defRPr sz="3601"/>
            </a:lvl1pPr>
            <a:lvl2pPr marL="514441" indent="0">
              <a:buNone/>
              <a:defRPr sz="3151"/>
            </a:lvl2pPr>
            <a:lvl3pPr marL="1028883" indent="0">
              <a:buNone/>
              <a:defRPr sz="2700"/>
            </a:lvl3pPr>
            <a:lvl4pPr marL="1543324" indent="0">
              <a:buNone/>
              <a:defRPr sz="2250"/>
            </a:lvl4pPr>
            <a:lvl5pPr marL="2057766" indent="0">
              <a:buNone/>
              <a:defRPr sz="2250"/>
            </a:lvl5pPr>
            <a:lvl6pPr marL="2572207" indent="0">
              <a:buNone/>
              <a:defRPr sz="2250"/>
            </a:lvl6pPr>
            <a:lvl7pPr marL="3086649" indent="0">
              <a:buNone/>
              <a:defRPr sz="2250"/>
            </a:lvl7pPr>
            <a:lvl8pPr marL="3601090" indent="0">
              <a:buNone/>
              <a:defRPr sz="2250"/>
            </a:lvl8pPr>
            <a:lvl9pPr marL="4115532" indent="0">
              <a:buNone/>
              <a:defRPr sz="2250"/>
            </a:lvl9pPr>
          </a:lstStyle>
          <a:p>
            <a:r>
              <a:rPr lang="nb-NO"/>
              <a:t>Klikk på ikonet for å legge til et bilde</a:t>
            </a:r>
            <a:endParaRPr lang="en-US" dirty="0"/>
          </a:p>
        </p:txBody>
      </p:sp>
      <p:sp>
        <p:nvSpPr>
          <p:cNvPr id="4" name="Text Placeholder 3"/>
          <p:cNvSpPr>
            <a:spLocks noGrp="1"/>
          </p:cNvSpPr>
          <p:nvPr>
            <p:ph type="body" sz="half" idx="2"/>
          </p:nvPr>
        </p:nvSpPr>
        <p:spPr>
          <a:xfrm>
            <a:off x="708681" y="5486400"/>
            <a:ext cx="3318337" cy="10164235"/>
          </a:xfrm>
        </p:spPr>
        <p:txBody>
          <a:bodyPr/>
          <a:lstStyle>
            <a:lvl1pPr marL="0" indent="0">
              <a:buNone/>
              <a:defRPr sz="1800"/>
            </a:lvl1pPr>
            <a:lvl2pPr marL="514441" indent="0">
              <a:buNone/>
              <a:defRPr sz="1575"/>
            </a:lvl2pPr>
            <a:lvl3pPr marL="1028883" indent="0">
              <a:buNone/>
              <a:defRPr sz="1350"/>
            </a:lvl3pPr>
            <a:lvl4pPr marL="1543324" indent="0">
              <a:buNone/>
              <a:defRPr sz="1125"/>
            </a:lvl4pPr>
            <a:lvl5pPr marL="2057766" indent="0">
              <a:buNone/>
              <a:defRPr sz="1125"/>
            </a:lvl5pPr>
            <a:lvl6pPr marL="2572207" indent="0">
              <a:buNone/>
              <a:defRPr sz="1125"/>
            </a:lvl6pPr>
            <a:lvl7pPr marL="3086649" indent="0">
              <a:buNone/>
              <a:defRPr sz="1125"/>
            </a:lvl7pPr>
            <a:lvl8pPr marL="3601090" indent="0">
              <a:buNone/>
              <a:defRPr sz="1125"/>
            </a:lvl8pPr>
            <a:lvl9pPr marL="4115532" indent="0">
              <a:buNone/>
              <a:defRPr sz="1125"/>
            </a:lvl9pPr>
          </a:lstStyle>
          <a:p>
            <a:pPr lvl="0"/>
            <a:r>
              <a:rPr lang="nb-NO"/>
              <a:t>Klikk for å redigere tekststiler i malen</a:t>
            </a:r>
          </a:p>
        </p:txBody>
      </p:sp>
      <p:sp>
        <p:nvSpPr>
          <p:cNvPr id="5" name="Date Placeholder 4"/>
          <p:cNvSpPr>
            <a:spLocks noGrp="1"/>
          </p:cNvSpPr>
          <p:nvPr>
            <p:ph type="dt" sz="half" idx="10"/>
          </p:nvPr>
        </p:nvSpPr>
        <p:spPr/>
        <p:txBody>
          <a:bodyPr/>
          <a:lstStyle/>
          <a:p>
            <a:fld id="{C764DE79-268F-4C1A-8933-263129D2AF90}" type="datetimeFigureOut">
              <a:rPr lang="en-US" smtClean="0"/>
              <a:t>10/20/20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07095504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07341" y="973671"/>
            <a:ext cx="8873907" cy="3534835"/>
          </a:xfrm>
          <a:prstGeom prst="rect">
            <a:avLst/>
          </a:prstGeom>
        </p:spPr>
        <p:txBody>
          <a:bodyPr vert="horz" lIns="91440" tIns="45720" rIns="91440" bIns="45720" rtlCol="0" anchor="ctr">
            <a:normAutofit/>
          </a:bodyPr>
          <a:lstStyle/>
          <a:p>
            <a:r>
              <a:rPr lang="nb-NO"/>
              <a:t>Klikk for å redigere tittelstil</a:t>
            </a:r>
            <a:endParaRPr lang="en-US" dirty="0"/>
          </a:p>
        </p:txBody>
      </p:sp>
      <p:sp>
        <p:nvSpPr>
          <p:cNvPr id="3" name="Text Placeholder 2"/>
          <p:cNvSpPr>
            <a:spLocks noGrp="1"/>
          </p:cNvSpPr>
          <p:nvPr>
            <p:ph type="body" idx="1"/>
          </p:nvPr>
        </p:nvSpPr>
        <p:spPr>
          <a:xfrm>
            <a:off x="707341" y="4868333"/>
            <a:ext cx="8873907" cy="11603568"/>
          </a:xfrm>
          <a:prstGeom prst="rect">
            <a:avLst/>
          </a:prstGeom>
        </p:spPr>
        <p:txBody>
          <a:bodyPr vert="horz" lIns="91440" tIns="45720" rIns="91440" bIns="4572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Date Placeholder 3"/>
          <p:cNvSpPr>
            <a:spLocks noGrp="1"/>
          </p:cNvSpPr>
          <p:nvPr>
            <p:ph type="dt" sz="half" idx="2"/>
          </p:nvPr>
        </p:nvSpPr>
        <p:spPr>
          <a:xfrm>
            <a:off x="707341" y="16950271"/>
            <a:ext cx="2314932" cy="973667"/>
          </a:xfrm>
          <a:prstGeom prst="rect">
            <a:avLst/>
          </a:prstGeom>
        </p:spPr>
        <p:txBody>
          <a:bodyPr vert="horz" lIns="91440" tIns="45720" rIns="91440" bIns="45720" rtlCol="0" anchor="ctr"/>
          <a:lstStyle>
            <a:lvl1pPr algn="l">
              <a:defRPr sz="1350">
                <a:solidFill>
                  <a:schemeClr val="tx1">
                    <a:tint val="75000"/>
                  </a:schemeClr>
                </a:solidFill>
              </a:defRPr>
            </a:lvl1pPr>
          </a:lstStyle>
          <a:p>
            <a:fld id="{C764DE79-268F-4C1A-8933-263129D2AF90}" type="datetimeFigureOut">
              <a:rPr lang="nb-NO" noProof="0" smtClean="0"/>
              <a:t>20.10.2020</a:t>
            </a:fld>
            <a:endParaRPr lang="nb-NO" noProof="0"/>
          </a:p>
        </p:txBody>
      </p:sp>
      <p:sp>
        <p:nvSpPr>
          <p:cNvPr id="5" name="Footer Placeholder 4"/>
          <p:cNvSpPr>
            <a:spLocks noGrp="1"/>
          </p:cNvSpPr>
          <p:nvPr>
            <p:ph type="ftr" sz="quarter" idx="3"/>
          </p:nvPr>
        </p:nvSpPr>
        <p:spPr>
          <a:xfrm>
            <a:off x="3408095" y="16950271"/>
            <a:ext cx="3472398" cy="973667"/>
          </a:xfrm>
          <a:prstGeom prst="rect">
            <a:avLst/>
          </a:prstGeom>
        </p:spPr>
        <p:txBody>
          <a:bodyPr vert="horz" lIns="91440" tIns="45720" rIns="91440" bIns="45720" rtlCol="0" anchor="ctr"/>
          <a:lstStyle>
            <a:lvl1pPr algn="ctr">
              <a:defRPr sz="1350">
                <a:solidFill>
                  <a:schemeClr val="tx1">
                    <a:tint val="75000"/>
                  </a:schemeClr>
                </a:solidFill>
              </a:defRPr>
            </a:lvl1pPr>
          </a:lstStyle>
          <a:p>
            <a:endParaRPr lang="nb-NO" noProof="0"/>
          </a:p>
        </p:txBody>
      </p:sp>
      <p:sp>
        <p:nvSpPr>
          <p:cNvPr id="6" name="Slide Number Placeholder 5"/>
          <p:cNvSpPr>
            <a:spLocks noGrp="1"/>
          </p:cNvSpPr>
          <p:nvPr>
            <p:ph type="sldNum" sz="quarter" idx="4"/>
          </p:nvPr>
        </p:nvSpPr>
        <p:spPr>
          <a:xfrm>
            <a:off x="7266315" y="16950271"/>
            <a:ext cx="2314932" cy="973667"/>
          </a:xfrm>
          <a:prstGeom prst="rect">
            <a:avLst/>
          </a:prstGeom>
        </p:spPr>
        <p:txBody>
          <a:bodyPr vert="horz" lIns="91440" tIns="45720" rIns="91440" bIns="45720" rtlCol="0" anchor="ctr"/>
          <a:lstStyle>
            <a:lvl1pPr algn="r">
              <a:defRPr sz="1350">
                <a:solidFill>
                  <a:schemeClr val="tx1">
                    <a:tint val="75000"/>
                  </a:schemeClr>
                </a:solidFill>
              </a:defRPr>
            </a:lvl1pPr>
          </a:lstStyle>
          <a:p>
            <a:fld id="{48F63A3B-78C7-47BE-AE5E-E10140E04643}" type="slidenum">
              <a:rPr lang="nb-NO" noProof="0" smtClean="0"/>
              <a:t>‹#›</a:t>
            </a:fld>
            <a:endParaRPr lang="nb-NO" noProof="0"/>
          </a:p>
        </p:txBody>
      </p:sp>
      <p:sp>
        <p:nvSpPr>
          <p:cNvPr id="7" name="Rectangle 6">
            <a:extLst>
              <a:ext uri="{FF2B5EF4-FFF2-40B4-BE49-F238E27FC236}">
                <a16:creationId xmlns:a16="http://schemas.microsoft.com/office/drawing/2014/main" id="{68B6DB31-E553-3D4D-B1BE-8E05AD39898D}"/>
              </a:ext>
            </a:extLst>
          </p:cNvPr>
          <p:cNvSpPr/>
          <p:nvPr userDrawn="1"/>
        </p:nvSpPr>
        <p:spPr>
          <a:xfrm>
            <a:off x="8670420" y="364062"/>
            <a:ext cx="910827" cy="477054"/>
          </a:xfrm>
          <a:prstGeom prst="rect">
            <a:avLst/>
          </a:prstGeom>
        </p:spPr>
        <p:txBody>
          <a:bodyPr wrap="none">
            <a:spAutoFit/>
          </a:bodyPr>
          <a:lstStyle/>
          <a:p>
            <a:r>
              <a:rPr lang="en-US" sz="2500" b="0" spc="0" dirty="0">
                <a:solidFill>
                  <a:srgbClr val="002060"/>
                </a:solidFill>
                <a:latin typeface="Roboto" panose="02000000000000000000" pitchFamily="2" charset="0"/>
                <a:ea typeface="Roboto" panose="02000000000000000000" pitchFamily="2" charset="0"/>
                <a:cs typeface="Lato" panose="020F0502020204030203" pitchFamily="34" charset="0"/>
              </a:rPr>
              <a:t>Page</a:t>
            </a:r>
          </a:p>
        </p:txBody>
      </p:sp>
      <p:sp>
        <p:nvSpPr>
          <p:cNvPr id="8" name="TextBox 7">
            <a:extLst>
              <a:ext uri="{FF2B5EF4-FFF2-40B4-BE49-F238E27FC236}">
                <a16:creationId xmlns:a16="http://schemas.microsoft.com/office/drawing/2014/main" id="{95FE52D0-64FF-034F-802C-4A2340BC6FE2}"/>
              </a:ext>
            </a:extLst>
          </p:cNvPr>
          <p:cNvSpPr txBox="1"/>
          <p:nvPr userDrawn="1"/>
        </p:nvSpPr>
        <p:spPr>
          <a:xfrm>
            <a:off x="9238346" y="423324"/>
            <a:ext cx="1177241" cy="384721"/>
          </a:xfrm>
          <a:prstGeom prst="rect">
            <a:avLst/>
          </a:prstGeom>
          <a:noFill/>
        </p:spPr>
        <p:txBody>
          <a:bodyPr wrap="square" lIns="243802" tIns="0" rIns="243802" bIns="0" rtlCol="0">
            <a:spAutoFit/>
          </a:bodyPr>
          <a:lstStyle/>
          <a:p>
            <a:pPr algn="l"/>
            <a:r>
              <a:rPr lang="en-US" sz="2500" b="0" spc="0" dirty="0">
                <a:solidFill>
                  <a:srgbClr val="002060"/>
                </a:solidFill>
                <a:latin typeface="Roboto" panose="02000000000000000000" pitchFamily="2" charset="0"/>
                <a:ea typeface="Roboto" panose="02000000000000000000" pitchFamily="2" charset="0"/>
                <a:cs typeface="Lato Light" panose="020F0502020204030203" pitchFamily="34" charset="0"/>
              </a:rPr>
              <a:t>  </a:t>
            </a:r>
            <a:fld id="{C6DA61A6-9DFA-4531-9DEE-6E177963A29C}" type="slidenum">
              <a:rPr lang="en-US" sz="2500" b="0" spc="0" smtClean="0">
                <a:solidFill>
                  <a:srgbClr val="002060"/>
                </a:solidFill>
                <a:latin typeface="Roboto" panose="02000000000000000000" pitchFamily="2" charset="0"/>
                <a:ea typeface="Roboto" panose="02000000000000000000" pitchFamily="2" charset="0"/>
                <a:cs typeface="Lato Light" panose="020F0502020204030203" pitchFamily="34" charset="0"/>
              </a:rPr>
              <a:pPr algn="l"/>
              <a:t>‹#›</a:t>
            </a:fld>
            <a:r>
              <a:rPr lang="en-US" sz="2500" b="0" spc="0" dirty="0">
                <a:solidFill>
                  <a:srgbClr val="002060"/>
                </a:solidFill>
                <a:latin typeface="Roboto" panose="02000000000000000000" pitchFamily="2" charset="0"/>
                <a:ea typeface="Roboto" panose="02000000000000000000" pitchFamily="2" charset="0"/>
                <a:cs typeface="Lato Light" panose="020F0502020204030203" pitchFamily="34" charset="0"/>
              </a:rPr>
              <a:t> </a:t>
            </a:r>
            <a:endParaRPr lang="id-ID" sz="2500" b="0" spc="0" dirty="0">
              <a:solidFill>
                <a:srgbClr val="002060"/>
              </a:solidFill>
              <a:latin typeface="Roboto" panose="02000000000000000000" pitchFamily="2" charset="0"/>
              <a:ea typeface="Roboto" panose="02000000000000000000" pitchFamily="2" charset="0"/>
              <a:cs typeface="Lato Light" panose="020F0502020204030203" pitchFamily="34" charset="0"/>
            </a:endParaRPr>
          </a:p>
        </p:txBody>
      </p:sp>
      <p:sp>
        <p:nvSpPr>
          <p:cNvPr id="9" name="Rectangle 8">
            <a:extLst>
              <a:ext uri="{FF2B5EF4-FFF2-40B4-BE49-F238E27FC236}">
                <a16:creationId xmlns:a16="http://schemas.microsoft.com/office/drawing/2014/main" id="{9F32423F-E3FE-7D49-B138-A2F3D387EE22}"/>
              </a:ext>
            </a:extLst>
          </p:cNvPr>
          <p:cNvSpPr/>
          <p:nvPr userDrawn="1"/>
        </p:nvSpPr>
        <p:spPr>
          <a:xfrm>
            <a:off x="338024" y="348174"/>
            <a:ext cx="3070071" cy="477054"/>
          </a:xfrm>
          <a:prstGeom prst="rect">
            <a:avLst/>
          </a:prstGeom>
        </p:spPr>
        <p:txBody>
          <a:bodyPr wrap="none">
            <a:spAutoFit/>
          </a:bodyPr>
          <a:lstStyle/>
          <a:p>
            <a:r>
              <a:rPr lang="en-US" sz="2500" b="0" spc="1600" dirty="0">
                <a:solidFill>
                  <a:srgbClr val="002060"/>
                </a:solidFill>
                <a:latin typeface="Roboto" panose="02000000000000000000" pitchFamily="2" charset="0"/>
                <a:ea typeface="Roboto" panose="02000000000000000000" pitchFamily="2" charset="0"/>
                <a:cs typeface="Poppins" panose="00000500000000000000" pitchFamily="2" charset="0"/>
              </a:rPr>
              <a:t>fabulous</a:t>
            </a:r>
          </a:p>
        </p:txBody>
      </p:sp>
    </p:spTree>
    <p:extLst>
      <p:ext uri="{BB962C8B-B14F-4D97-AF65-F5344CB8AC3E}">
        <p14:creationId xmlns:p14="http://schemas.microsoft.com/office/powerpoint/2010/main" val="1018107016"/>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 id="2147483738" r:id="rId16"/>
    <p:sldLayoutId id="2147483739" r:id="rId17"/>
    <p:sldLayoutId id="2147483740" r:id="rId18"/>
    <p:sldLayoutId id="2147483742" r:id="rId19"/>
    <p:sldLayoutId id="2147483743" r:id="rId20"/>
    <p:sldLayoutId id="2147483745" r:id="rId21"/>
    <p:sldLayoutId id="2147483746" r:id="rId22"/>
    <p:sldLayoutId id="2147483747" r:id="rId23"/>
    <p:sldLayoutId id="2147483748" r:id="rId24"/>
    <p:sldLayoutId id="2147483749" r:id="rId25"/>
    <p:sldLayoutId id="2147483750" r:id="rId26"/>
    <p:sldLayoutId id="2147483751" r:id="rId27"/>
    <p:sldLayoutId id="2147483752" r:id="rId28"/>
    <p:sldLayoutId id="2147483753" r:id="rId29"/>
    <p:sldLayoutId id="2147483754" r:id="rId30"/>
    <p:sldLayoutId id="2147483756" r:id="rId31"/>
    <p:sldLayoutId id="2147483761" r:id="rId32"/>
    <p:sldLayoutId id="2147483762" r:id="rId33"/>
    <p:sldLayoutId id="2147483763" r:id="rId34"/>
  </p:sldLayoutIdLst>
  <p:txStyles>
    <p:titleStyle>
      <a:lvl1pPr algn="l" defTabSz="1028883" rtl="0" eaLnBrk="1" latinLnBrk="0" hangingPunct="1">
        <a:lnSpc>
          <a:spcPct val="90000"/>
        </a:lnSpc>
        <a:spcBef>
          <a:spcPct val="0"/>
        </a:spcBef>
        <a:buNone/>
        <a:defRPr sz="4951" kern="1200">
          <a:solidFill>
            <a:schemeClr val="tx1"/>
          </a:solidFill>
          <a:latin typeface="+mj-lt"/>
          <a:ea typeface="+mj-ea"/>
          <a:cs typeface="+mj-cs"/>
        </a:defRPr>
      </a:lvl1pPr>
    </p:titleStyle>
    <p:bodyStyle>
      <a:lvl1pPr marL="257221" indent="-257221" algn="l" defTabSz="1028883" rtl="0" eaLnBrk="1" latinLnBrk="0" hangingPunct="1">
        <a:lnSpc>
          <a:spcPct val="90000"/>
        </a:lnSpc>
        <a:spcBef>
          <a:spcPts val="1125"/>
        </a:spcBef>
        <a:buFont typeface="Arial" panose="020B0604020202020204" pitchFamily="34" charset="0"/>
        <a:buChar char="•"/>
        <a:defRPr sz="3151" kern="1200">
          <a:solidFill>
            <a:schemeClr val="tx1"/>
          </a:solidFill>
          <a:latin typeface="+mn-lt"/>
          <a:ea typeface="+mn-ea"/>
          <a:cs typeface="+mn-cs"/>
        </a:defRPr>
      </a:lvl1pPr>
      <a:lvl2pPr marL="771662" indent="-257221" algn="l" defTabSz="1028883" rtl="0" eaLnBrk="1" latinLnBrk="0" hangingPunct="1">
        <a:lnSpc>
          <a:spcPct val="90000"/>
        </a:lnSpc>
        <a:spcBef>
          <a:spcPts val="563"/>
        </a:spcBef>
        <a:buFont typeface="Arial" panose="020B0604020202020204" pitchFamily="34" charset="0"/>
        <a:buChar char="•"/>
        <a:defRPr sz="2700" kern="1200">
          <a:solidFill>
            <a:schemeClr val="tx1"/>
          </a:solidFill>
          <a:latin typeface="+mn-lt"/>
          <a:ea typeface="+mn-ea"/>
          <a:cs typeface="+mn-cs"/>
        </a:defRPr>
      </a:lvl2pPr>
      <a:lvl3pPr marL="1286104" indent="-257221" algn="l" defTabSz="1028883" rtl="0" eaLnBrk="1" latinLnBrk="0" hangingPunct="1">
        <a:lnSpc>
          <a:spcPct val="90000"/>
        </a:lnSpc>
        <a:spcBef>
          <a:spcPts val="563"/>
        </a:spcBef>
        <a:buFont typeface="Arial" panose="020B0604020202020204" pitchFamily="34" charset="0"/>
        <a:buChar char="•"/>
        <a:defRPr sz="2250" kern="1200">
          <a:solidFill>
            <a:schemeClr val="tx1"/>
          </a:solidFill>
          <a:latin typeface="+mn-lt"/>
          <a:ea typeface="+mn-ea"/>
          <a:cs typeface="+mn-cs"/>
        </a:defRPr>
      </a:lvl3pPr>
      <a:lvl4pPr marL="1800545" indent="-257221" algn="l" defTabSz="1028883"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4pPr>
      <a:lvl5pPr marL="2314986" indent="-257221" algn="l" defTabSz="1028883"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5pPr>
      <a:lvl6pPr marL="2829428" indent="-257221" algn="l" defTabSz="1028883"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6pPr>
      <a:lvl7pPr marL="3343869" indent="-257221" algn="l" defTabSz="1028883"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7pPr>
      <a:lvl8pPr marL="3858311" indent="-257221" algn="l" defTabSz="1028883"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8pPr>
      <a:lvl9pPr marL="4372752" indent="-257221" algn="l" defTabSz="1028883"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9pPr>
    </p:bodyStyle>
    <p:otherStyle>
      <a:defPPr>
        <a:defRPr lang="en-US"/>
      </a:defPPr>
      <a:lvl1pPr marL="0" algn="l" defTabSz="1028883" rtl="0" eaLnBrk="1" latinLnBrk="0" hangingPunct="1">
        <a:defRPr sz="2025" kern="1200">
          <a:solidFill>
            <a:schemeClr val="tx1"/>
          </a:solidFill>
          <a:latin typeface="+mn-lt"/>
          <a:ea typeface="+mn-ea"/>
          <a:cs typeface="+mn-cs"/>
        </a:defRPr>
      </a:lvl1pPr>
      <a:lvl2pPr marL="514441" algn="l" defTabSz="1028883" rtl="0" eaLnBrk="1" latinLnBrk="0" hangingPunct="1">
        <a:defRPr sz="2025" kern="1200">
          <a:solidFill>
            <a:schemeClr val="tx1"/>
          </a:solidFill>
          <a:latin typeface="+mn-lt"/>
          <a:ea typeface="+mn-ea"/>
          <a:cs typeface="+mn-cs"/>
        </a:defRPr>
      </a:lvl2pPr>
      <a:lvl3pPr marL="1028883" algn="l" defTabSz="1028883" rtl="0" eaLnBrk="1" latinLnBrk="0" hangingPunct="1">
        <a:defRPr sz="2025" kern="1200">
          <a:solidFill>
            <a:schemeClr val="tx1"/>
          </a:solidFill>
          <a:latin typeface="+mn-lt"/>
          <a:ea typeface="+mn-ea"/>
          <a:cs typeface="+mn-cs"/>
        </a:defRPr>
      </a:lvl3pPr>
      <a:lvl4pPr marL="1543324" algn="l" defTabSz="1028883" rtl="0" eaLnBrk="1" latinLnBrk="0" hangingPunct="1">
        <a:defRPr sz="2025" kern="1200">
          <a:solidFill>
            <a:schemeClr val="tx1"/>
          </a:solidFill>
          <a:latin typeface="+mn-lt"/>
          <a:ea typeface="+mn-ea"/>
          <a:cs typeface="+mn-cs"/>
        </a:defRPr>
      </a:lvl4pPr>
      <a:lvl5pPr marL="2057766" algn="l" defTabSz="1028883" rtl="0" eaLnBrk="1" latinLnBrk="0" hangingPunct="1">
        <a:defRPr sz="2025" kern="1200">
          <a:solidFill>
            <a:schemeClr val="tx1"/>
          </a:solidFill>
          <a:latin typeface="+mn-lt"/>
          <a:ea typeface="+mn-ea"/>
          <a:cs typeface="+mn-cs"/>
        </a:defRPr>
      </a:lvl5pPr>
      <a:lvl6pPr marL="2572207" algn="l" defTabSz="1028883" rtl="0" eaLnBrk="1" latinLnBrk="0" hangingPunct="1">
        <a:defRPr sz="2025" kern="1200">
          <a:solidFill>
            <a:schemeClr val="tx1"/>
          </a:solidFill>
          <a:latin typeface="+mn-lt"/>
          <a:ea typeface="+mn-ea"/>
          <a:cs typeface="+mn-cs"/>
        </a:defRPr>
      </a:lvl6pPr>
      <a:lvl7pPr marL="3086649" algn="l" defTabSz="1028883" rtl="0" eaLnBrk="1" latinLnBrk="0" hangingPunct="1">
        <a:defRPr sz="2025" kern="1200">
          <a:solidFill>
            <a:schemeClr val="tx1"/>
          </a:solidFill>
          <a:latin typeface="+mn-lt"/>
          <a:ea typeface="+mn-ea"/>
          <a:cs typeface="+mn-cs"/>
        </a:defRPr>
      </a:lvl7pPr>
      <a:lvl8pPr marL="3601090" algn="l" defTabSz="1028883" rtl="0" eaLnBrk="1" latinLnBrk="0" hangingPunct="1">
        <a:defRPr sz="2025" kern="1200">
          <a:solidFill>
            <a:schemeClr val="tx1"/>
          </a:solidFill>
          <a:latin typeface="+mn-lt"/>
          <a:ea typeface="+mn-ea"/>
          <a:cs typeface="+mn-cs"/>
        </a:defRPr>
      </a:lvl8pPr>
      <a:lvl9pPr marL="4115532" algn="l" defTabSz="1028883" rtl="0" eaLnBrk="1" latinLnBrk="0" hangingPunct="1">
        <a:defRPr sz="202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lassholder for bilde 2" descr="Et bilde som inneholder utendørs, snø, tre, skog&#10;&#10;Automatisk generert beskrivelse">
            <a:extLst>
              <a:ext uri="{FF2B5EF4-FFF2-40B4-BE49-F238E27FC236}">
                <a16:creationId xmlns:a16="http://schemas.microsoft.com/office/drawing/2014/main" id="{63D27A44-EBD3-7A4B-86A1-191809D62237}"/>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6686" r="26686"/>
          <a:stretch>
            <a:fillRect/>
          </a:stretch>
        </p:blipFill>
        <p:spPr>
          <a:xfrm>
            <a:off x="444767" y="3309257"/>
            <a:ext cx="9222219" cy="13628913"/>
          </a:xfrm>
        </p:spPr>
      </p:pic>
      <p:sp>
        <p:nvSpPr>
          <p:cNvPr id="8" name="TextBox 7">
            <a:extLst>
              <a:ext uri="{FF2B5EF4-FFF2-40B4-BE49-F238E27FC236}">
                <a16:creationId xmlns:a16="http://schemas.microsoft.com/office/drawing/2014/main" id="{C09AAD3B-6C1B-427B-8C4A-6E8B127FDA5B}"/>
              </a:ext>
            </a:extLst>
          </p:cNvPr>
          <p:cNvSpPr txBox="1"/>
          <p:nvPr/>
        </p:nvSpPr>
        <p:spPr>
          <a:xfrm>
            <a:off x="0" y="2108703"/>
            <a:ext cx="10288588" cy="2400657"/>
          </a:xfrm>
          <a:prstGeom prst="rect">
            <a:avLst/>
          </a:prstGeom>
          <a:noFill/>
        </p:spPr>
        <p:txBody>
          <a:bodyPr wrap="square" rtlCol="0">
            <a:spAutoFit/>
          </a:bodyPr>
          <a:lstStyle/>
          <a:p>
            <a:pPr algn="ctr"/>
            <a:r>
              <a:rPr lang="en-US" sz="15000" spc="800" dirty="0">
                <a:solidFill>
                  <a:srgbClr val="002060"/>
                </a:solidFill>
                <a:latin typeface="Brush Script MT" panose="03060802040406070304" pitchFamily="66" charset="-122"/>
                <a:ea typeface="Brush Script MT" panose="03060802040406070304" pitchFamily="66" charset="-122"/>
                <a:cs typeface="Brush Script MT" panose="03060802040406070304" pitchFamily="66" charset="-122"/>
              </a:rPr>
              <a:t>Beautiful</a:t>
            </a:r>
          </a:p>
        </p:txBody>
      </p:sp>
      <p:sp>
        <p:nvSpPr>
          <p:cNvPr id="10" name="TextBox 9">
            <a:extLst>
              <a:ext uri="{FF2B5EF4-FFF2-40B4-BE49-F238E27FC236}">
                <a16:creationId xmlns:a16="http://schemas.microsoft.com/office/drawing/2014/main" id="{EC0BB11B-F759-4868-837E-01C7D37A811C}"/>
              </a:ext>
            </a:extLst>
          </p:cNvPr>
          <p:cNvSpPr txBox="1"/>
          <p:nvPr/>
        </p:nvSpPr>
        <p:spPr>
          <a:xfrm>
            <a:off x="444767" y="4509360"/>
            <a:ext cx="9222219" cy="477054"/>
          </a:xfrm>
          <a:prstGeom prst="rect">
            <a:avLst/>
          </a:prstGeom>
          <a:noFill/>
        </p:spPr>
        <p:txBody>
          <a:bodyPr wrap="square" rtlCol="0">
            <a:spAutoFit/>
          </a:bodyPr>
          <a:lstStyle/>
          <a:p>
            <a:pPr algn="ctr"/>
            <a:r>
              <a:rPr lang="en-US" sz="2500" spc="800" dirty="0">
                <a:solidFill>
                  <a:srgbClr val="002060"/>
                </a:solidFill>
                <a:latin typeface="Roboto" panose="02000000000000000000" pitchFamily="2" charset="0"/>
                <a:ea typeface="Roboto" panose="02000000000000000000" pitchFamily="2" charset="0"/>
              </a:rPr>
              <a:t>PRESENTATION TEMPLATE</a:t>
            </a:r>
          </a:p>
        </p:txBody>
      </p:sp>
    </p:spTree>
    <p:extLst>
      <p:ext uri="{BB962C8B-B14F-4D97-AF65-F5344CB8AC3E}">
        <p14:creationId xmlns:p14="http://schemas.microsoft.com/office/powerpoint/2010/main" val="42908709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7EC25E0-CEF1-4AD7-B2EA-9D27B0B16971}"/>
              </a:ext>
            </a:extLst>
          </p:cNvPr>
          <p:cNvSpPr/>
          <p:nvPr/>
        </p:nvSpPr>
        <p:spPr>
          <a:xfrm rot="5400000">
            <a:off x="-594893" y="12207772"/>
            <a:ext cx="6675121" cy="548534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9" dirty="0"/>
          </a:p>
        </p:txBody>
      </p:sp>
      <p:sp>
        <p:nvSpPr>
          <p:cNvPr id="12" name="TextBox 11">
            <a:extLst>
              <a:ext uri="{FF2B5EF4-FFF2-40B4-BE49-F238E27FC236}">
                <a16:creationId xmlns:a16="http://schemas.microsoft.com/office/drawing/2014/main" id="{B79EDFF8-9766-4311-9A37-F61F1297585F}"/>
              </a:ext>
            </a:extLst>
          </p:cNvPr>
          <p:cNvSpPr txBox="1"/>
          <p:nvPr/>
        </p:nvSpPr>
        <p:spPr>
          <a:xfrm>
            <a:off x="575973" y="14456438"/>
            <a:ext cx="4224627" cy="2725361"/>
          </a:xfrm>
          <a:prstGeom prst="rect">
            <a:avLst/>
          </a:prstGeom>
          <a:noFill/>
        </p:spPr>
        <p:txBody>
          <a:bodyPr wrap="square" rtlCol="0">
            <a:spAutoFit/>
          </a:bodyPr>
          <a:lstStyle/>
          <a:p>
            <a:pPr>
              <a:lnSpc>
                <a:spcPct val="150000"/>
              </a:lnSpc>
            </a:pPr>
            <a:r>
              <a:rPr lang="id-ID" sz="2933"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er et  consectetur adipiscing.</a:t>
            </a:r>
            <a:endParaRPr lang="en-US" sz="2933"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3" name="TextBox 12">
            <a:extLst>
              <a:ext uri="{FF2B5EF4-FFF2-40B4-BE49-F238E27FC236}">
                <a16:creationId xmlns:a16="http://schemas.microsoft.com/office/drawing/2014/main" id="{BFB59427-E058-4B0B-A955-EE351E62A736}"/>
              </a:ext>
            </a:extLst>
          </p:cNvPr>
          <p:cNvSpPr txBox="1"/>
          <p:nvPr/>
        </p:nvSpPr>
        <p:spPr>
          <a:xfrm>
            <a:off x="-2" y="12491065"/>
            <a:ext cx="5485340" cy="1631216"/>
          </a:xfrm>
          <a:prstGeom prst="rect">
            <a:avLst/>
          </a:prstGeom>
          <a:noFill/>
        </p:spPr>
        <p:txBody>
          <a:bodyPr wrap="square" rtlCol="0">
            <a:spAutoFit/>
          </a:bodyPr>
          <a:lstStyle/>
          <a:p>
            <a:pPr algn="ctr"/>
            <a:r>
              <a:rPr lang="en-US" sz="10000"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Your text</a:t>
            </a:r>
          </a:p>
        </p:txBody>
      </p:sp>
      <p:sp>
        <p:nvSpPr>
          <p:cNvPr id="15" name="TextBox 14">
            <a:extLst>
              <a:ext uri="{FF2B5EF4-FFF2-40B4-BE49-F238E27FC236}">
                <a16:creationId xmlns:a16="http://schemas.microsoft.com/office/drawing/2014/main" id="{D390E457-2C76-4568-BCF0-AD531E363C65}"/>
              </a:ext>
            </a:extLst>
          </p:cNvPr>
          <p:cNvSpPr txBox="1"/>
          <p:nvPr/>
        </p:nvSpPr>
        <p:spPr>
          <a:xfrm>
            <a:off x="6203747" y="2456780"/>
            <a:ext cx="3369082" cy="6110584"/>
          </a:xfrm>
          <a:prstGeom prst="rect">
            <a:avLst/>
          </a:prstGeom>
          <a:noFill/>
        </p:spPr>
        <p:txBody>
          <a:bodyPr wrap="square" rtlCol="0">
            <a:spAutoFit/>
          </a:bodyPr>
          <a:lstStyle/>
          <a:p>
            <a:pPr>
              <a:lnSpc>
                <a:spcPct val="150000"/>
              </a:lnSpc>
            </a:pPr>
            <a:r>
              <a:rPr lang="id-ID" sz="2933"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Ut enim ad mini. </a:t>
            </a:r>
            <a:endParaRPr lang="en-US" sz="2933"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3" name="Picture Placeholder 2">
            <a:extLst>
              <a:ext uri="{FF2B5EF4-FFF2-40B4-BE49-F238E27FC236}">
                <a16:creationId xmlns:a16="http://schemas.microsoft.com/office/drawing/2014/main" id="{BFF92658-6B19-4709-BA92-8E7ABFC77C32}"/>
              </a:ext>
            </a:extLst>
          </p:cNvPr>
          <p:cNvSpPr>
            <a:spLocks noGrp="1"/>
          </p:cNvSpPr>
          <p:nvPr>
            <p:ph type="pic" sz="quarter" idx="13"/>
          </p:nvPr>
        </p:nvSpPr>
        <p:spPr/>
      </p:sp>
      <p:sp>
        <p:nvSpPr>
          <p:cNvPr id="5" name="Picture Placeholder 4">
            <a:extLst>
              <a:ext uri="{FF2B5EF4-FFF2-40B4-BE49-F238E27FC236}">
                <a16:creationId xmlns:a16="http://schemas.microsoft.com/office/drawing/2014/main" id="{738D4E5D-D26A-4E53-BC07-FF3212AF2E90}"/>
              </a:ext>
            </a:extLst>
          </p:cNvPr>
          <p:cNvSpPr>
            <a:spLocks noGrp="1"/>
          </p:cNvSpPr>
          <p:nvPr>
            <p:ph type="pic" sz="quarter" idx="14"/>
          </p:nvPr>
        </p:nvSpPr>
        <p:spPr/>
      </p:sp>
    </p:spTree>
    <p:extLst>
      <p:ext uri="{BB962C8B-B14F-4D97-AF65-F5344CB8AC3E}">
        <p14:creationId xmlns:p14="http://schemas.microsoft.com/office/powerpoint/2010/main" val="22294684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39A30C8-6C00-424A-939E-193C62CA3B44}"/>
              </a:ext>
            </a:extLst>
          </p:cNvPr>
          <p:cNvSpPr/>
          <p:nvPr/>
        </p:nvSpPr>
        <p:spPr>
          <a:xfrm>
            <a:off x="0" y="9144000"/>
            <a:ext cx="7189076" cy="9144000"/>
          </a:xfrm>
          <a:prstGeom prst="rect">
            <a:avLst/>
          </a:prstGeom>
          <a:solidFill>
            <a:schemeClr val="bg1">
              <a:lumMod val="8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9" dirty="0"/>
          </a:p>
        </p:txBody>
      </p:sp>
      <p:sp>
        <p:nvSpPr>
          <p:cNvPr id="9" name="TextBox 8">
            <a:extLst>
              <a:ext uri="{FF2B5EF4-FFF2-40B4-BE49-F238E27FC236}">
                <a16:creationId xmlns:a16="http://schemas.microsoft.com/office/drawing/2014/main" id="{7DBFC83E-DED0-4FC8-9FE0-F680F27C2E62}"/>
              </a:ext>
            </a:extLst>
          </p:cNvPr>
          <p:cNvSpPr txBox="1"/>
          <p:nvPr/>
        </p:nvSpPr>
        <p:spPr>
          <a:xfrm>
            <a:off x="2836518" y="11955397"/>
            <a:ext cx="6055234" cy="5433539"/>
          </a:xfrm>
          <a:prstGeom prst="rect">
            <a:avLst/>
          </a:prstGeom>
          <a:noFill/>
        </p:spPr>
        <p:txBody>
          <a:bodyPr wrap="square" rtlCol="0">
            <a:spAutoFit/>
          </a:bodyPr>
          <a:lstStyle/>
          <a:p>
            <a:pPr algn="just">
              <a:lnSpc>
                <a:spcPct val="150000"/>
              </a:lnSpc>
            </a:pPr>
            <a:r>
              <a:rPr lang="id-ID" sz="2933"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2933"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1" name="TextBox 10">
            <a:extLst>
              <a:ext uri="{FF2B5EF4-FFF2-40B4-BE49-F238E27FC236}">
                <a16:creationId xmlns:a16="http://schemas.microsoft.com/office/drawing/2014/main" id="{D0A6123A-C88A-47B4-9599-1360589926C0}"/>
              </a:ext>
            </a:extLst>
          </p:cNvPr>
          <p:cNvSpPr txBox="1"/>
          <p:nvPr/>
        </p:nvSpPr>
        <p:spPr>
          <a:xfrm>
            <a:off x="2836518" y="10016405"/>
            <a:ext cx="7189076" cy="1938992"/>
          </a:xfrm>
          <a:prstGeom prst="rect">
            <a:avLst/>
          </a:prstGeom>
          <a:noFill/>
        </p:spPr>
        <p:txBody>
          <a:bodyPr wrap="square" rtlCol="0">
            <a:spAutoFit/>
          </a:bodyPr>
          <a:lstStyle/>
          <a:p>
            <a:r>
              <a:rPr lang="en-US" sz="12000"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Beautiful</a:t>
            </a:r>
          </a:p>
        </p:txBody>
      </p:sp>
    </p:spTree>
    <p:extLst>
      <p:ext uri="{BB962C8B-B14F-4D97-AF65-F5344CB8AC3E}">
        <p14:creationId xmlns:p14="http://schemas.microsoft.com/office/powerpoint/2010/main" val="29833195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5249E26B-78AA-4137-B8F4-F2130F80BCDC}"/>
              </a:ext>
            </a:extLst>
          </p:cNvPr>
          <p:cNvSpPr txBox="1"/>
          <p:nvPr/>
        </p:nvSpPr>
        <p:spPr>
          <a:xfrm>
            <a:off x="4490900" y="2678650"/>
            <a:ext cx="11780059" cy="4359527"/>
          </a:xfrm>
          <a:prstGeom prst="rect">
            <a:avLst/>
          </a:prstGeom>
          <a:noFill/>
        </p:spPr>
        <p:txBody>
          <a:bodyPr wrap="square" rtlCol="0">
            <a:spAutoFit/>
          </a:bodyPr>
          <a:lstStyle/>
          <a:p>
            <a:r>
              <a:rPr lang="en-US" sz="27729"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Owner</a:t>
            </a:r>
            <a:endParaRPr lang="en-US" sz="39994"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endParaRPr>
          </a:p>
        </p:txBody>
      </p:sp>
      <p:sp>
        <p:nvSpPr>
          <p:cNvPr id="18" name="TextBox 17">
            <a:extLst>
              <a:ext uri="{FF2B5EF4-FFF2-40B4-BE49-F238E27FC236}">
                <a16:creationId xmlns:a16="http://schemas.microsoft.com/office/drawing/2014/main" id="{86D09575-628D-424B-B8EF-3324E3A2D401}"/>
              </a:ext>
            </a:extLst>
          </p:cNvPr>
          <p:cNvSpPr txBox="1"/>
          <p:nvPr/>
        </p:nvSpPr>
        <p:spPr>
          <a:xfrm>
            <a:off x="4490901" y="10133063"/>
            <a:ext cx="10025594" cy="2725361"/>
          </a:xfrm>
          <a:prstGeom prst="rect">
            <a:avLst/>
          </a:prstGeom>
          <a:noFill/>
        </p:spPr>
        <p:txBody>
          <a:bodyPr wrap="square" rtlCol="0">
            <a:spAutoFit/>
          </a:bodyPr>
          <a:lstStyle/>
          <a:p>
            <a:pPr algn="just">
              <a:lnSpc>
                <a:spcPct val="150000"/>
              </a:lnSpc>
            </a:pPr>
            <a:r>
              <a:rPr lang="id-ID" sz="2933"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2933"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9" name="Freeform 5">
            <a:extLst>
              <a:ext uri="{FF2B5EF4-FFF2-40B4-BE49-F238E27FC236}">
                <a16:creationId xmlns:a16="http://schemas.microsoft.com/office/drawing/2014/main" id="{89F22862-CD7C-4F42-B142-123C8AAC3A96}"/>
              </a:ext>
            </a:extLst>
          </p:cNvPr>
          <p:cNvSpPr>
            <a:spLocks/>
          </p:cNvSpPr>
          <p:nvPr/>
        </p:nvSpPr>
        <p:spPr bwMode="auto">
          <a:xfrm>
            <a:off x="6137925" y="5750154"/>
            <a:ext cx="10133037" cy="1050252"/>
          </a:xfrm>
          <a:custGeom>
            <a:avLst/>
            <a:gdLst>
              <a:gd name="T0" fmla="*/ 22 w 2056"/>
              <a:gd name="T1" fmla="*/ 332 h 374"/>
              <a:gd name="T2" fmla="*/ 2056 w 2056"/>
              <a:gd name="T3" fmla="*/ 0 h 374"/>
              <a:gd name="T4" fmla="*/ 33 w 2056"/>
              <a:gd name="T5" fmla="*/ 372 h 374"/>
              <a:gd name="T6" fmla="*/ 22 w 2056"/>
              <a:gd name="T7" fmla="*/ 332 h 374"/>
            </a:gdLst>
            <a:ahLst/>
            <a:cxnLst>
              <a:cxn ang="0">
                <a:pos x="T0" y="T1"/>
              </a:cxn>
              <a:cxn ang="0">
                <a:pos x="T2" y="T3"/>
              </a:cxn>
              <a:cxn ang="0">
                <a:pos x="T4" y="T5"/>
              </a:cxn>
              <a:cxn ang="0">
                <a:pos x="T6" y="T7"/>
              </a:cxn>
            </a:cxnLst>
            <a:rect l="0" t="0" r="r" b="b"/>
            <a:pathLst>
              <a:path w="2056" h="374">
                <a:moveTo>
                  <a:pt x="22" y="332"/>
                </a:moveTo>
                <a:cubicBezTo>
                  <a:pt x="663" y="73"/>
                  <a:pt x="2056" y="0"/>
                  <a:pt x="2056" y="0"/>
                </a:cubicBezTo>
                <a:cubicBezTo>
                  <a:pt x="33" y="372"/>
                  <a:pt x="33" y="372"/>
                  <a:pt x="33" y="372"/>
                </a:cubicBezTo>
                <a:cubicBezTo>
                  <a:pt x="8" y="374"/>
                  <a:pt x="0" y="341"/>
                  <a:pt x="22" y="332"/>
                </a:cubicBezTo>
                <a:close/>
              </a:path>
            </a:pathLst>
          </a:custGeom>
          <a:solidFill>
            <a:schemeClr val="bg1">
              <a:lumMod val="85000"/>
            </a:schemeClr>
          </a:solidFill>
          <a:ln>
            <a:noFill/>
          </a:ln>
        </p:spPr>
        <p:txBody>
          <a:bodyPr vert="horz" wrap="square" lIns="243802" tIns="121901" rIns="243802" bIns="121901" numCol="1" anchor="t" anchorCtr="0" compatLnSpc="1">
            <a:prstTxWarp prst="textNoShape">
              <a:avLst/>
            </a:prstTxWarp>
          </a:bodyPr>
          <a:lstStyle/>
          <a:p>
            <a:endParaRPr lang="en-US" sz="7199" dirty="0"/>
          </a:p>
        </p:txBody>
      </p:sp>
      <p:sp>
        <p:nvSpPr>
          <p:cNvPr id="21" name="TextBox 20">
            <a:extLst>
              <a:ext uri="{FF2B5EF4-FFF2-40B4-BE49-F238E27FC236}">
                <a16:creationId xmlns:a16="http://schemas.microsoft.com/office/drawing/2014/main" id="{F5CC97C0-D578-4718-B322-062B98E099E0}"/>
              </a:ext>
            </a:extLst>
          </p:cNvPr>
          <p:cNvSpPr txBox="1"/>
          <p:nvPr/>
        </p:nvSpPr>
        <p:spPr>
          <a:xfrm>
            <a:off x="-9716208" y="11760096"/>
            <a:ext cx="4472161" cy="2048318"/>
          </a:xfrm>
          <a:prstGeom prst="rect">
            <a:avLst/>
          </a:prstGeom>
          <a:noFill/>
        </p:spPr>
        <p:txBody>
          <a:bodyPr wrap="square" rtlCol="0">
            <a:spAutoFit/>
          </a:bodyPr>
          <a:lstStyle/>
          <a:p>
            <a:pPr algn="r">
              <a:lnSpc>
                <a:spcPct val="150000"/>
              </a:lnSpc>
            </a:pPr>
            <a:r>
              <a:rPr lang="id-ID" sz="2933"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a:t>
            </a:r>
            <a:endParaRPr lang="en-US" sz="2933"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22" name="TextBox 21">
            <a:extLst>
              <a:ext uri="{FF2B5EF4-FFF2-40B4-BE49-F238E27FC236}">
                <a16:creationId xmlns:a16="http://schemas.microsoft.com/office/drawing/2014/main" id="{46F79D4E-C974-4763-A46F-5E6DF024F479}"/>
              </a:ext>
            </a:extLst>
          </p:cNvPr>
          <p:cNvSpPr txBox="1"/>
          <p:nvPr/>
        </p:nvSpPr>
        <p:spPr>
          <a:xfrm>
            <a:off x="-9586659" y="11253877"/>
            <a:ext cx="4472163" cy="584775"/>
          </a:xfrm>
          <a:prstGeom prst="rect">
            <a:avLst/>
          </a:prstGeom>
          <a:noFill/>
        </p:spPr>
        <p:txBody>
          <a:bodyPr wrap="square" rtlCol="0">
            <a:spAutoFit/>
          </a:bodyPr>
          <a:lstStyle/>
          <a:p>
            <a:pPr algn="r">
              <a:tabLst>
                <a:tab pos="9574305" algn="l"/>
              </a:tabLst>
            </a:pPr>
            <a:r>
              <a:rPr lang="en-US" sz="3200" b="1" spc="800" dirty="0">
                <a:solidFill>
                  <a:schemeClr val="tx2"/>
                </a:solidFill>
                <a:latin typeface="Roboto" panose="02000000000000000000" pitchFamily="2" charset="0"/>
                <a:ea typeface="Roboto" panose="02000000000000000000" pitchFamily="2" charset="0"/>
                <a:cs typeface="Times New Roman" panose="02020603050405020304" pitchFamily="18" charset="0"/>
              </a:rPr>
              <a:t>Text Here</a:t>
            </a:r>
          </a:p>
        </p:txBody>
      </p:sp>
    </p:spTree>
    <p:extLst>
      <p:ext uri="{BB962C8B-B14F-4D97-AF65-F5344CB8AC3E}">
        <p14:creationId xmlns:p14="http://schemas.microsoft.com/office/powerpoint/2010/main" val="30694255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BC858B1-FF1F-479D-ABA6-65076F8866EC}"/>
              </a:ext>
            </a:extLst>
          </p:cNvPr>
          <p:cNvSpPr txBox="1"/>
          <p:nvPr/>
        </p:nvSpPr>
        <p:spPr>
          <a:xfrm>
            <a:off x="1012067" y="1329779"/>
            <a:ext cx="6367808" cy="1938992"/>
          </a:xfrm>
          <a:prstGeom prst="rect">
            <a:avLst/>
          </a:prstGeom>
          <a:noFill/>
        </p:spPr>
        <p:txBody>
          <a:bodyPr wrap="square" rtlCol="0">
            <a:spAutoFit/>
          </a:bodyPr>
          <a:lstStyle/>
          <a:p>
            <a:r>
              <a:rPr lang="en-US" sz="12000"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Your text</a:t>
            </a:r>
          </a:p>
        </p:txBody>
      </p:sp>
      <p:sp>
        <p:nvSpPr>
          <p:cNvPr id="10" name="TextBox 9">
            <a:extLst>
              <a:ext uri="{FF2B5EF4-FFF2-40B4-BE49-F238E27FC236}">
                <a16:creationId xmlns:a16="http://schemas.microsoft.com/office/drawing/2014/main" id="{2D4708CF-66EE-43B0-A3D6-0A7240FB68D9}"/>
              </a:ext>
            </a:extLst>
          </p:cNvPr>
          <p:cNvSpPr txBox="1"/>
          <p:nvPr/>
        </p:nvSpPr>
        <p:spPr>
          <a:xfrm>
            <a:off x="6471223" y="10451500"/>
            <a:ext cx="3397992" cy="6953186"/>
          </a:xfrm>
          <a:prstGeom prst="rect">
            <a:avLst/>
          </a:prstGeom>
          <a:noFill/>
        </p:spPr>
        <p:txBody>
          <a:bodyPr wrap="square" rtlCol="0">
            <a:spAutoFit/>
          </a:bodyPr>
          <a:lstStyle/>
          <a:p>
            <a:pPr>
              <a:lnSpc>
                <a:spcPct val="150000"/>
              </a:lnSpc>
            </a:pPr>
            <a:r>
              <a:rPr lang="id-ID" sz="2500" dirty="0">
                <a:solidFill>
                  <a:schemeClr val="tx2"/>
                </a:solidFill>
                <a:latin typeface="Roboto" panose="02000000000000000000" pitchFamily="2" charset="0"/>
                <a:ea typeface="Roboto" panose="02000000000000000000" pitchFamily="2" charset="0"/>
                <a:cs typeface="Lato" panose="020F0502020204030203" pitchFamily="34" charset="0"/>
              </a:rPr>
              <a:t>Lorem ipsum </a:t>
            </a:r>
            <a:br>
              <a:rPr lang="id-ID" sz="2500" dirty="0">
                <a:solidFill>
                  <a:schemeClr val="tx2"/>
                </a:solidFill>
                <a:latin typeface="Roboto" panose="02000000000000000000" pitchFamily="2" charset="0"/>
                <a:ea typeface="Roboto" panose="02000000000000000000" pitchFamily="2" charset="0"/>
                <a:cs typeface="Lato" panose="020F0502020204030203" pitchFamily="34" charset="0"/>
              </a:rPr>
            </a:br>
            <a:r>
              <a:rPr lang="id-ID" sz="2500" dirty="0">
                <a:solidFill>
                  <a:schemeClr val="tx2"/>
                </a:solidFill>
                <a:latin typeface="Roboto" panose="02000000000000000000" pitchFamily="2" charset="0"/>
                <a:ea typeface="Roboto" panose="02000000000000000000" pitchFamily="2" charset="0"/>
                <a:cs typeface="Lato" panose="020F0502020204030203" pitchFamily="34" charset="0"/>
              </a:rPr>
              <a:t>dolor sit amet, consectetur adipiscing elit, sed do eiusmod tempor incididunt ut labore et dolore magna aliqua.</a:t>
            </a:r>
          </a:p>
          <a:p>
            <a:pPr>
              <a:lnSpc>
                <a:spcPct val="150000"/>
              </a:lnSpc>
            </a:pPr>
            <a:endParaRPr lang="id-ID" sz="2500" dirty="0">
              <a:solidFill>
                <a:schemeClr val="tx2"/>
              </a:solidFill>
              <a:latin typeface="Roboto" panose="02000000000000000000" pitchFamily="2" charset="0"/>
              <a:ea typeface="Roboto" panose="02000000000000000000" pitchFamily="2" charset="0"/>
              <a:cs typeface="Lato" panose="020F0502020204030203" pitchFamily="34" charset="0"/>
            </a:endParaRPr>
          </a:p>
          <a:p>
            <a:pPr>
              <a:lnSpc>
                <a:spcPct val="150000"/>
              </a:lnSpc>
            </a:pPr>
            <a:r>
              <a:rPr lang="id-ID" sz="2500" dirty="0">
                <a:solidFill>
                  <a:schemeClr val="tx2"/>
                </a:solidFill>
                <a:latin typeface="Roboto" panose="02000000000000000000" pitchFamily="2" charset="0"/>
                <a:ea typeface="Roboto" panose="02000000000000000000" pitchFamily="2" charset="0"/>
                <a:cs typeface="Lato" panose="020F0502020204030203" pitchFamily="34" charset="0"/>
              </a:rPr>
              <a:t>Ut enim ad minim veniam, quis nostrud exercitation ullamco laboris nisi ut aliquip.</a:t>
            </a:r>
            <a:endParaRPr lang="en-US" sz="250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3" name="Picture Placeholder 2">
            <a:extLst>
              <a:ext uri="{FF2B5EF4-FFF2-40B4-BE49-F238E27FC236}">
                <a16:creationId xmlns:a16="http://schemas.microsoft.com/office/drawing/2014/main" id="{0635283E-B54E-4A2D-9B5B-FD3C12C95702}"/>
              </a:ext>
            </a:extLst>
          </p:cNvPr>
          <p:cNvSpPr>
            <a:spLocks noGrp="1"/>
          </p:cNvSpPr>
          <p:nvPr>
            <p:ph type="pic" sz="quarter" idx="14"/>
          </p:nvPr>
        </p:nvSpPr>
        <p:spPr>
          <a:xfrm>
            <a:off x="3632663" y="550304"/>
            <a:ext cx="6655925" cy="9144000"/>
          </a:xfrm>
        </p:spPr>
      </p:sp>
      <p:sp>
        <p:nvSpPr>
          <p:cNvPr id="5" name="Picture Placeholder 4">
            <a:extLst>
              <a:ext uri="{FF2B5EF4-FFF2-40B4-BE49-F238E27FC236}">
                <a16:creationId xmlns:a16="http://schemas.microsoft.com/office/drawing/2014/main" id="{93FB284B-9593-409F-B4E2-81236A60C854}"/>
              </a:ext>
            </a:extLst>
          </p:cNvPr>
          <p:cNvSpPr>
            <a:spLocks noGrp="1"/>
          </p:cNvSpPr>
          <p:nvPr>
            <p:ph type="pic" sz="quarter" idx="15"/>
          </p:nvPr>
        </p:nvSpPr>
        <p:spPr>
          <a:xfrm>
            <a:off x="1" y="9220420"/>
            <a:ext cx="5968676" cy="9067586"/>
          </a:xfrm>
        </p:spPr>
      </p:sp>
      <p:sp>
        <p:nvSpPr>
          <p:cNvPr id="14" name="TextBox 9">
            <a:extLst>
              <a:ext uri="{FF2B5EF4-FFF2-40B4-BE49-F238E27FC236}">
                <a16:creationId xmlns:a16="http://schemas.microsoft.com/office/drawing/2014/main" id="{A06C803C-74D6-154B-8328-5E4C5FA36275}"/>
              </a:ext>
            </a:extLst>
          </p:cNvPr>
          <p:cNvSpPr txBox="1"/>
          <p:nvPr/>
        </p:nvSpPr>
        <p:spPr>
          <a:xfrm>
            <a:off x="673711" y="3268771"/>
            <a:ext cx="2678070" cy="5221942"/>
          </a:xfrm>
          <a:prstGeom prst="rect">
            <a:avLst/>
          </a:prstGeom>
          <a:noFill/>
        </p:spPr>
        <p:txBody>
          <a:bodyPr wrap="square" rtlCol="0">
            <a:spAutoFit/>
          </a:bodyPr>
          <a:lstStyle/>
          <a:p>
            <a:pPr algn="r">
              <a:lnSpc>
                <a:spcPct val="150000"/>
              </a:lnSpc>
            </a:pPr>
            <a:r>
              <a:rPr lang="id-ID" sz="2500" dirty="0">
                <a:solidFill>
                  <a:schemeClr val="tx2"/>
                </a:solidFill>
                <a:latin typeface="Roboto" panose="02000000000000000000" pitchFamily="2" charset="0"/>
                <a:ea typeface="Roboto" panose="02000000000000000000" pitchFamily="2" charset="0"/>
                <a:cs typeface="Lato" panose="020F0502020204030203" pitchFamily="34" charset="0"/>
              </a:rPr>
              <a:t>Lorem ipsum </a:t>
            </a:r>
            <a:br>
              <a:rPr lang="id-ID" sz="2500" dirty="0">
                <a:solidFill>
                  <a:schemeClr val="tx2"/>
                </a:solidFill>
                <a:latin typeface="Roboto" panose="02000000000000000000" pitchFamily="2" charset="0"/>
                <a:ea typeface="Roboto" panose="02000000000000000000" pitchFamily="2" charset="0"/>
                <a:cs typeface="Lato" panose="020F0502020204030203" pitchFamily="34" charset="0"/>
              </a:rPr>
            </a:br>
            <a:r>
              <a:rPr lang="id-ID" sz="2500" dirty="0">
                <a:solidFill>
                  <a:schemeClr val="tx2"/>
                </a:solidFill>
                <a:latin typeface="Roboto" panose="02000000000000000000" pitchFamily="2" charset="0"/>
                <a:ea typeface="Roboto" panose="02000000000000000000" pitchFamily="2" charset="0"/>
                <a:cs typeface="Lato" panose="020F0502020204030203" pitchFamily="34" charset="0"/>
              </a:rPr>
              <a:t>dolor sit amet, consectetur adipiscing elit, sed do eiusmod tempor incididunt ut labore et dolore magna aliqua.</a:t>
            </a:r>
          </a:p>
        </p:txBody>
      </p:sp>
    </p:spTree>
    <p:extLst>
      <p:ext uri="{BB962C8B-B14F-4D97-AF65-F5344CB8AC3E}">
        <p14:creationId xmlns:p14="http://schemas.microsoft.com/office/powerpoint/2010/main" val="27529225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559C7561-69D7-4EF1-A3B9-6D2D2D7F05A6}"/>
              </a:ext>
            </a:extLst>
          </p:cNvPr>
          <p:cNvSpPr txBox="1"/>
          <p:nvPr/>
        </p:nvSpPr>
        <p:spPr>
          <a:xfrm>
            <a:off x="1051712" y="6146856"/>
            <a:ext cx="3542189" cy="1759456"/>
          </a:xfrm>
          <a:prstGeom prst="rect">
            <a:avLst/>
          </a:prstGeom>
          <a:noFill/>
        </p:spPr>
        <p:txBody>
          <a:bodyPr wrap="square" rtlCol="0">
            <a:spAutoFit/>
          </a:bodyPr>
          <a:lstStyle/>
          <a:p>
            <a:pPr>
              <a:lnSpc>
                <a:spcPct val="150000"/>
              </a:lnSpc>
            </a:pPr>
            <a:r>
              <a:rPr lang="id-ID" sz="25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a:t>
            </a:r>
            <a:endParaRPr lang="en-US" sz="250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7" name="TextBox 16">
            <a:extLst>
              <a:ext uri="{FF2B5EF4-FFF2-40B4-BE49-F238E27FC236}">
                <a16:creationId xmlns:a16="http://schemas.microsoft.com/office/drawing/2014/main" id="{B7490727-C451-47DC-B916-7C9C2334876C}"/>
              </a:ext>
            </a:extLst>
          </p:cNvPr>
          <p:cNvSpPr txBox="1"/>
          <p:nvPr/>
        </p:nvSpPr>
        <p:spPr>
          <a:xfrm>
            <a:off x="1133655" y="2219315"/>
            <a:ext cx="9942890" cy="3785652"/>
          </a:xfrm>
          <a:prstGeom prst="rect">
            <a:avLst/>
          </a:prstGeom>
          <a:noFill/>
        </p:spPr>
        <p:txBody>
          <a:bodyPr wrap="square" rtlCol="0">
            <a:spAutoFit/>
          </a:bodyPr>
          <a:lstStyle/>
          <a:p>
            <a:r>
              <a:rPr lang="en-US" sz="12000"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You are </a:t>
            </a:r>
          </a:p>
          <a:p>
            <a:r>
              <a:rPr lang="en-US" sz="12000"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beautiful</a:t>
            </a:r>
          </a:p>
        </p:txBody>
      </p:sp>
      <p:sp>
        <p:nvSpPr>
          <p:cNvPr id="3" name="Picture Placeholder 2">
            <a:extLst>
              <a:ext uri="{FF2B5EF4-FFF2-40B4-BE49-F238E27FC236}">
                <a16:creationId xmlns:a16="http://schemas.microsoft.com/office/drawing/2014/main" id="{184CBC84-2F42-4532-BD9E-AB61E6B3F8B1}"/>
              </a:ext>
            </a:extLst>
          </p:cNvPr>
          <p:cNvSpPr>
            <a:spLocks noGrp="1"/>
          </p:cNvSpPr>
          <p:nvPr>
            <p:ph type="pic" sz="quarter" idx="14"/>
          </p:nvPr>
        </p:nvSpPr>
        <p:spPr>
          <a:xfrm>
            <a:off x="5144292" y="0"/>
            <a:ext cx="5144293" cy="9144000"/>
          </a:xfrm>
        </p:spPr>
      </p:sp>
      <p:sp>
        <p:nvSpPr>
          <p:cNvPr id="5" name="Picture Placeholder 4">
            <a:extLst>
              <a:ext uri="{FF2B5EF4-FFF2-40B4-BE49-F238E27FC236}">
                <a16:creationId xmlns:a16="http://schemas.microsoft.com/office/drawing/2014/main" id="{76D671CE-D8DD-4B27-8B5C-74B7E8D2D022}"/>
              </a:ext>
            </a:extLst>
          </p:cNvPr>
          <p:cNvSpPr>
            <a:spLocks noGrp="1"/>
          </p:cNvSpPr>
          <p:nvPr>
            <p:ph type="pic" sz="quarter" idx="15"/>
          </p:nvPr>
        </p:nvSpPr>
        <p:spPr/>
      </p:sp>
    </p:spTree>
    <p:extLst>
      <p:ext uri="{BB962C8B-B14F-4D97-AF65-F5344CB8AC3E}">
        <p14:creationId xmlns:p14="http://schemas.microsoft.com/office/powerpoint/2010/main" val="21759497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78865CF-14BC-4398-8B5A-52A58876D509}"/>
              </a:ext>
            </a:extLst>
          </p:cNvPr>
          <p:cNvSpPr>
            <a:spLocks noGrp="1"/>
          </p:cNvSpPr>
          <p:nvPr>
            <p:ph type="pic" sz="quarter" idx="14"/>
          </p:nvPr>
        </p:nvSpPr>
        <p:spPr/>
      </p:sp>
      <p:sp>
        <p:nvSpPr>
          <p:cNvPr id="7" name="TextBox 16">
            <a:extLst>
              <a:ext uri="{FF2B5EF4-FFF2-40B4-BE49-F238E27FC236}">
                <a16:creationId xmlns:a16="http://schemas.microsoft.com/office/drawing/2014/main" id="{DCABFCBE-A54C-964A-973F-9F7C9C8977F5}"/>
              </a:ext>
            </a:extLst>
          </p:cNvPr>
          <p:cNvSpPr txBox="1"/>
          <p:nvPr/>
        </p:nvSpPr>
        <p:spPr>
          <a:xfrm>
            <a:off x="1102124" y="1602729"/>
            <a:ext cx="9186464" cy="3477875"/>
          </a:xfrm>
          <a:prstGeom prst="rect">
            <a:avLst/>
          </a:prstGeom>
          <a:noFill/>
        </p:spPr>
        <p:txBody>
          <a:bodyPr wrap="square" rtlCol="0">
            <a:spAutoFit/>
          </a:bodyPr>
          <a:lstStyle/>
          <a:p>
            <a:r>
              <a:rPr lang="en-US" sz="10000"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Smile is always</a:t>
            </a:r>
          </a:p>
          <a:p>
            <a:r>
              <a:rPr lang="en-US" sz="10000"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in fashion</a:t>
            </a:r>
            <a:r>
              <a:rPr lang="en-US" sz="12000"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 </a:t>
            </a:r>
          </a:p>
        </p:txBody>
      </p:sp>
    </p:spTree>
    <p:extLst>
      <p:ext uri="{BB962C8B-B14F-4D97-AF65-F5344CB8AC3E}">
        <p14:creationId xmlns:p14="http://schemas.microsoft.com/office/powerpoint/2010/main" val="2962916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0">
            <a:extLst>
              <a:ext uri="{FF2B5EF4-FFF2-40B4-BE49-F238E27FC236}">
                <a16:creationId xmlns:a16="http://schemas.microsoft.com/office/drawing/2014/main" id="{5DA2C748-9323-BA40-B04E-FCAC555358D8}"/>
              </a:ext>
            </a:extLst>
          </p:cNvPr>
          <p:cNvSpPr/>
          <p:nvPr/>
        </p:nvSpPr>
        <p:spPr>
          <a:xfrm rot="5400000">
            <a:off x="-47880" y="12957333"/>
            <a:ext cx="5378548" cy="52827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9" dirty="0"/>
          </a:p>
        </p:txBody>
      </p:sp>
      <p:sp>
        <p:nvSpPr>
          <p:cNvPr id="7" name="TextBox 6">
            <a:extLst>
              <a:ext uri="{FF2B5EF4-FFF2-40B4-BE49-F238E27FC236}">
                <a16:creationId xmlns:a16="http://schemas.microsoft.com/office/drawing/2014/main" id="{7DFE41FF-5964-46B4-82BA-520C77074FEA}"/>
              </a:ext>
            </a:extLst>
          </p:cNvPr>
          <p:cNvSpPr txBox="1"/>
          <p:nvPr/>
        </p:nvSpPr>
        <p:spPr>
          <a:xfrm>
            <a:off x="502908" y="13732614"/>
            <a:ext cx="4276976" cy="3402406"/>
          </a:xfrm>
          <a:prstGeom prst="rect">
            <a:avLst/>
          </a:prstGeom>
          <a:noFill/>
        </p:spPr>
        <p:txBody>
          <a:bodyPr wrap="square" rtlCol="0">
            <a:spAutoFit/>
          </a:bodyPr>
          <a:lstStyle/>
          <a:p>
            <a:pPr algn="r">
              <a:lnSpc>
                <a:spcPct val="150000"/>
              </a:lnSpc>
            </a:pPr>
            <a:r>
              <a:rPr lang="id-ID" sz="2933"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a:t>
            </a:r>
            <a:endParaRPr lang="en-US" sz="2933"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8" name="TextBox 7">
            <a:extLst>
              <a:ext uri="{FF2B5EF4-FFF2-40B4-BE49-F238E27FC236}">
                <a16:creationId xmlns:a16="http://schemas.microsoft.com/office/drawing/2014/main" id="{1FFD9A8D-0836-466C-8703-F511317D63EF}"/>
              </a:ext>
            </a:extLst>
          </p:cNvPr>
          <p:cNvSpPr txBox="1"/>
          <p:nvPr/>
        </p:nvSpPr>
        <p:spPr>
          <a:xfrm>
            <a:off x="985622" y="1385290"/>
            <a:ext cx="3311549" cy="3170099"/>
          </a:xfrm>
          <a:prstGeom prst="rect">
            <a:avLst/>
          </a:prstGeom>
          <a:noFill/>
        </p:spPr>
        <p:txBody>
          <a:bodyPr wrap="square" rtlCol="0">
            <a:spAutoFit/>
          </a:bodyPr>
          <a:lstStyle/>
          <a:p>
            <a:pPr algn="ctr"/>
            <a:r>
              <a:rPr lang="en-US" sz="10000"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Good </a:t>
            </a:r>
          </a:p>
          <a:p>
            <a:pPr algn="ctr"/>
            <a:r>
              <a:rPr lang="en-US" sz="10000"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girl</a:t>
            </a:r>
          </a:p>
        </p:txBody>
      </p:sp>
      <p:sp>
        <p:nvSpPr>
          <p:cNvPr id="3" name="Picture Placeholder 2">
            <a:extLst>
              <a:ext uri="{FF2B5EF4-FFF2-40B4-BE49-F238E27FC236}">
                <a16:creationId xmlns:a16="http://schemas.microsoft.com/office/drawing/2014/main" id="{B7D833F9-306F-4045-A7A5-7DF35CBA6DEB}"/>
              </a:ext>
            </a:extLst>
          </p:cNvPr>
          <p:cNvSpPr>
            <a:spLocks noGrp="1"/>
          </p:cNvSpPr>
          <p:nvPr>
            <p:ph type="pic" sz="quarter" idx="14"/>
          </p:nvPr>
        </p:nvSpPr>
        <p:spPr/>
      </p:sp>
      <p:sp>
        <p:nvSpPr>
          <p:cNvPr id="5" name="Picture Placeholder 4">
            <a:extLst>
              <a:ext uri="{FF2B5EF4-FFF2-40B4-BE49-F238E27FC236}">
                <a16:creationId xmlns:a16="http://schemas.microsoft.com/office/drawing/2014/main" id="{8DAA5106-BA81-4461-98D0-9E08013E7856}"/>
              </a:ext>
            </a:extLst>
          </p:cNvPr>
          <p:cNvSpPr>
            <a:spLocks noGrp="1"/>
          </p:cNvSpPr>
          <p:nvPr>
            <p:ph type="pic" sz="quarter" idx="15"/>
          </p:nvPr>
        </p:nvSpPr>
        <p:spPr/>
      </p:sp>
      <p:sp>
        <p:nvSpPr>
          <p:cNvPr id="13" name="Picture Placeholder 12">
            <a:extLst>
              <a:ext uri="{FF2B5EF4-FFF2-40B4-BE49-F238E27FC236}">
                <a16:creationId xmlns:a16="http://schemas.microsoft.com/office/drawing/2014/main" id="{E3D8D8BF-85CA-4B93-9474-73AEC614A9FD}"/>
              </a:ext>
            </a:extLst>
          </p:cNvPr>
          <p:cNvSpPr>
            <a:spLocks noGrp="1"/>
          </p:cNvSpPr>
          <p:nvPr>
            <p:ph type="pic" sz="quarter" idx="16"/>
          </p:nvPr>
        </p:nvSpPr>
        <p:spPr/>
      </p:sp>
    </p:spTree>
    <p:extLst>
      <p:ext uri="{BB962C8B-B14F-4D97-AF65-F5344CB8AC3E}">
        <p14:creationId xmlns:p14="http://schemas.microsoft.com/office/powerpoint/2010/main" val="16172062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7400DA4D-5F72-40A4-8CFC-732113C9C451}"/>
              </a:ext>
            </a:extLst>
          </p:cNvPr>
          <p:cNvSpPr txBox="1"/>
          <p:nvPr/>
        </p:nvSpPr>
        <p:spPr>
          <a:xfrm>
            <a:off x="1102125" y="7095682"/>
            <a:ext cx="8084340" cy="2048318"/>
          </a:xfrm>
          <a:prstGeom prst="rect">
            <a:avLst/>
          </a:prstGeom>
          <a:noFill/>
        </p:spPr>
        <p:txBody>
          <a:bodyPr wrap="square" rtlCol="0">
            <a:spAutoFit/>
          </a:bodyPr>
          <a:lstStyle/>
          <a:p>
            <a:pPr>
              <a:lnSpc>
                <a:spcPct val="150000"/>
              </a:lnSpc>
            </a:pPr>
            <a:r>
              <a:rPr lang="id-ID" sz="2933"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a:t>
            </a:r>
            <a:endParaRPr lang="en-US" sz="2933"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7" name="Picture Placeholder 6">
            <a:extLst>
              <a:ext uri="{FF2B5EF4-FFF2-40B4-BE49-F238E27FC236}">
                <a16:creationId xmlns:a16="http://schemas.microsoft.com/office/drawing/2014/main" id="{57942DD3-FED8-44A6-BA2C-1BABC2AE2E36}"/>
              </a:ext>
            </a:extLst>
          </p:cNvPr>
          <p:cNvSpPr>
            <a:spLocks noGrp="1"/>
          </p:cNvSpPr>
          <p:nvPr>
            <p:ph type="pic" sz="quarter" idx="16"/>
          </p:nvPr>
        </p:nvSpPr>
        <p:spPr/>
      </p:sp>
      <p:sp>
        <p:nvSpPr>
          <p:cNvPr id="5" name="Picture Placeholder 4">
            <a:extLst>
              <a:ext uri="{FF2B5EF4-FFF2-40B4-BE49-F238E27FC236}">
                <a16:creationId xmlns:a16="http://schemas.microsoft.com/office/drawing/2014/main" id="{BA7FACE8-56AE-4925-9EA5-F24C715AB246}"/>
              </a:ext>
            </a:extLst>
          </p:cNvPr>
          <p:cNvSpPr>
            <a:spLocks noGrp="1"/>
          </p:cNvSpPr>
          <p:nvPr>
            <p:ph type="pic" sz="quarter" idx="17"/>
          </p:nvPr>
        </p:nvSpPr>
        <p:spPr/>
      </p:sp>
      <p:sp>
        <p:nvSpPr>
          <p:cNvPr id="3" name="Picture Placeholder 2">
            <a:extLst>
              <a:ext uri="{FF2B5EF4-FFF2-40B4-BE49-F238E27FC236}">
                <a16:creationId xmlns:a16="http://schemas.microsoft.com/office/drawing/2014/main" id="{7692AC3D-6486-4EA1-BE13-84B302C841BC}"/>
              </a:ext>
            </a:extLst>
          </p:cNvPr>
          <p:cNvSpPr>
            <a:spLocks noGrp="1"/>
          </p:cNvSpPr>
          <p:nvPr>
            <p:ph type="pic" sz="quarter" idx="18"/>
          </p:nvPr>
        </p:nvSpPr>
        <p:spPr/>
      </p:sp>
      <p:sp>
        <p:nvSpPr>
          <p:cNvPr id="8" name="TextBox 16">
            <a:extLst>
              <a:ext uri="{FF2B5EF4-FFF2-40B4-BE49-F238E27FC236}">
                <a16:creationId xmlns:a16="http://schemas.microsoft.com/office/drawing/2014/main" id="{B9FEA698-8DAB-7E46-AAC2-76FE207DE70C}"/>
              </a:ext>
            </a:extLst>
          </p:cNvPr>
          <p:cNvSpPr txBox="1"/>
          <p:nvPr/>
        </p:nvSpPr>
        <p:spPr>
          <a:xfrm>
            <a:off x="1102124" y="3084687"/>
            <a:ext cx="9186464" cy="3477875"/>
          </a:xfrm>
          <a:prstGeom prst="rect">
            <a:avLst/>
          </a:prstGeom>
          <a:noFill/>
        </p:spPr>
        <p:txBody>
          <a:bodyPr wrap="square" rtlCol="0">
            <a:spAutoFit/>
          </a:bodyPr>
          <a:lstStyle/>
          <a:p>
            <a:r>
              <a:rPr lang="en-US" sz="10000"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Smile is always</a:t>
            </a:r>
          </a:p>
          <a:p>
            <a:r>
              <a:rPr lang="en-US" sz="10000"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in fashion</a:t>
            </a:r>
            <a:r>
              <a:rPr lang="en-US" sz="12000"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 </a:t>
            </a:r>
          </a:p>
        </p:txBody>
      </p:sp>
    </p:spTree>
    <p:extLst>
      <p:ext uri="{BB962C8B-B14F-4D97-AF65-F5344CB8AC3E}">
        <p14:creationId xmlns:p14="http://schemas.microsoft.com/office/powerpoint/2010/main" val="8734643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B802A2D9-309E-4A21-97ED-34E7F30585BE}"/>
              </a:ext>
            </a:extLst>
          </p:cNvPr>
          <p:cNvSpPr txBox="1"/>
          <p:nvPr/>
        </p:nvSpPr>
        <p:spPr>
          <a:xfrm>
            <a:off x="0" y="2452624"/>
            <a:ext cx="10288587" cy="1631216"/>
          </a:xfrm>
          <a:prstGeom prst="rect">
            <a:avLst/>
          </a:prstGeom>
          <a:noFill/>
        </p:spPr>
        <p:txBody>
          <a:bodyPr wrap="square" rtlCol="0">
            <a:spAutoFit/>
          </a:bodyPr>
          <a:lstStyle/>
          <a:p>
            <a:pPr algn="ctr"/>
            <a:r>
              <a:rPr lang="en-US" sz="10000"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Be romantic</a:t>
            </a:r>
          </a:p>
        </p:txBody>
      </p:sp>
      <p:sp>
        <p:nvSpPr>
          <p:cNvPr id="5" name="Picture Placeholder 4">
            <a:extLst>
              <a:ext uri="{FF2B5EF4-FFF2-40B4-BE49-F238E27FC236}">
                <a16:creationId xmlns:a16="http://schemas.microsoft.com/office/drawing/2014/main" id="{791BD331-D120-4942-9891-CEECB20C1200}"/>
              </a:ext>
            </a:extLst>
          </p:cNvPr>
          <p:cNvSpPr>
            <a:spLocks noGrp="1"/>
          </p:cNvSpPr>
          <p:nvPr>
            <p:ph type="pic" sz="quarter" idx="16"/>
          </p:nvPr>
        </p:nvSpPr>
        <p:spPr/>
      </p:sp>
      <p:sp>
        <p:nvSpPr>
          <p:cNvPr id="3" name="Picture Placeholder 2">
            <a:extLst>
              <a:ext uri="{FF2B5EF4-FFF2-40B4-BE49-F238E27FC236}">
                <a16:creationId xmlns:a16="http://schemas.microsoft.com/office/drawing/2014/main" id="{5AAA08D2-CD67-4408-AEF3-5F0B6F3095DF}"/>
              </a:ext>
            </a:extLst>
          </p:cNvPr>
          <p:cNvSpPr>
            <a:spLocks noGrp="1"/>
          </p:cNvSpPr>
          <p:nvPr>
            <p:ph type="pic" sz="quarter" idx="17"/>
          </p:nvPr>
        </p:nvSpPr>
        <p:spPr/>
      </p:sp>
      <p:sp>
        <p:nvSpPr>
          <p:cNvPr id="7" name="TextBox 18">
            <a:extLst>
              <a:ext uri="{FF2B5EF4-FFF2-40B4-BE49-F238E27FC236}">
                <a16:creationId xmlns:a16="http://schemas.microsoft.com/office/drawing/2014/main" id="{108C3D89-A52D-F44E-9892-1350A582AA08}"/>
              </a:ext>
            </a:extLst>
          </p:cNvPr>
          <p:cNvSpPr txBox="1"/>
          <p:nvPr/>
        </p:nvSpPr>
        <p:spPr>
          <a:xfrm>
            <a:off x="1102122" y="4310805"/>
            <a:ext cx="8084340" cy="2725361"/>
          </a:xfrm>
          <a:prstGeom prst="rect">
            <a:avLst/>
          </a:prstGeom>
          <a:noFill/>
        </p:spPr>
        <p:txBody>
          <a:bodyPr wrap="square" rtlCol="0">
            <a:spAutoFit/>
          </a:bodyPr>
          <a:lstStyle/>
          <a:p>
            <a:pPr algn="ctr">
              <a:lnSpc>
                <a:spcPct val="150000"/>
              </a:lnSpc>
            </a:pPr>
            <a:r>
              <a:rPr lang="id-ID" sz="2933"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a:t>
            </a:r>
          </a:p>
          <a:p>
            <a:pPr algn="ctr">
              <a:lnSpc>
                <a:spcPct val="150000"/>
              </a:lnSpc>
            </a:pPr>
            <a:r>
              <a:rPr lang="id-ID" sz="2933" dirty="0">
                <a:solidFill>
                  <a:schemeClr val="tx2"/>
                </a:solidFill>
                <a:latin typeface="Roboto" panose="02000000000000000000" pitchFamily="2" charset="0"/>
                <a:ea typeface="Roboto" panose="02000000000000000000" pitchFamily="2" charset="0"/>
                <a:cs typeface="Lato" panose="020F0502020204030203" pitchFamily="34" charset="0"/>
              </a:rPr>
              <a:t> dolore magna aliqua. </a:t>
            </a:r>
            <a:endParaRPr lang="en-US" sz="2933"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Tree>
    <p:extLst>
      <p:ext uri="{BB962C8B-B14F-4D97-AF65-F5344CB8AC3E}">
        <p14:creationId xmlns:p14="http://schemas.microsoft.com/office/powerpoint/2010/main" val="20739194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3E495741-0292-4B63-80DB-2829AF5EA78B}"/>
              </a:ext>
            </a:extLst>
          </p:cNvPr>
          <p:cNvSpPr txBox="1"/>
          <p:nvPr/>
        </p:nvSpPr>
        <p:spPr>
          <a:xfrm>
            <a:off x="2050526" y="7289300"/>
            <a:ext cx="3478779" cy="1631216"/>
          </a:xfrm>
          <a:prstGeom prst="rect">
            <a:avLst/>
          </a:prstGeom>
          <a:noFill/>
        </p:spPr>
        <p:txBody>
          <a:bodyPr wrap="square" rtlCol="0">
            <a:spAutoFit/>
          </a:bodyPr>
          <a:lstStyle/>
          <a:p>
            <a:pPr algn="r"/>
            <a:r>
              <a:rPr lang="id-ID" sz="25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sectetur elit, sed do eiusmod tempor incididunt.</a:t>
            </a:r>
            <a:endParaRPr lang="en-US" sz="2500" dirty="0">
              <a:solidFill>
                <a:schemeClr val="tx2"/>
              </a:solidFill>
              <a:latin typeface="Fivo Sans Med" pitchFamily="50" charset="0"/>
            </a:endParaRPr>
          </a:p>
        </p:txBody>
      </p:sp>
      <p:sp>
        <p:nvSpPr>
          <p:cNvPr id="5" name="Picture Placeholder 4">
            <a:extLst>
              <a:ext uri="{FF2B5EF4-FFF2-40B4-BE49-F238E27FC236}">
                <a16:creationId xmlns:a16="http://schemas.microsoft.com/office/drawing/2014/main" id="{07A4A89A-BEF4-40EE-8720-80FDD1BC94DF}"/>
              </a:ext>
            </a:extLst>
          </p:cNvPr>
          <p:cNvSpPr>
            <a:spLocks noGrp="1"/>
          </p:cNvSpPr>
          <p:nvPr>
            <p:ph type="pic" sz="quarter" idx="16"/>
          </p:nvPr>
        </p:nvSpPr>
        <p:spPr/>
      </p:sp>
      <p:sp>
        <p:nvSpPr>
          <p:cNvPr id="3" name="Picture Placeholder 2">
            <a:extLst>
              <a:ext uri="{FF2B5EF4-FFF2-40B4-BE49-F238E27FC236}">
                <a16:creationId xmlns:a16="http://schemas.microsoft.com/office/drawing/2014/main" id="{8ACD5222-7D46-479F-B3DC-CE2941A0D3A6}"/>
              </a:ext>
            </a:extLst>
          </p:cNvPr>
          <p:cNvSpPr>
            <a:spLocks noGrp="1"/>
          </p:cNvSpPr>
          <p:nvPr>
            <p:ph type="pic" sz="quarter" idx="17"/>
          </p:nvPr>
        </p:nvSpPr>
        <p:spPr/>
      </p:sp>
      <p:sp>
        <p:nvSpPr>
          <p:cNvPr id="11" name="TextBox 13">
            <a:extLst>
              <a:ext uri="{FF2B5EF4-FFF2-40B4-BE49-F238E27FC236}">
                <a16:creationId xmlns:a16="http://schemas.microsoft.com/office/drawing/2014/main" id="{BD09C3B4-CB65-0F4E-B001-F4C3E57DE0BC}"/>
              </a:ext>
            </a:extLst>
          </p:cNvPr>
          <p:cNvSpPr txBox="1"/>
          <p:nvPr/>
        </p:nvSpPr>
        <p:spPr>
          <a:xfrm>
            <a:off x="1057142" y="6252865"/>
            <a:ext cx="4472163" cy="584775"/>
          </a:xfrm>
          <a:prstGeom prst="rect">
            <a:avLst/>
          </a:prstGeom>
          <a:noFill/>
        </p:spPr>
        <p:txBody>
          <a:bodyPr wrap="square" rtlCol="0">
            <a:spAutoFit/>
          </a:bodyPr>
          <a:lstStyle/>
          <a:p>
            <a:pPr algn="r">
              <a:tabLst>
                <a:tab pos="9574305" algn="l"/>
              </a:tabLst>
            </a:pPr>
            <a:r>
              <a:rPr lang="en-US" sz="3200" b="1" spc="800" dirty="0">
                <a:solidFill>
                  <a:schemeClr val="tx2"/>
                </a:solidFill>
                <a:latin typeface="Roboto" panose="02000000000000000000" pitchFamily="2" charset="0"/>
                <a:ea typeface="Roboto" panose="02000000000000000000" pitchFamily="2" charset="0"/>
                <a:cs typeface="Times New Roman" panose="02020603050405020304" pitchFamily="18" charset="0"/>
              </a:rPr>
              <a:t>Text Here</a:t>
            </a:r>
          </a:p>
        </p:txBody>
      </p:sp>
      <p:sp>
        <p:nvSpPr>
          <p:cNvPr id="12" name="TextBox 16">
            <a:extLst>
              <a:ext uri="{FF2B5EF4-FFF2-40B4-BE49-F238E27FC236}">
                <a16:creationId xmlns:a16="http://schemas.microsoft.com/office/drawing/2014/main" id="{FA6A97F1-6D5E-A545-ABC0-78A02CB356FA}"/>
              </a:ext>
            </a:extLst>
          </p:cNvPr>
          <p:cNvSpPr txBox="1"/>
          <p:nvPr/>
        </p:nvSpPr>
        <p:spPr>
          <a:xfrm>
            <a:off x="0" y="1959382"/>
            <a:ext cx="10288588" cy="2862322"/>
          </a:xfrm>
          <a:prstGeom prst="rect">
            <a:avLst/>
          </a:prstGeom>
          <a:noFill/>
        </p:spPr>
        <p:txBody>
          <a:bodyPr wrap="square" rtlCol="0">
            <a:spAutoFit/>
          </a:bodyPr>
          <a:lstStyle/>
          <a:p>
            <a:pPr algn="ctr"/>
            <a:r>
              <a:rPr lang="en-US" sz="9000"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Be your own </a:t>
            </a:r>
          </a:p>
          <a:p>
            <a:pPr algn="ctr"/>
            <a:r>
              <a:rPr lang="en-US" sz="9000"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kind of beautiful! </a:t>
            </a:r>
          </a:p>
        </p:txBody>
      </p:sp>
    </p:spTree>
    <p:extLst>
      <p:ext uri="{BB962C8B-B14F-4D97-AF65-F5344CB8AC3E}">
        <p14:creationId xmlns:p14="http://schemas.microsoft.com/office/powerpoint/2010/main" val="1864898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FA80271-4351-4177-AA21-22C2DBA8A608}"/>
              </a:ext>
            </a:extLst>
          </p:cNvPr>
          <p:cNvSpPr txBox="1"/>
          <p:nvPr/>
        </p:nvSpPr>
        <p:spPr>
          <a:xfrm>
            <a:off x="238575" y="2239073"/>
            <a:ext cx="10050013" cy="2092881"/>
          </a:xfrm>
          <a:prstGeom prst="rect">
            <a:avLst/>
          </a:prstGeom>
          <a:noFill/>
        </p:spPr>
        <p:txBody>
          <a:bodyPr wrap="square" rtlCol="0">
            <a:spAutoFit/>
          </a:bodyPr>
          <a:lstStyle/>
          <a:p>
            <a:pPr algn="ctr"/>
            <a:r>
              <a:rPr lang="en-US" sz="13000" spc="800" dirty="0">
                <a:solidFill>
                  <a:srgbClr val="002060"/>
                </a:solidFill>
                <a:latin typeface="Brush Script MT" panose="03060802040406070304" pitchFamily="66" charset="-122"/>
                <a:ea typeface="Brush Script MT" panose="03060802040406070304" pitchFamily="66" charset="-122"/>
                <a:cs typeface="Brush Script MT" panose="03060802040406070304" pitchFamily="66" charset="-122"/>
              </a:rPr>
              <a:t>Welcome text</a:t>
            </a:r>
          </a:p>
        </p:txBody>
      </p:sp>
      <p:sp>
        <p:nvSpPr>
          <p:cNvPr id="10" name="TextBox 9">
            <a:extLst>
              <a:ext uri="{FF2B5EF4-FFF2-40B4-BE49-F238E27FC236}">
                <a16:creationId xmlns:a16="http://schemas.microsoft.com/office/drawing/2014/main" id="{767672B4-F5FC-4404-9824-3DF8562D4C7F}"/>
              </a:ext>
            </a:extLst>
          </p:cNvPr>
          <p:cNvSpPr txBox="1"/>
          <p:nvPr/>
        </p:nvSpPr>
        <p:spPr>
          <a:xfrm>
            <a:off x="951908" y="15169199"/>
            <a:ext cx="8346379" cy="1759456"/>
          </a:xfrm>
          <a:prstGeom prst="rect">
            <a:avLst/>
          </a:prstGeom>
          <a:noFill/>
        </p:spPr>
        <p:txBody>
          <a:bodyPr wrap="square" rtlCol="0">
            <a:spAutoFit/>
          </a:bodyPr>
          <a:lstStyle/>
          <a:p>
            <a:pPr>
              <a:lnSpc>
                <a:spcPct val="150000"/>
              </a:lnSpc>
            </a:pPr>
            <a:r>
              <a:rPr lang="id-ID" sz="25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adipiscing elit, sed. Lorem ipsum dolor sit amet, adipiscing elit, sed.</a:t>
            </a:r>
            <a:endParaRPr lang="en-US" sz="2500" dirty="0">
              <a:solidFill>
                <a:schemeClr val="tx2"/>
              </a:solidFill>
              <a:latin typeface="Roboto" panose="02000000000000000000" pitchFamily="2" charset="0"/>
              <a:ea typeface="Roboto" panose="02000000000000000000" pitchFamily="2" charset="0"/>
              <a:cs typeface="Lato" panose="020F0502020204030203" pitchFamily="34" charset="0"/>
            </a:endParaRPr>
          </a:p>
          <a:p>
            <a:pPr>
              <a:lnSpc>
                <a:spcPct val="150000"/>
              </a:lnSpc>
            </a:pPr>
            <a:endParaRPr lang="en-US" sz="250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2" name="TextBox 11">
            <a:extLst>
              <a:ext uri="{FF2B5EF4-FFF2-40B4-BE49-F238E27FC236}">
                <a16:creationId xmlns:a16="http://schemas.microsoft.com/office/drawing/2014/main" id="{32044CC6-12D3-4BE1-A0FD-3AEB9BFC1301}"/>
              </a:ext>
            </a:extLst>
          </p:cNvPr>
          <p:cNvSpPr txBox="1"/>
          <p:nvPr/>
        </p:nvSpPr>
        <p:spPr>
          <a:xfrm>
            <a:off x="951908" y="8781080"/>
            <a:ext cx="4240047" cy="1938992"/>
          </a:xfrm>
          <a:prstGeom prst="rect">
            <a:avLst/>
          </a:prstGeom>
          <a:noFill/>
        </p:spPr>
        <p:txBody>
          <a:bodyPr wrap="square" rtlCol="0">
            <a:spAutoFit/>
          </a:bodyPr>
          <a:lstStyle/>
          <a:p>
            <a:r>
              <a:rPr lang="id-ID" sz="30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a:t>
            </a:r>
            <a:endParaRPr lang="en-US" sz="3000" dirty="0">
              <a:solidFill>
                <a:schemeClr val="tx2"/>
              </a:solidFill>
              <a:latin typeface="Fivo Sans Med" pitchFamily="50" charset="0"/>
            </a:endParaRPr>
          </a:p>
        </p:txBody>
      </p:sp>
      <p:sp>
        <p:nvSpPr>
          <p:cNvPr id="13" name="TextBox 12">
            <a:extLst>
              <a:ext uri="{FF2B5EF4-FFF2-40B4-BE49-F238E27FC236}">
                <a16:creationId xmlns:a16="http://schemas.microsoft.com/office/drawing/2014/main" id="{F6A72D72-4B1B-4F15-9585-113CE5246AD3}"/>
              </a:ext>
            </a:extLst>
          </p:cNvPr>
          <p:cNvSpPr txBox="1"/>
          <p:nvPr/>
        </p:nvSpPr>
        <p:spPr>
          <a:xfrm>
            <a:off x="951908" y="11760817"/>
            <a:ext cx="4240048" cy="2336537"/>
          </a:xfrm>
          <a:prstGeom prst="rect">
            <a:avLst/>
          </a:prstGeom>
          <a:noFill/>
        </p:spPr>
        <p:txBody>
          <a:bodyPr wrap="square" rtlCol="0">
            <a:spAutoFit/>
          </a:bodyPr>
          <a:lstStyle/>
          <a:p>
            <a:pPr>
              <a:lnSpc>
                <a:spcPct val="150000"/>
              </a:lnSpc>
            </a:pPr>
            <a:r>
              <a:rPr lang="id-ID" sz="25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a:t>
            </a:r>
            <a:endParaRPr lang="en-US" sz="250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4" name="Freeform 5">
            <a:extLst>
              <a:ext uri="{FF2B5EF4-FFF2-40B4-BE49-F238E27FC236}">
                <a16:creationId xmlns:a16="http://schemas.microsoft.com/office/drawing/2014/main" id="{D4176841-44A3-4B25-B092-5E82BABCC7E4}"/>
              </a:ext>
            </a:extLst>
          </p:cNvPr>
          <p:cNvSpPr>
            <a:spLocks/>
          </p:cNvSpPr>
          <p:nvPr/>
        </p:nvSpPr>
        <p:spPr bwMode="auto">
          <a:xfrm>
            <a:off x="4267198" y="3878601"/>
            <a:ext cx="1889877" cy="643098"/>
          </a:xfrm>
          <a:custGeom>
            <a:avLst/>
            <a:gdLst>
              <a:gd name="T0" fmla="*/ 22 w 2056"/>
              <a:gd name="T1" fmla="*/ 332 h 374"/>
              <a:gd name="T2" fmla="*/ 2056 w 2056"/>
              <a:gd name="T3" fmla="*/ 0 h 374"/>
              <a:gd name="T4" fmla="*/ 33 w 2056"/>
              <a:gd name="T5" fmla="*/ 372 h 374"/>
              <a:gd name="T6" fmla="*/ 22 w 2056"/>
              <a:gd name="T7" fmla="*/ 332 h 374"/>
            </a:gdLst>
            <a:ahLst/>
            <a:cxnLst>
              <a:cxn ang="0">
                <a:pos x="T0" y="T1"/>
              </a:cxn>
              <a:cxn ang="0">
                <a:pos x="T2" y="T3"/>
              </a:cxn>
              <a:cxn ang="0">
                <a:pos x="T4" y="T5"/>
              </a:cxn>
              <a:cxn ang="0">
                <a:pos x="T6" y="T7"/>
              </a:cxn>
            </a:cxnLst>
            <a:rect l="0" t="0" r="r" b="b"/>
            <a:pathLst>
              <a:path w="2056" h="374">
                <a:moveTo>
                  <a:pt x="22" y="332"/>
                </a:moveTo>
                <a:cubicBezTo>
                  <a:pt x="663" y="73"/>
                  <a:pt x="2056" y="0"/>
                  <a:pt x="2056" y="0"/>
                </a:cubicBezTo>
                <a:cubicBezTo>
                  <a:pt x="33" y="372"/>
                  <a:pt x="33" y="372"/>
                  <a:pt x="33" y="372"/>
                </a:cubicBezTo>
                <a:cubicBezTo>
                  <a:pt x="8" y="374"/>
                  <a:pt x="0" y="341"/>
                  <a:pt x="22" y="332"/>
                </a:cubicBezTo>
                <a:close/>
              </a:path>
            </a:pathLst>
          </a:custGeom>
          <a:solidFill>
            <a:schemeClr val="tx1">
              <a:alpha val="55000"/>
            </a:schemeClr>
          </a:solidFill>
          <a:ln>
            <a:noFill/>
          </a:ln>
        </p:spPr>
        <p:txBody>
          <a:bodyPr vert="horz" wrap="square" lIns="243802" tIns="121901" rIns="243802" bIns="121901" numCol="1" anchor="t" anchorCtr="0" compatLnSpc="1">
            <a:prstTxWarp prst="textNoShape">
              <a:avLst/>
            </a:prstTxWarp>
          </a:bodyPr>
          <a:lstStyle/>
          <a:p>
            <a:endParaRPr lang="en-US" sz="7199" dirty="0"/>
          </a:p>
        </p:txBody>
      </p:sp>
      <p:sp>
        <p:nvSpPr>
          <p:cNvPr id="7" name="Plassholder for bilde 6">
            <a:extLst>
              <a:ext uri="{FF2B5EF4-FFF2-40B4-BE49-F238E27FC236}">
                <a16:creationId xmlns:a16="http://schemas.microsoft.com/office/drawing/2014/main" id="{6F6F5787-2C7A-F14B-8C6B-55589B49F7CE}"/>
              </a:ext>
            </a:extLst>
          </p:cNvPr>
          <p:cNvSpPr>
            <a:spLocks noGrp="1"/>
          </p:cNvSpPr>
          <p:nvPr>
            <p:ph type="pic" sz="quarter" idx="10"/>
          </p:nvPr>
        </p:nvSpPr>
        <p:spPr/>
      </p:sp>
    </p:spTree>
    <p:extLst>
      <p:ext uri="{BB962C8B-B14F-4D97-AF65-F5344CB8AC3E}">
        <p14:creationId xmlns:p14="http://schemas.microsoft.com/office/powerpoint/2010/main" val="40179028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1B0D20F-E647-4CC9-AA63-6BCDB4BABA3F}"/>
              </a:ext>
            </a:extLst>
          </p:cNvPr>
          <p:cNvSpPr/>
          <p:nvPr/>
        </p:nvSpPr>
        <p:spPr>
          <a:xfrm>
            <a:off x="6335487" y="4469357"/>
            <a:ext cx="3953102" cy="93492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9" dirty="0"/>
          </a:p>
        </p:txBody>
      </p:sp>
      <p:sp>
        <p:nvSpPr>
          <p:cNvPr id="11" name="TextBox 10">
            <a:extLst>
              <a:ext uri="{FF2B5EF4-FFF2-40B4-BE49-F238E27FC236}">
                <a16:creationId xmlns:a16="http://schemas.microsoft.com/office/drawing/2014/main" id="{B7B02A6D-72D8-4D43-BAAC-A8C05E6F443C}"/>
              </a:ext>
            </a:extLst>
          </p:cNvPr>
          <p:cNvSpPr txBox="1"/>
          <p:nvPr/>
        </p:nvSpPr>
        <p:spPr>
          <a:xfrm>
            <a:off x="0" y="1717513"/>
            <a:ext cx="10288589" cy="1938992"/>
          </a:xfrm>
          <a:prstGeom prst="rect">
            <a:avLst/>
          </a:prstGeom>
          <a:noFill/>
        </p:spPr>
        <p:txBody>
          <a:bodyPr wrap="square" rtlCol="0">
            <a:spAutoFit/>
          </a:bodyPr>
          <a:lstStyle/>
          <a:p>
            <a:pPr algn="ctr"/>
            <a:r>
              <a:rPr lang="en-US" sz="12000"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Fashion boy</a:t>
            </a:r>
          </a:p>
        </p:txBody>
      </p:sp>
      <p:sp>
        <p:nvSpPr>
          <p:cNvPr id="14" name="TextBox 13">
            <a:extLst>
              <a:ext uri="{FF2B5EF4-FFF2-40B4-BE49-F238E27FC236}">
                <a16:creationId xmlns:a16="http://schemas.microsoft.com/office/drawing/2014/main" id="{17DC074C-48E3-4467-A0E1-0185494B2AA1}"/>
              </a:ext>
            </a:extLst>
          </p:cNvPr>
          <p:cNvSpPr txBox="1"/>
          <p:nvPr/>
        </p:nvSpPr>
        <p:spPr>
          <a:xfrm>
            <a:off x="6801611" y="6977861"/>
            <a:ext cx="3020854" cy="4067780"/>
          </a:xfrm>
          <a:prstGeom prst="rect">
            <a:avLst/>
          </a:prstGeom>
          <a:noFill/>
        </p:spPr>
        <p:txBody>
          <a:bodyPr wrap="square" rtlCol="0">
            <a:spAutoFit/>
          </a:bodyPr>
          <a:lstStyle/>
          <a:p>
            <a:pPr>
              <a:lnSpc>
                <a:spcPct val="150000"/>
              </a:lnSpc>
            </a:pPr>
            <a:r>
              <a:rPr lang="id-ID" sz="25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a:t>
            </a:r>
          </a:p>
          <a:p>
            <a:pPr>
              <a:lnSpc>
                <a:spcPct val="150000"/>
              </a:lnSpc>
            </a:pPr>
            <a:r>
              <a:rPr lang="id-ID" sz="2500" dirty="0">
                <a:solidFill>
                  <a:schemeClr val="tx2"/>
                </a:solidFill>
                <a:latin typeface="Roboto" panose="02000000000000000000" pitchFamily="2" charset="0"/>
                <a:ea typeface="Roboto" panose="02000000000000000000" pitchFamily="2" charset="0"/>
                <a:cs typeface="Lato" panose="020F0502020204030203" pitchFamily="34" charset="0"/>
              </a:rPr>
              <a:t>labore.</a:t>
            </a:r>
            <a:endParaRPr lang="en-US" sz="250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5" name="TextBox 14">
            <a:extLst>
              <a:ext uri="{FF2B5EF4-FFF2-40B4-BE49-F238E27FC236}">
                <a16:creationId xmlns:a16="http://schemas.microsoft.com/office/drawing/2014/main" id="{6DA85724-92B9-439E-A1EA-ECAB584D30D6}"/>
              </a:ext>
            </a:extLst>
          </p:cNvPr>
          <p:cNvSpPr txBox="1"/>
          <p:nvPr/>
        </p:nvSpPr>
        <p:spPr>
          <a:xfrm>
            <a:off x="-9758906" y="11794940"/>
            <a:ext cx="4192084" cy="2048318"/>
          </a:xfrm>
          <a:prstGeom prst="rect">
            <a:avLst/>
          </a:prstGeom>
          <a:noFill/>
        </p:spPr>
        <p:txBody>
          <a:bodyPr wrap="square" rtlCol="0">
            <a:spAutoFit/>
          </a:bodyPr>
          <a:lstStyle/>
          <a:p>
            <a:pPr algn="ctr">
              <a:lnSpc>
                <a:spcPct val="150000"/>
              </a:lnSpc>
            </a:pPr>
            <a:r>
              <a:rPr lang="id-ID" sz="2933"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a:t>
            </a:r>
            <a:endParaRPr lang="en-US" sz="2933"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2" name="Plassholder for bilde 11">
            <a:extLst>
              <a:ext uri="{FF2B5EF4-FFF2-40B4-BE49-F238E27FC236}">
                <a16:creationId xmlns:a16="http://schemas.microsoft.com/office/drawing/2014/main" id="{8CEEBC65-34E9-F447-803C-215620651CEC}"/>
              </a:ext>
            </a:extLst>
          </p:cNvPr>
          <p:cNvSpPr>
            <a:spLocks noGrp="1"/>
          </p:cNvSpPr>
          <p:nvPr>
            <p:ph type="pic" sz="quarter" idx="18"/>
          </p:nvPr>
        </p:nvSpPr>
        <p:spPr/>
      </p:sp>
      <p:sp>
        <p:nvSpPr>
          <p:cNvPr id="16" name="TextBox 10">
            <a:extLst>
              <a:ext uri="{FF2B5EF4-FFF2-40B4-BE49-F238E27FC236}">
                <a16:creationId xmlns:a16="http://schemas.microsoft.com/office/drawing/2014/main" id="{C50B952C-746B-B048-BB0E-AD410CDB121A}"/>
              </a:ext>
            </a:extLst>
          </p:cNvPr>
          <p:cNvSpPr txBox="1"/>
          <p:nvPr/>
        </p:nvSpPr>
        <p:spPr>
          <a:xfrm>
            <a:off x="0" y="14855997"/>
            <a:ext cx="10288589" cy="1938992"/>
          </a:xfrm>
          <a:prstGeom prst="rect">
            <a:avLst/>
          </a:prstGeom>
          <a:noFill/>
        </p:spPr>
        <p:txBody>
          <a:bodyPr wrap="square" rtlCol="0">
            <a:spAutoFit/>
          </a:bodyPr>
          <a:lstStyle/>
          <a:p>
            <a:pPr algn="ctr"/>
            <a:r>
              <a:rPr lang="en-US" sz="12000"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Your text</a:t>
            </a:r>
          </a:p>
        </p:txBody>
      </p:sp>
    </p:spTree>
    <p:extLst>
      <p:ext uri="{BB962C8B-B14F-4D97-AF65-F5344CB8AC3E}">
        <p14:creationId xmlns:p14="http://schemas.microsoft.com/office/powerpoint/2010/main" val="16932281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ED92B43-12BF-4BE0-80BA-6EF918DEA2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7347" y="11176034"/>
            <a:ext cx="8297294" cy="7111966"/>
          </a:xfrm>
          <a:prstGeom prst="rect">
            <a:avLst/>
          </a:prstGeom>
        </p:spPr>
      </p:pic>
      <p:sp>
        <p:nvSpPr>
          <p:cNvPr id="12" name="TextBox 11">
            <a:extLst>
              <a:ext uri="{FF2B5EF4-FFF2-40B4-BE49-F238E27FC236}">
                <a16:creationId xmlns:a16="http://schemas.microsoft.com/office/drawing/2014/main" id="{7589232B-21BE-4B2E-8955-56FEB763B622}"/>
              </a:ext>
            </a:extLst>
          </p:cNvPr>
          <p:cNvSpPr txBox="1"/>
          <p:nvPr/>
        </p:nvSpPr>
        <p:spPr>
          <a:xfrm>
            <a:off x="1394222" y="8878741"/>
            <a:ext cx="7629612" cy="861774"/>
          </a:xfrm>
          <a:prstGeom prst="rect">
            <a:avLst/>
          </a:prstGeom>
          <a:noFill/>
        </p:spPr>
        <p:txBody>
          <a:bodyPr wrap="square" rtlCol="0">
            <a:spAutoFit/>
          </a:bodyPr>
          <a:lstStyle/>
          <a:p>
            <a:r>
              <a:rPr lang="id-ID" sz="25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sectetur elit, sed do eiusmod tempor incididunt.</a:t>
            </a:r>
            <a:endParaRPr lang="en-US" sz="2500" dirty="0">
              <a:solidFill>
                <a:schemeClr val="tx2"/>
              </a:solidFill>
              <a:latin typeface="Fivo Sans Med" pitchFamily="50" charset="0"/>
            </a:endParaRPr>
          </a:p>
        </p:txBody>
      </p:sp>
      <p:sp>
        <p:nvSpPr>
          <p:cNvPr id="15" name="Rectangle 14">
            <a:extLst>
              <a:ext uri="{FF2B5EF4-FFF2-40B4-BE49-F238E27FC236}">
                <a16:creationId xmlns:a16="http://schemas.microsoft.com/office/drawing/2014/main" id="{96E1A3B4-AB65-4D8C-9828-ABFBD950E600}"/>
              </a:ext>
            </a:extLst>
          </p:cNvPr>
          <p:cNvSpPr/>
          <p:nvPr/>
        </p:nvSpPr>
        <p:spPr>
          <a:xfrm flipH="1">
            <a:off x="340688" y="2654267"/>
            <a:ext cx="1439586" cy="178161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9" dirty="0"/>
          </a:p>
        </p:txBody>
      </p:sp>
      <p:sp>
        <p:nvSpPr>
          <p:cNvPr id="16" name="Rectangle 15">
            <a:extLst>
              <a:ext uri="{FF2B5EF4-FFF2-40B4-BE49-F238E27FC236}">
                <a16:creationId xmlns:a16="http://schemas.microsoft.com/office/drawing/2014/main" id="{6FA4D01A-72AD-425E-8AE4-93C8F1998889}"/>
              </a:ext>
            </a:extLst>
          </p:cNvPr>
          <p:cNvSpPr/>
          <p:nvPr/>
        </p:nvSpPr>
        <p:spPr>
          <a:xfrm flipH="1">
            <a:off x="2042351" y="2654267"/>
            <a:ext cx="1439586" cy="178161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9" dirty="0"/>
          </a:p>
        </p:txBody>
      </p:sp>
      <p:sp>
        <p:nvSpPr>
          <p:cNvPr id="17" name="Rectangle 16">
            <a:extLst>
              <a:ext uri="{FF2B5EF4-FFF2-40B4-BE49-F238E27FC236}">
                <a16:creationId xmlns:a16="http://schemas.microsoft.com/office/drawing/2014/main" id="{5A903F7F-64FF-4F12-A2E4-624A38B64FC9}"/>
              </a:ext>
            </a:extLst>
          </p:cNvPr>
          <p:cNvSpPr/>
          <p:nvPr/>
        </p:nvSpPr>
        <p:spPr>
          <a:xfrm flipH="1">
            <a:off x="3744014" y="2654267"/>
            <a:ext cx="1439586" cy="178161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9" dirty="0"/>
          </a:p>
        </p:txBody>
      </p:sp>
      <p:sp>
        <p:nvSpPr>
          <p:cNvPr id="18" name="Rectangle 17">
            <a:extLst>
              <a:ext uri="{FF2B5EF4-FFF2-40B4-BE49-F238E27FC236}">
                <a16:creationId xmlns:a16="http://schemas.microsoft.com/office/drawing/2014/main" id="{69BA5915-5F4A-44E2-96BC-3C98427C128D}"/>
              </a:ext>
            </a:extLst>
          </p:cNvPr>
          <p:cNvSpPr/>
          <p:nvPr/>
        </p:nvSpPr>
        <p:spPr>
          <a:xfrm flipH="1">
            <a:off x="5445677" y="2654267"/>
            <a:ext cx="1439586" cy="178161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9" dirty="0"/>
          </a:p>
        </p:txBody>
      </p:sp>
      <p:sp>
        <p:nvSpPr>
          <p:cNvPr id="19" name="Rectangle 18">
            <a:extLst>
              <a:ext uri="{FF2B5EF4-FFF2-40B4-BE49-F238E27FC236}">
                <a16:creationId xmlns:a16="http://schemas.microsoft.com/office/drawing/2014/main" id="{DC12170F-34A9-4948-8025-BB82F63330F7}"/>
              </a:ext>
            </a:extLst>
          </p:cNvPr>
          <p:cNvSpPr/>
          <p:nvPr/>
        </p:nvSpPr>
        <p:spPr>
          <a:xfrm flipH="1">
            <a:off x="7147339" y="2654267"/>
            <a:ext cx="1439586" cy="178161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9" dirty="0"/>
          </a:p>
        </p:txBody>
      </p:sp>
      <p:sp>
        <p:nvSpPr>
          <p:cNvPr id="20" name="Rectangle 19">
            <a:extLst>
              <a:ext uri="{FF2B5EF4-FFF2-40B4-BE49-F238E27FC236}">
                <a16:creationId xmlns:a16="http://schemas.microsoft.com/office/drawing/2014/main" id="{81356F7D-7C6E-4BEB-86EA-DBD6889CA251}"/>
              </a:ext>
            </a:extLst>
          </p:cNvPr>
          <p:cNvSpPr/>
          <p:nvPr/>
        </p:nvSpPr>
        <p:spPr>
          <a:xfrm flipH="1">
            <a:off x="8849002" y="2654267"/>
            <a:ext cx="1439586" cy="178161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9" dirty="0"/>
          </a:p>
        </p:txBody>
      </p:sp>
      <p:sp>
        <p:nvSpPr>
          <p:cNvPr id="21" name="TextBox 20">
            <a:extLst>
              <a:ext uri="{FF2B5EF4-FFF2-40B4-BE49-F238E27FC236}">
                <a16:creationId xmlns:a16="http://schemas.microsoft.com/office/drawing/2014/main" id="{F6DA9A2B-D4CF-4D49-BCDE-1B2AA165576C}"/>
              </a:ext>
            </a:extLst>
          </p:cNvPr>
          <p:cNvSpPr txBox="1"/>
          <p:nvPr/>
        </p:nvSpPr>
        <p:spPr>
          <a:xfrm>
            <a:off x="1420042" y="6521741"/>
            <a:ext cx="8956485" cy="2092881"/>
          </a:xfrm>
          <a:prstGeom prst="rect">
            <a:avLst/>
          </a:prstGeom>
          <a:noFill/>
        </p:spPr>
        <p:txBody>
          <a:bodyPr wrap="square" rtlCol="0">
            <a:spAutoFit/>
          </a:bodyPr>
          <a:lstStyle/>
          <a:p>
            <a:r>
              <a:rPr lang="en-US" sz="13000"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Mockup</a:t>
            </a:r>
          </a:p>
        </p:txBody>
      </p:sp>
      <p:sp>
        <p:nvSpPr>
          <p:cNvPr id="3" name="Picture Placeholder 2">
            <a:extLst>
              <a:ext uri="{FF2B5EF4-FFF2-40B4-BE49-F238E27FC236}">
                <a16:creationId xmlns:a16="http://schemas.microsoft.com/office/drawing/2014/main" id="{81B64F12-50AF-4B0D-A715-042AD92C0952}"/>
              </a:ext>
            </a:extLst>
          </p:cNvPr>
          <p:cNvSpPr>
            <a:spLocks noGrp="1"/>
          </p:cNvSpPr>
          <p:nvPr>
            <p:ph type="pic" sz="quarter" idx="20"/>
          </p:nvPr>
        </p:nvSpPr>
        <p:spPr/>
      </p:sp>
    </p:spTree>
    <p:extLst>
      <p:ext uri="{BB962C8B-B14F-4D97-AF65-F5344CB8AC3E}">
        <p14:creationId xmlns:p14="http://schemas.microsoft.com/office/powerpoint/2010/main" val="15827094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A1515E7-69DF-4607-8B0E-22E5C100BC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2683" y="11753210"/>
            <a:ext cx="7263221" cy="4741650"/>
          </a:xfrm>
          <a:prstGeom prst="rect">
            <a:avLst/>
          </a:prstGeom>
        </p:spPr>
      </p:pic>
      <p:sp>
        <p:nvSpPr>
          <p:cNvPr id="13" name="TextBox 11">
            <a:extLst>
              <a:ext uri="{FF2B5EF4-FFF2-40B4-BE49-F238E27FC236}">
                <a16:creationId xmlns:a16="http://schemas.microsoft.com/office/drawing/2014/main" id="{F1FA7984-8E07-5F46-91F7-DEAEE95CFE57}"/>
              </a:ext>
            </a:extLst>
          </p:cNvPr>
          <p:cNvSpPr txBox="1"/>
          <p:nvPr/>
        </p:nvSpPr>
        <p:spPr>
          <a:xfrm>
            <a:off x="2470099" y="6366080"/>
            <a:ext cx="5322569" cy="1246495"/>
          </a:xfrm>
          <a:prstGeom prst="rect">
            <a:avLst/>
          </a:prstGeom>
          <a:noFill/>
        </p:spPr>
        <p:txBody>
          <a:bodyPr wrap="square" rtlCol="0">
            <a:spAutoFit/>
          </a:bodyPr>
          <a:lstStyle/>
          <a:p>
            <a:r>
              <a:rPr lang="id-ID" sz="25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sectetur elit, sed do eiusmod tempor incididunt.</a:t>
            </a:r>
            <a:endParaRPr lang="en-US" sz="2500" dirty="0">
              <a:solidFill>
                <a:schemeClr val="tx2"/>
              </a:solidFill>
              <a:latin typeface="Fivo Sans Med" pitchFamily="50" charset="0"/>
            </a:endParaRPr>
          </a:p>
        </p:txBody>
      </p:sp>
      <p:sp>
        <p:nvSpPr>
          <p:cNvPr id="14" name="TextBox 20">
            <a:extLst>
              <a:ext uri="{FF2B5EF4-FFF2-40B4-BE49-F238E27FC236}">
                <a16:creationId xmlns:a16="http://schemas.microsoft.com/office/drawing/2014/main" id="{B0E0BC5B-43BB-C148-BBC8-023085C7CE88}"/>
              </a:ext>
            </a:extLst>
          </p:cNvPr>
          <p:cNvSpPr txBox="1"/>
          <p:nvPr/>
        </p:nvSpPr>
        <p:spPr>
          <a:xfrm>
            <a:off x="2495919" y="4009080"/>
            <a:ext cx="8956485" cy="2092881"/>
          </a:xfrm>
          <a:prstGeom prst="rect">
            <a:avLst/>
          </a:prstGeom>
          <a:noFill/>
        </p:spPr>
        <p:txBody>
          <a:bodyPr wrap="square" rtlCol="0">
            <a:spAutoFit/>
          </a:bodyPr>
          <a:lstStyle/>
          <a:p>
            <a:r>
              <a:rPr lang="en-US" sz="13000"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Mockup</a:t>
            </a:r>
          </a:p>
        </p:txBody>
      </p:sp>
      <p:grpSp>
        <p:nvGrpSpPr>
          <p:cNvPr id="19" name="Group 14">
            <a:extLst>
              <a:ext uri="{FF2B5EF4-FFF2-40B4-BE49-F238E27FC236}">
                <a16:creationId xmlns:a16="http://schemas.microsoft.com/office/drawing/2014/main" id="{99C053B2-7A54-B04A-95F9-3858E0D144C4}"/>
              </a:ext>
            </a:extLst>
          </p:cNvPr>
          <p:cNvGrpSpPr/>
          <p:nvPr/>
        </p:nvGrpSpPr>
        <p:grpSpPr>
          <a:xfrm>
            <a:off x="2704551" y="8385580"/>
            <a:ext cx="3808210" cy="542005"/>
            <a:chOff x="1715675" y="5515284"/>
            <a:chExt cx="1790966" cy="254900"/>
          </a:xfrm>
          <a:solidFill>
            <a:srgbClr val="001E55"/>
          </a:solidFill>
        </p:grpSpPr>
        <p:sp>
          <p:nvSpPr>
            <p:cNvPr id="20" name="Shape 5134">
              <a:extLst>
                <a:ext uri="{FF2B5EF4-FFF2-40B4-BE49-F238E27FC236}">
                  <a16:creationId xmlns:a16="http://schemas.microsoft.com/office/drawing/2014/main" id="{62AF3084-E7E5-8244-BDF7-91C9E49FF5D9}"/>
                </a:ext>
              </a:extLst>
            </p:cNvPr>
            <p:cNvSpPr/>
            <p:nvPr/>
          </p:nvSpPr>
          <p:spPr>
            <a:xfrm>
              <a:off x="2452865" y="5573660"/>
              <a:ext cx="241216" cy="196524"/>
            </a:xfrm>
            <a:custGeom>
              <a:avLst/>
              <a:gdLst/>
              <a:ahLst/>
              <a:cxnLst/>
              <a:rect l="0" t="0" r="0" b="0"/>
              <a:pathLst>
                <a:path w="120000" h="120000" extrusionOk="0">
                  <a:moveTo>
                    <a:pt x="107810" y="12134"/>
                  </a:moveTo>
                  <a:lnTo>
                    <a:pt x="107810" y="12134"/>
                  </a:lnTo>
                  <a:cubicBezTo>
                    <a:pt x="95891" y="0"/>
                    <a:pt x="79097" y="0"/>
                    <a:pt x="66907" y="12134"/>
                  </a:cubicBezTo>
                  <a:cubicBezTo>
                    <a:pt x="59864" y="20898"/>
                    <a:pt x="59864" y="20898"/>
                    <a:pt x="59864" y="20898"/>
                  </a:cubicBezTo>
                  <a:cubicBezTo>
                    <a:pt x="52550" y="12134"/>
                    <a:pt x="52550" y="12134"/>
                    <a:pt x="52550" y="12134"/>
                  </a:cubicBezTo>
                  <a:cubicBezTo>
                    <a:pt x="40632" y="0"/>
                    <a:pt x="23837" y="0"/>
                    <a:pt x="11918" y="12134"/>
                  </a:cubicBezTo>
                  <a:cubicBezTo>
                    <a:pt x="0" y="26966"/>
                    <a:pt x="0" y="50898"/>
                    <a:pt x="11918" y="62696"/>
                  </a:cubicBezTo>
                  <a:cubicBezTo>
                    <a:pt x="59864" y="119662"/>
                    <a:pt x="59864" y="119662"/>
                    <a:pt x="59864" y="119662"/>
                  </a:cubicBezTo>
                  <a:cubicBezTo>
                    <a:pt x="107810" y="62696"/>
                    <a:pt x="107810" y="62696"/>
                    <a:pt x="107810" y="62696"/>
                  </a:cubicBezTo>
                  <a:cubicBezTo>
                    <a:pt x="119729" y="50898"/>
                    <a:pt x="119729" y="26966"/>
                    <a:pt x="107810" y="12134"/>
                  </a:cubicBezTo>
                  <a:close/>
                  <a:moveTo>
                    <a:pt x="100767" y="53932"/>
                  </a:moveTo>
                  <a:lnTo>
                    <a:pt x="100767" y="53932"/>
                  </a:lnTo>
                  <a:cubicBezTo>
                    <a:pt x="59864" y="101460"/>
                    <a:pt x="59864" y="101460"/>
                    <a:pt x="59864" y="101460"/>
                  </a:cubicBezTo>
                  <a:cubicBezTo>
                    <a:pt x="18961" y="53932"/>
                    <a:pt x="18961" y="53932"/>
                    <a:pt x="18961" y="53932"/>
                  </a:cubicBezTo>
                  <a:cubicBezTo>
                    <a:pt x="14356" y="50898"/>
                    <a:pt x="11918" y="44831"/>
                    <a:pt x="11918" y="39101"/>
                  </a:cubicBezTo>
                  <a:cubicBezTo>
                    <a:pt x="11918" y="30000"/>
                    <a:pt x="14356" y="26966"/>
                    <a:pt x="18961" y="20898"/>
                  </a:cubicBezTo>
                  <a:cubicBezTo>
                    <a:pt x="21399" y="17865"/>
                    <a:pt x="26275" y="15168"/>
                    <a:pt x="31151" y="15168"/>
                  </a:cubicBezTo>
                  <a:cubicBezTo>
                    <a:pt x="38194" y="15168"/>
                    <a:pt x="43069" y="17865"/>
                    <a:pt x="45507" y="23932"/>
                  </a:cubicBezTo>
                  <a:cubicBezTo>
                    <a:pt x="59864" y="39101"/>
                    <a:pt x="59864" y="39101"/>
                    <a:pt x="59864" y="39101"/>
                  </a:cubicBezTo>
                  <a:cubicBezTo>
                    <a:pt x="74492" y="23932"/>
                    <a:pt x="74492" y="23932"/>
                    <a:pt x="74492" y="23932"/>
                  </a:cubicBezTo>
                  <a:cubicBezTo>
                    <a:pt x="76659" y="17865"/>
                    <a:pt x="81534" y="15168"/>
                    <a:pt x="88848" y="15168"/>
                  </a:cubicBezTo>
                  <a:cubicBezTo>
                    <a:pt x="93453" y="15168"/>
                    <a:pt x="98329" y="17865"/>
                    <a:pt x="100767" y="20898"/>
                  </a:cubicBezTo>
                  <a:cubicBezTo>
                    <a:pt x="105372" y="26966"/>
                    <a:pt x="107810" y="30000"/>
                    <a:pt x="107810" y="39101"/>
                  </a:cubicBezTo>
                  <a:cubicBezTo>
                    <a:pt x="107810" y="44831"/>
                    <a:pt x="105372" y="50898"/>
                    <a:pt x="100767" y="53932"/>
                  </a:cubicBezTo>
                  <a:close/>
                </a:path>
              </a:pathLst>
            </a:custGeom>
            <a:grpFill/>
            <a:ln>
              <a:noFill/>
            </a:ln>
          </p:spPr>
          <p:txBody>
            <a:bodyPr lIns="121848" tIns="60924" rIns="121848" bIns="60924" anchor="ctr" anchorCtr="0">
              <a:noAutofit/>
            </a:bodyPr>
            <a:lstStyle/>
            <a:p>
              <a:endParaRPr sz="7199" dirty="0">
                <a:solidFill>
                  <a:schemeClr val="dk1"/>
                </a:solidFill>
                <a:latin typeface="Roboto"/>
                <a:ea typeface="Roboto"/>
                <a:cs typeface="Roboto"/>
                <a:sym typeface="Roboto"/>
              </a:endParaRPr>
            </a:p>
          </p:txBody>
        </p:sp>
        <p:sp>
          <p:nvSpPr>
            <p:cNvPr id="21" name="Shape 5156">
              <a:extLst>
                <a:ext uri="{FF2B5EF4-FFF2-40B4-BE49-F238E27FC236}">
                  <a16:creationId xmlns:a16="http://schemas.microsoft.com/office/drawing/2014/main" id="{6975386C-F5D1-F54E-A70C-72A5E4FF6AC7}"/>
                </a:ext>
              </a:extLst>
            </p:cNvPr>
            <p:cNvSpPr/>
            <p:nvPr/>
          </p:nvSpPr>
          <p:spPr>
            <a:xfrm>
              <a:off x="3251808" y="5563930"/>
              <a:ext cx="254833" cy="206254"/>
            </a:xfrm>
            <a:custGeom>
              <a:avLst/>
              <a:gdLst/>
              <a:ahLst/>
              <a:cxnLst/>
              <a:rect l="0" t="0" r="0" b="0"/>
              <a:pathLst>
                <a:path w="120000" h="120000" extrusionOk="0">
                  <a:moveTo>
                    <a:pt x="115324" y="2895"/>
                  </a:moveTo>
                  <a:lnTo>
                    <a:pt x="115324" y="2895"/>
                  </a:lnTo>
                  <a:cubicBezTo>
                    <a:pt x="112727" y="2895"/>
                    <a:pt x="4675" y="51474"/>
                    <a:pt x="2337" y="51474"/>
                  </a:cubicBezTo>
                  <a:cubicBezTo>
                    <a:pt x="0" y="51474"/>
                    <a:pt x="0" y="54369"/>
                    <a:pt x="2337" y="54369"/>
                  </a:cubicBezTo>
                  <a:cubicBezTo>
                    <a:pt x="4675" y="56943"/>
                    <a:pt x="25454" y="68525"/>
                    <a:pt x="25454" y="68525"/>
                  </a:cubicBezTo>
                  <a:lnTo>
                    <a:pt x="25454" y="68525"/>
                  </a:lnTo>
                  <a:cubicBezTo>
                    <a:pt x="41558" y="73994"/>
                    <a:pt x="41558" y="73994"/>
                    <a:pt x="41558" y="73994"/>
                  </a:cubicBezTo>
                  <a:cubicBezTo>
                    <a:pt x="41558" y="73994"/>
                    <a:pt x="110389" y="11260"/>
                    <a:pt x="112727" y="11260"/>
                  </a:cubicBezTo>
                  <a:cubicBezTo>
                    <a:pt x="112727" y="8364"/>
                    <a:pt x="112727" y="11260"/>
                    <a:pt x="112727" y="11260"/>
                  </a:cubicBezTo>
                  <a:lnTo>
                    <a:pt x="62337" y="79785"/>
                  </a:lnTo>
                  <a:lnTo>
                    <a:pt x="62337" y="79785"/>
                  </a:lnTo>
                  <a:cubicBezTo>
                    <a:pt x="59999" y="82680"/>
                    <a:pt x="59999" y="82680"/>
                    <a:pt x="59999" y="82680"/>
                  </a:cubicBezTo>
                  <a:cubicBezTo>
                    <a:pt x="62337" y="85576"/>
                    <a:pt x="62337" y="85576"/>
                    <a:pt x="62337" y="85576"/>
                  </a:cubicBezTo>
                  <a:lnTo>
                    <a:pt x="62337" y="85576"/>
                  </a:lnTo>
                  <a:cubicBezTo>
                    <a:pt x="62337" y="85576"/>
                    <a:pt x="94285" y="105522"/>
                    <a:pt x="94285" y="108418"/>
                  </a:cubicBezTo>
                  <a:cubicBezTo>
                    <a:pt x="96623" y="108418"/>
                    <a:pt x="98961" y="108418"/>
                    <a:pt x="101298" y="105522"/>
                  </a:cubicBezTo>
                  <a:cubicBezTo>
                    <a:pt x="101298" y="102627"/>
                    <a:pt x="119740" y="8364"/>
                    <a:pt x="119740" y="5790"/>
                  </a:cubicBezTo>
                  <a:cubicBezTo>
                    <a:pt x="119740" y="2895"/>
                    <a:pt x="117662" y="0"/>
                    <a:pt x="115324" y="2895"/>
                  </a:cubicBezTo>
                  <a:close/>
                  <a:moveTo>
                    <a:pt x="41558" y="116782"/>
                  </a:moveTo>
                  <a:lnTo>
                    <a:pt x="41558" y="116782"/>
                  </a:lnTo>
                  <a:cubicBezTo>
                    <a:pt x="41558" y="119678"/>
                    <a:pt x="41558" y="119678"/>
                    <a:pt x="43896" y="119678"/>
                  </a:cubicBezTo>
                  <a:cubicBezTo>
                    <a:pt x="43896" y="116782"/>
                    <a:pt x="62337" y="99731"/>
                    <a:pt x="62337" y="99731"/>
                  </a:cubicBezTo>
                  <a:cubicBezTo>
                    <a:pt x="41558" y="85576"/>
                    <a:pt x="41558" y="85576"/>
                    <a:pt x="41558" y="85576"/>
                  </a:cubicBezTo>
                  <a:lnTo>
                    <a:pt x="41558" y="116782"/>
                  </a:lnTo>
                  <a:close/>
                </a:path>
              </a:pathLst>
            </a:custGeom>
            <a:grpFill/>
            <a:ln>
              <a:noFill/>
            </a:ln>
          </p:spPr>
          <p:txBody>
            <a:bodyPr lIns="121848" tIns="60924" rIns="121848" bIns="60924" anchor="ctr" anchorCtr="0">
              <a:noAutofit/>
            </a:bodyPr>
            <a:lstStyle/>
            <a:p>
              <a:endParaRPr sz="7199" dirty="0">
                <a:solidFill>
                  <a:schemeClr val="dk1"/>
                </a:solidFill>
                <a:latin typeface="Roboto"/>
                <a:ea typeface="Roboto"/>
                <a:cs typeface="Roboto"/>
                <a:sym typeface="Roboto"/>
              </a:endParaRPr>
            </a:p>
          </p:txBody>
        </p:sp>
        <p:sp>
          <p:nvSpPr>
            <p:cNvPr id="22" name="Shape 5192">
              <a:extLst>
                <a:ext uri="{FF2B5EF4-FFF2-40B4-BE49-F238E27FC236}">
                  <a16:creationId xmlns:a16="http://schemas.microsoft.com/office/drawing/2014/main" id="{7E52DBF1-431C-F644-8E1A-DF39811C7B1C}"/>
                </a:ext>
              </a:extLst>
            </p:cNvPr>
            <p:cNvSpPr/>
            <p:nvPr/>
          </p:nvSpPr>
          <p:spPr>
            <a:xfrm>
              <a:off x="1715675" y="5515284"/>
              <a:ext cx="215926" cy="254900"/>
            </a:xfrm>
            <a:custGeom>
              <a:avLst/>
              <a:gdLst/>
              <a:ahLst/>
              <a:cxnLst/>
              <a:rect l="0" t="0" r="0" b="0"/>
              <a:pathLst>
                <a:path w="120000" h="120000" extrusionOk="0">
                  <a:moveTo>
                    <a:pt x="86854" y="46133"/>
                  </a:moveTo>
                  <a:lnTo>
                    <a:pt x="86854" y="46133"/>
                  </a:lnTo>
                  <a:cubicBezTo>
                    <a:pt x="86854" y="43801"/>
                    <a:pt x="114475" y="23066"/>
                    <a:pt x="97902" y="4665"/>
                  </a:cubicBezTo>
                  <a:cubicBezTo>
                    <a:pt x="95140" y="0"/>
                    <a:pt x="81636" y="25399"/>
                    <a:pt x="62608" y="34730"/>
                  </a:cubicBezTo>
                  <a:cubicBezTo>
                    <a:pt x="51867" y="41468"/>
                    <a:pt x="30076" y="52872"/>
                    <a:pt x="30076" y="59870"/>
                  </a:cubicBezTo>
                  <a:cubicBezTo>
                    <a:pt x="30076" y="103671"/>
                    <a:pt x="30076" y="103671"/>
                    <a:pt x="30076" y="103671"/>
                  </a:cubicBezTo>
                  <a:cubicBezTo>
                    <a:pt x="30076" y="112742"/>
                    <a:pt x="65370" y="119740"/>
                    <a:pt x="95140" y="119740"/>
                  </a:cubicBezTo>
                  <a:cubicBezTo>
                    <a:pt x="105882" y="119740"/>
                    <a:pt x="119693" y="64535"/>
                    <a:pt x="119693" y="57537"/>
                  </a:cubicBezTo>
                  <a:cubicBezTo>
                    <a:pt x="119693" y="48466"/>
                    <a:pt x="89616" y="48466"/>
                    <a:pt x="86854" y="46133"/>
                  </a:cubicBezTo>
                  <a:close/>
                  <a:moveTo>
                    <a:pt x="21790" y="46133"/>
                  </a:moveTo>
                  <a:lnTo>
                    <a:pt x="21790" y="46133"/>
                  </a:lnTo>
                  <a:cubicBezTo>
                    <a:pt x="16572" y="46133"/>
                    <a:pt x="0" y="48466"/>
                    <a:pt x="0" y="66609"/>
                  </a:cubicBezTo>
                  <a:cubicBezTo>
                    <a:pt x="0" y="96414"/>
                    <a:pt x="0" y="96414"/>
                    <a:pt x="0" y="96414"/>
                  </a:cubicBezTo>
                  <a:cubicBezTo>
                    <a:pt x="0" y="115075"/>
                    <a:pt x="16572" y="117408"/>
                    <a:pt x="21790" y="117408"/>
                  </a:cubicBezTo>
                  <a:cubicBezTo>
                    <a:pt x="27314" y="117408"/>
                    <a:pt x="13503" y="112742"/>
                    <a:pt x="13503" y="103671"/>
                  </a:cubicBezTo>
                  <a:cubicBezTo>
                    <a:pt x="13503" y="62203"/>
                    <a:pt x="13503" y="62203"/>
                    <a:pt x="13503" y="62203"/>
                  </a:cubicBezTo>
                  <a:cubicBezTo>
                    <a:pt x="13503" y="50799"/>
                    <a:pt x="27314" y="46133"/>
                    <a:pt x="21790" y="46133"/>
                  </a:cubicBezTo>
                  <a:close/>
                </a:path>
              </a:pathLst>
            </a:custGeom>
            <a:grpFill/>
            <a:ln>
              <a:noFill/>
            </a:ln>
          </p:spPr>
          <p:txBody>
            <a:bodyPr lIns="121848" tIns="60924" rIns="121848" bIns="60924" anchor="ctr" anchorCtr="0">
              <a:noAutofit/>
            </a:bodyPr>
            <a:lstStyle/>
            <a:p>
              <a:endParaRPr sz="7199" dirty="0">
                <a:solidFill>
                  <a:schemeClr val="dk1"/>
                </a:solidFill>
                <a:latin typeface="Roboto"/>
                <a:ea typeface="Roboto"/>
                <a:cs typeface="Roboto"/>
                <a:sym typeface="Roboto"/>
              </a:endParaRPr>
            </a:p>
          </p:txBody>
        </p:sp>
      </p:grpSp>
    </p:spTree>
    <p:extLst>
      <p:ext uri="{BB962C8B-B14F-4D97-AF65-F5344CB8AC3E}">
        <p14:creationId xmlns:p14="http://schemas.microsoft.com/office/powerpoint/2010/main" val="1195136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54B55378-CCEC-4C8F-8D2E-98217227231B}"/>
              </a:ext>
            </a:extLst>
          </p:cNvPr>
          <p:cNvSpPr/>
          <p:nvPr/>
        </p:nvSpPr>
        <p:spPr>
          <a:xfrm>
            <a:off x="6377801" y="8393724"/>
            <a:ext cx="3216615" cy="23664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9" dirty="0"/>
          </a:p>
        </p:txBody>
      </p:sp>
      <p:sp>
        <p:nvSpPr>
          <p:cNvPr id="24" name="TextBox 23">
            <a:extLst>
              <a:ext uri="{FF2B5EF4-FFF2-40B4-BE49-F238E27FC236}">
                <a16:creationId xmlns:a16="http://schemas.microsoft.com/office/drawing/2014/main" id="{0CBEC25D-16EF-4835-8640-DBF858C87464}"/>
              </a:ext>
            </a:extLst>
          </p:cNvPr>
          <p:cNvSpPr txBox="1"/>
          <p:nvPr/>
        </p:nvSpPr>
        <p:spPr>
          <a:xfrm>
            <a:off x="694172" y="8879501"/>
            <a:ext cx="8900244" cy="1631216"/>
          </a:xfrm>
          <a:prstGeom prst="rect">
            <a:avLst/>
          </a:prstGeom>
          <a:noFill/>
        </p:spPr>
        <p:txBody>
          <a:bodyPr wrap="square" rtlCol="0">
            <a:spAutoFit/>
          </a:bodyPr>
          <a:lstStyle/>
          <a:p>
            <a:r>
              <a:rPr lang="en-US" sz="10000"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Thank you</a:t>
            </a:r>
          </a:p>
        </p:txBody>
      </p:sp>
      <p:sp>
        <p:nvSpPr>
          <p:cNvPr id="3" name="Picture Placeholder 2">
            <a:extLst>
              <a:ext uri="{FF2B5EF4-FFF2-40B4-BE49-F238E27FC236}">
                <a16:creationId xmlns:a16="http://schemas.microsoft.com/office/drawing/2014/main" id="{3D8127AA-B568-4EF6-B58F-597F796AAEEE}"/>
              </a:ext>
            </a:extLst>
          </p:cNvPr>
          <p:cNvSpPr>
            <a:spLocks noGrp="1"/>
          </p:cNvSpPr>
          <p:nvPr>
            <p:ph type="pic" sz="quarter" idx="19"/>
          </p:nvPr>
        </p:nvSpPr>
        <p:spPr/>
      </p:sp>
      <p:sp>
        <p:nvSpPr>
          <p:cNvPr id="5" name="Picture Placeholder 4">
            <a:extLst>
              <a:ext uri="{FF2B5EF4-FFF2-40B4-BE49-F238E27FC236}">
                <a16:creationId xmlns:a16="http://schemas.microsoft.com/office/drawing/2014/main" id="{1E6D44F8-878D-4518-BCD9-9F2413B4C568}"/>
              </a:ext>
            </a:extLst>
          </p:cNvPr>
          <p:cNvSpPr>
            <a:spLocks noGrp="1"/>
          </p:cNvSpPr>
          <p:nvPr>
            <p:ph type="pic" sz="quarter" idx="20"/>
          </p:nvPr>
        </p:nvSpPr>
        <p:spPr/>
      </p:sp>
    </p:spTree>
    <p:extLst>
      <p:ext uri="{BB962C8B-B14F-4D97-AF65-F5344CB8AC3E}">
        <p14:creationId xmlns:p14="http://schemas.microsoft.com/office/powerpoint/2010/main" val="34492407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5C8297F-23F6-424F-AD04-0816F5AFDD8A}"/>
              </a:ext>
            </a:extLst>
          </p:cNvPr>
          <p:cNvSpPr txBox="1"/>
          <p:nvPr/>
        </p:nvSpPr>
        <p:spPr>
          <a:xfrm>
            <a:off x="771642" y="3475893"/>
            <a:ext cx="9516945" cy="2092881"/>
          </a:xfrm>
          <a:prstGeom prst="rect">
            <a:avLst/>
          </a:prstGeom>
          <a:noFill/>
        </p:spPr>
        <p:txBody>
          <a:bodyPr wrap="square" rtlCol="0">
            <a:spAutoFit/>
          </a:bodyPr>
          <a:lstStyle/>
          <a:p>
            <a:r>
              <a:rPr lang="en-US" sz="13000" spc="800" dirty="0">
                <a:solidFill>
                  <a:srgbClr val="002060"/>
                </a:solidFill>
                <a:latin typeface="Brush Script MT" panose="03060802040406070304" pitchFamily="66" charset="-122"/>
                <a:ea typeface="Brush Script MT" panose="03060802040406070304" pitchFamily="66" charset="-122"/>
                <a:cs typeface="Brush Script MT" panose="03060802040406070304" pitchFamily="66" charset="-122"/>
              </a:rPr>
              <a:t>Beautiful</a:t>
            </a:r>
          </a:p>
        </p:txBody>
      </p:sp>
      <p:sp>
        <p:nvSpPr>
          <p:cNvPr id="9" name="TextBox 8">
            <a:extLst>
              <a:ext uri="{FF2B5EF4-FFF2-40B4-BE49-F238E27FC236}">
                <a16:creationId xmlns:a16="http://schemas.microsoft.com/office/drawing/2014/main" id="{C51A585E-999C-4CCF-B805-A3686F16652D}"/>
              </a:ext>
            </a:extLst>
          </p:cNvPr>
          <p:cNvSpPr txBox="1"/>
          <p:nvPr/>
        </p:nvSpPr>
        <p:spPr>
          <a:xfrm>
            <a:off x="771643" y="16237833"/>
            <a:ext cx="6569692" cy="964367"/>
          </a:xfrm>
          <a:prstGeom prst="rect">
            <a:avLst/>
          </a:prstGeom>
          <a:noFill/>
        </p:spPr>
        <p:txBody>
          <a:bodyPr wrap="square" rtlCol="0">
            <a:spAutoFit/>
          </a:bodyPr>
          <a:lstStyle/>
          <a:p>
            <a:pPr algn="just">
              <a:lnSpc>
                <a:spcPct val="150000"/>
              </a:lnSpc>
            </a:pPr>
            <a:r>
              <a:rPr lang="id-ID" sz="20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a:t>
            </a:r>
            <a:endParaRPr lang="en-US" sz="200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0" name="TextBox 9">
            <a:extLst>
              <a:ext uri="{FF2B5EF4-FFF2-40B4-BE49-F238E27FC236}">
                <a16:creationId xmlns:a16="http://schemas.microsoft.com/office/drawing/2014/main" id="{BF104AD9-94DF-463E-9DEE-05086F585A8B}"/>
              </a:ext>
            </a:extLst>
          </p:cNvPr>
          <p:cNvSpPr txBox="1"/>
          <p:nvPr/>
        </p:nvSpPr>
        <p:spPr>
          <a:xfrm>
            <a:off x="771643" y="2050167"/>
            <a:ext cx="6569693" cy="1246495"/>
          </a:xfrm>
          <a:prstGeom prst="rect">
            <a:avLst/>
          </a:prstGeom>
          <a:noFill/>
        </p:spPr>
        <p:txBody>
          <a:bodyPr wrap="square" rtlCol="0">
            <a:spAutoFit/>
          </a:bodyPr>
          <a:lstStyle/>
          <a:p>
            <a:r>
              <a:rPr lang="id-ID" sz="25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a:t>
            </a:r>
            <a:endParaRPr lang="en-US" sz="2500" dirty="0">
              <a:solidFill>
                <a:schemeClr val="tx2"/>
              </a:solidFill>
              <a:latin typeface="Fivo Sans Med" pitchFamily="50" charset="0"/>
            </a:endParaRPr>
          </a:p>
        </p:txBody>
      </p:sp>
      <p:sp>
        <p:nvSpPr>
          <p:cNvPr id="8" name="Picture Placeholder 7">
            <a:extLst>
              <a:ext uri="{FF2B5EF4-FFF2-40B4-BE49-F238E27FC236}">
                <a16:creationId xmlns:a16="http://schemas.microsoft.com/office/drawing/2014/main" id="{B0B25668-11A8-4A14-ABF9-66AAE9B70C95}"/>
              </a:ext>
            </a:extLst>
          </p:cNvPr>
          <p:cNvSpPr>
            <a:spLocks noGrp="1"/>
          </p:cNvSpPr>
          <p:nvPr>
            <p:ph type="pic" sz="quarter" idx="10"/>
          </p:nvPr>
        </p:nvSpPr>
        <p:spPr/>
      </p:sp>
    </p:spTree>
    <p:extLst>
      <p:ext uri="{BB962C8B-B14F-4D97-AF65-F5344CB8AC3E}">
        <p14:creationId xmlns:p14="http://schemas.microsoft.com/office/powerpoint/2010/main" val="1933665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EBBE200-2D62-45B9-AB66-80F581C880D0}"/>
              </a:ext>
            </a:extLst>
          </p:cNvPr>
          <p:cNvSpPr txBox="1"/>
          <p:nvPr/>
        </p:nvSpPr>
        <p:spPr>
          <a:xfrm>
            <a:off x="914347" y="3275334"/>
            <a:ext cx="8273196" cy="1938992"/>
          </a:xfrm>
          <a:prstGeom prst="rect">
            <a:avLst/>
          </a:prstGeom>
          <a:noFill/>
        </p:spPr>
        <p:txBody>
          <a:bodyPr wrap="square" rtlCol="0">
            <a:spAutoFit/>
          </a:bodyPr>
          <a:lstStyle/>
          <a:p>
            <a:r>
              <a:rPr lang="en-US" sz="12000" spc="800" dirty="0">
                <a:solidFill>
                  <a:srgbClr val="002060"/>
                </a:solidFill>
                <a:latin typeface="Brush Script MT" panose="03060802040406070304" pitchFamily="66" charset="-122"/>
                <a:ea typeface="Brush Script MT" panose="03060802040406070304" pitchFamily="66" charset="-122"/>
                <a:cs typeface="Brush Script MT" panose="03060802040406070304" pitchFamily="66" charset="-122"/>
              </a:rPr>
              <a:t>Beautiful text</a:t>
            </a:r>
          </a:p>
        </p:txBody>
      </p:sp>
      <p:sp>
        <p:nvSpPr>
          <p:cNvPr id="13" name="TextBox 12">
            <a:extLst>
              <a:ext uri="{FF2B5EF4-FFF2-40B4-BE49-F238E27FC236}">
                <a16:creationId xmlns:a16="http://schemas.microsoft.com/office/drawing/2014/main" id="{293F1BCF-B548-46D7-925E-7103DBC7D14E}"/>
              </a:ext>
            </a:extLst>
          </p:cNvPr>
          <p:cNvSpPr txBox="1"/>
          <p:nvPr/>
        </p:nvSpPr>
        <p:spPr>
          <a:xfrm>
            <a:off x="914347" y="11806867"/>
            <a:ext cx="8273195" cy="2725361"/>
          </a:xfrm>
          <a:prstGeom prst="rect">
            <a:avLst/>
          </a:prstGeom>
          <a:noFill/>
        </p:spPr>
        <p:txBody>
          <a:bodyPr wrap="square" rtlCol="0">
            <a:spAutoFit/>
          </a:bodyPr>
          <a:lstStyle/>
          <a:p>
            <a:pPr>
              <a:lnSpc>
                <a:spcPct val="150000"/>
              </a:lnSpc>
            </a:pPr>
            <a:r>
              <a:rPr lang="id-ID" sz="2933" dirty="0">
                <a:solidFill>
                  <a:srgbClr val="002060"/>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a:t>
            </a:r>
          </a:p>
          <a:p>
            <a:pPr>
              <a:lnSpc>
                <a:spcPct val="150000"/>
              </a:lnSpc>
            </a:pPr>
            <a:endParaRPr lang="id-ID" sz="2933" dirty="0">
              <a:solidFill>
                <a:srgbClr val="002060"/>
              </a:solidFill>
              <a:latin typeface="Roboto" panose="02000000000000000000" pitchFamily="2" charset="0"/>
              <a:ea typeface="Roboto" panose="02000000000000000000" pitchFamily="2" charset="0"/>
              <a:cs typeface="Lato" panose="020F0502020204030203" pitchFamily="34" charset="0"/>
            </a:endParaRPr>
          </a:p>
        </p:txBody>
      </p:sp>
      <p:sp>
        <p:nvSpPr>
          <p:cNvPr id="14" name="TextBox 13">
            <a:extLst>
              <a:ext uri="{FF2B5EF4-FFF2-40B4-BE49-F238E27FC236}">
                <a16:creationId xmlns:a16="http://schemas.microsoft.com/office/drawing/2014/main" id="{E3C09B10-FCB0-427F-A619-289C6EEC9389}"/>
              </a:ext>
            </a:extLst>
          </p:cNvPr>
          <p:cNvSpPr txBox="1"/>
          <p:nvPr/>
        </p:nvSpPr>
        <p:spPr>
          <a:xfrm>
            <a:off x="6006360" y="6142450"/>
            <a:ext cx="3181183" cy="2467599"/>
          </a:xfrm>
          <a:prstGeom prst="rect">
            <a:avLst/>
          </a:prstGeom>
          <a:noFill/>
        </p:spPr>
        <p:txBody>
          <a:bodyPr wrap="square" rtlCol="0">
            <a:spAutoFit/>
          </a:bodyPr>
          <a:lstStyle/>
          <a:p>
            <a:pPr>
              <a:lnSpc>
                <a:spcPct val="200000"/>
              </a:lnSpc>
            </a:pPr>
            <a:r>
              <a:rPr lang="id-ID" sz="20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a:t>
            </a:r>
            <a:endParaRPr lang="en-US" sz="2000" dirty="0">
              <a:solidFill>
                <a:schemeClr val="tx2"/>
              </a:solidFill>
              <a:latin typeface="Fivo Sans Med" pitchFamily="50" charset="0"/>
            </a:endParaRPr>
          </a:p>
        </p:txBody>
      </p:sp>
      <p:sp>
        <p:nvSpPr>
          <p:cNvPr id="15" name="TextBox 14">
            <a:extLst>
              <a:ext uri="{FF2B5EF4-FFF2-40B4-BE49-F238E27FC236}">
                <a16:creationId xmlns:a16="http://schemas.microsoft.com/office/drawing/2014/main" id="{5602CF53-5199-4E53-9422-6D96E221BFE5}"/>
              </a:ext>
            </a:extLst>
          </p:cNvPr>
          <p:cNvSpPr txBox="1"/>
          <p:nvPr/>
        </p:nvSpPr>
        <p:spPr>
          <a:xfrm>
            <a:off x="914347" y="17379724"/>
            <a:ext cx="8273196" cy="400110"/>
          </a:xfrm>
          <a:prstGeom prst="rect">
            <a:avLst/>
          </a:prstGeom>
          <a:noFill/>
        </p:spPr>
        <p:txBody>
          <a:bodyPr wrap="square" rtlCol="0">
            <a:spAutoFit/>
          </a:bodyPr>
          <a:lstStyle/>
          <a:p>
            <a:r>
              <a:rPr lang="en-US" sz="2000" spc="800" dirty="0">
                <a:solidFill>
                  <a:srgbClr val="002060"/>
                </a:solidFill>
                <a:latin typeface="Roboto" panose="02000000000000000000" pitchFamily="2" charset="0"/>
                <a:ea typeface="Roboto" panose="02000000000000000000" pitchFamily="2" charset="0"/>
              </a:rPr>
              <a:t>PRESENTATION TEMPLATE</a:t>
            </a:r>
          </a:p>
        </p:txBody>
      </p:sp>
      <p:sp>
        <p:nvSpPr>
          <p:cNvPr id="16" name="Freeform 5">
            <a:extLst>
              <a:ext uri="{FF2B5EF4-FFF2-40B4-BE49-F238E27FC236}">
                <a16:creationId xmlns:a16="http://schemas.microsoft.com/office/drawing/2014/main" id="{243B3FCE-BB26-4769-8421-AB8096D4C84A}"/>
              </a:ext>
            </a:extLst>
          </p:cNvPr>
          <p:cNvSpPr>
            <a:spLocks/>
          </p:cNvSpPr>
          <p:nvPr/>
        </p:nvSpPr>
        <p:spPr bwMode="auto">
          <a:xfrm>
            <a:off x="6291040" y="4780250"/>
            <a:ext cx="3083201" cy="775819"/>
          </a:xfrm>
          <a:custGeom>
            <a:avLst/>
            <a:gdLst>
              <a:gd name="T0" fmla="*/ 22 w 2056"/>
              <a:gd name="T1" fmla="*/ 332 h 374"/>
              <a:gd name="T2" fmla="*/ 2056 w 2056"/>
              <a:gd name="T3" fmla="*/ 0 h 374"/>
              <a:gd name="T4" fmla="*/ 33 w 2056"/>
              <a:gd name="T5" fmla="*/ 372 h 374"/>
              <a:gd name="T6" fmla="*/ 22 w 2056"/>
              <a:gd name="T7" fmla="*/ 332 h 374"/>
            </a:gdLst>
            <a:ahLst/>
            <a:cxnLst>
              <a:cxn ang="0">
                <a:pos x="T0" y="T1"/>
              </a:cxn>
              <a:cxn ang="0">
                <a:pos x="T2" y="T3"/>
              </a:cxn>
              <a:cxn ang="0">
                <a:pos x="T4" y="T5"/>
              </a:cxn>
              <a:cxn ang="0">
                <a:pos x="T6" y="T7"/>
              </a:cxn>
            </a:cxnLst>
            <a:rect l="0" t="0" r="r" b="b"/>
            <a:pathLst>
              <a:path w="2056" h="374">
                <a:moveTo>
                  <a:pt x="22" y="332"/>
                </a:moveTo>
                <a:cubicBezTo>
                  <a:pt x="663" y="73"/>
                  <a:pt x="2056" y="0"/>
                  <a:pt x="2056" y="0"/>
                </a:cubicBezTo>
                <a:cubicBezTo>
                  <a:pt x="33" y="372"/>
                  <a:pt x="33" y="372"/>
                  <a:pt x="33" y="372"/>
                </a:cubicBezTo>
                <a:cubicBezTo>
                  <a:pt x="8" y="374"/>
                  <a:pt x="0" y="341"/>
                  <a:pt x="22" y="332"/>
                </a:cubicBezTo>
                <a:close/>
              </a:path>
            </a:pathLst>
          </a:custGeom>
          <a:solidFill>
            <a:schemeClr val="bg1">
              <a:lumMod val="85000"/>
            </a:schemeClr>
          </a:solidFill>
          <a:ln>
            <a:noFill/>
          </a:ln>
        </p:spPr>
        <p:txBody>
          <a:bodyPr vert="horz" wrap="square" lIns="243802" tIns="121901" rIns="243802" bIns="121901" numCol="1" anchor="t" anchorCtr="0" compatLnSpc="1">
            <a:prstTxWarp prst="textNoShape">
              <a:avLst/>
            </a:prstTxWarp>
          </a:bodyPr>
          <a:lstStyle/>
          <a:p>
            <a:endParaRPr lang="en-US" sz="7199" dirty="0"/>
          </a:p>
        </p:txBody>
      </p:sp>
      <p:sp>
        <p:nvSpPr>
          <p:cNvPr id="17" name="Plassholder for bilde 16">
            <a:extLst>
              <a:ext uri="{FF2B5EF4-FFF2-40B4-BE49-F238E27FC236}">
                <a16:creationId xmlns:a16="http://schemas.microsoft.com/office/drawing/2014/main" id="{10C94EC1-1AD3-3B4D-984A-0FE6808E29AA}"/>
              </a:ext>
            </a:extLst>
          </p:cNvPr>
          <p:cNvSpPr>
            <a:spLocks noGrp="1"/>
          </p:cNvSpPr>
          <p:nvPr>
            <p:ph type="pic" sz="quarter" idx="10"/>
          </p:nvPr>
        </p:nvSpPr>
        <p:spPr/>
      </p:sp>
    </p:spTree>
    <p:extLst>
      <p:ext uri="{BB962C8B-B14F-4D97-AF65-F5344CB8AC3E}">
        <p14:creationId xmlns:p14="http://schemas.microsoft.com/office/powerpoint/2010/main" val="42086978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FC945376-3940-43F5-9242-548D3F1B64E2}"/>
              </a:ext>
            </a:extLst>
          </p:cNvPr>
          <p:cNvSpPr txBox="1"/>
          <p:nvPr/>
        </p:nvSpPr>
        <p:spPr>
          <a:xfrm>
            <a:off x="771645" y="16060253"/>
            <a:ext cx="8745300" cy="1938992"/>
          </a:xfrm>
          <a:prstGeom prst="rect">
            <a:avLst/>
          </a:prstGeom>
          <a:noFill/>
        </p:spPr>
        <p:txBody>
          <a:bodyPr wrap="square" rtlCol="0">
            <a:spAutoFit/>
          </a:bodyPr>
          <a:lstStyle/>
          <a:p>
            <a:r>
              <a:rPr lang="en-US" sz="12000" spc="800" dirty="0">
                <a:solidFill>
                  <a:srgbClr val="002060"/>
                </a:solidFill>
                <a:latin typeface="Brush Script MT" panose="03060802040406070304" pitchFamily="66" charset="-122"/>
                <a:ea typeface="Brush Script MT" panose="03060802040406070304" pitchFamily="66" charset="-122"/>
                <a:cs typeface="Brush Script MT" panose="03060802040406070304" pitchFamily="66" charset="-122"/>
              </a:rPr>
              <a:t>Your text here</a:t>
            </a:r>
          </a:p>
        </p:txBody>
      </p:sp>
      <p:sp>
        <p:nvSpPr>
          <p:cNvPr id="20" name="TextBox 19">
            <a:extLst>
              <a:ext uri="{FF2B5EF4-FFF2-40B4-BE49-F238E27FC236}">
                <a16:creationId xmlns:a16="http://schemas.microsoft.com/office/drawing/2014/main" id="{47998AB9-9316-4C75-BF73-656F3578ABFB}"/>
              </a:ext>
            </a:extLst>
          </p:cNvPr>
          <p:cNvSpPr txBox="1"/>
          <p:nvPr/>
        </p:nvSpPr>
        <p:spPr>
          <a:xfrm>
            <a:off x="771645" y="3133722"/>
            <a:ext cx="8745300" cy="2048318"/>
          </a:xfrm>
          <a:prstGeom prst="rect">
            <a:avLst/>
          </a:prstGeom>
          <a:noFill/>
        </p:spPr>
        <p:txBody>
          <a:bodyPr wrap="square" rtlCol="0">
            <a:spAutoFit/>
          </a:bodyPr>
          <a:lstStyle/>
          <a:p>
            <a:pPr algn="just">
              <a:lnSpc>
                <a:spcPct val="150000"/>
              </a:lnSpc>
            </a:pPr>
            <a:r>
              <a:rPr lang="id-ID" sz="2933"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a:t>
            </a:r>
            <a:endParaRPr lang="en-US" sz="2933"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21" name="Shape 5408">
            <a:extLst>
              <a:ext uri="{FF2B5EF4-FFF2-40B4-BE49-F238E27FC236}">
                <a16:creationId xmlns:a16="http://schemas.microsoft.com/office/drawing/2014/main" id="{F23F4F82-66A4-4DED-AC03-F1E4A1B75D1F}"/>
              </a:ext>
            </a:extLst>
          </p:cNvPr>
          <p:cNvSpPr/>
          <p:nvPr/>
        </p:nvSpPr>
        <p:spPr>
          <a:xfrm>
            <a:off x="5484445" y="6266305"/>
            <a:ext cx="863192" cy="780120"/>
          </a:xfrm>
          <a:custGeom>
            <a:avLst/>
            <a:gdLst/>
            <a:ahLst/>
            <a:cxnLst>
              <a:cxn ang="0">
                <a:pos x="wd2" y="hd2"/>
              </a:cxn>
              <a:cxn ang="5400000">
                <a:pos x="wd2" y="hd2"/>
              </a:cxn>
              <a:cxn ang="10800000">
                <a:pos x="wd2" y="hd2"/>
              </a:cxn>
              <a:cxn ang="16200000">
                <a:pos x="wd2" y="hd2"/>
              </a:cxn>
            </a:cxnLst>
            <a:rect l="0" t="0" r="r" b="b"/>
            <a:pathLst>
              <a:path w="21600" h="21600" extrusionOk="0">
                <a:moveTo>
                  <a:pt x="21600" y="19738"/>
                </a:moveTo>
                <a:cubicBezTo>
                  <a:pt x="21600" y="20855"/>
                  <a:pt x="20965" y="21600"/>
                  <a:pt x="20012" y="21600"/>
                </a:cubicBezTo>
                <a:cubicBezTo>
                  <a:pt x="1588" y="21600"/>
                  <a:pt x="1588" y="21600"/>
                  <a:pt x="1588" y="21600"/>
                </a:cubicBezTo>
                <a:cubicBezTo>
                  <a:pt x="635" y="21600"/>
                  <a:pt x="0" y="20855"/>
                  <a:pt x="0" y="19738"/>
                </a:cubicBezTo>
                <a:cubicBezTo>
                  <a:pt x="0" y="1490"/>
                  <a:pt x="0" y="1490"/>
                  <a:pt x="0" y="1490"/>
                </a:cubicBezTo>
                <a:cubicBezTo>
                  <a:pt x="0" y="745"/>
                  <a:pt x="635" y="0"/>
                  <a:pt x="1588" y="0"/>
                </a:cubicBezTo>
                <a:cubicBezTo>
                  <a:pt x="20012" y="0"/>
                  <a:pt x="20012" y="0"/>
                  <a:pt x="20012" y="0"/>
                </a:cubicBezTo>
                <a:cubicBezTo>
                  <a:pt x="20965" y="0"/>
                  <a:pt x="21600" y="745"/>
                  <a:pt x="21600" y="1490"/>
                </a:cubicBezTo>
                <a:lnTo>
                  <a:pt x="21600" y="19738"/>
                </a:lnTo>
                <a:close/>
                <a:moveTo>
                  <a:pt x="20012" y="5214"/>
                </a:moveTo>
                <a:cubicBezTo>
                  <a:pt x="20012" y="3724"/>
                  <a:pt x="20012" y="3724"/>
                  <a:pt x="20012" y="3724"/>
                </a:cubicBezTo>
                <a:cubicBezTo>
                  <a:pt x="20012" y="1490"/>
                  <a:pt x="20012" y="1490"/>
                  <a:pt x="20012" y="1490"/>
                </a:cubicBezTo>
                <a:cubicBezTo>
                  <a:pt x="9847" y="1490"/>
                  <a:pt x="9847" y="1490"/>
                  <a:pt x="9847" y="1490"/>
                </a:cubicBezTo>
                <a:cubicBezTo>
                  <a:pt x="9212" y="3352"/>
                  <a:pt x="9212" y="3352"/>
                  <a:pt x="9212" y="3352"/>
                </a:cubicBezTo>
                <a:cubicBezTo>
                  <a:pt x="1588" y="3352"/>
                  <a:pt x="1588" y="3352"/>
                  <a:pt x="1588" y="3352"/>
                </a:cubicBezTo>
                <a:cubicBezTo>
                  <a:pt x="1588" y="5214"/>
                  <a:pt x="1588" y="5214"/>
                  <a:pt x="1588" y="5214"/>
                </a:cubicBezTo>
                <a:lnTo>
                  <a:pt x="20012" y="5214"/>
                </a:lnTo>
                <a:close/>
                <a:moveTo>
                  <a:pt x="20012" y="19738"/>
                </a:moveTo>
                <a:cubicBezTo>
                  <a:pt x="20012" y="17876"/>
                  <a:pt x="20012" y="17876"/>
                  <a:pt x="20012" y="17876"/>
                </a:cubicBezTo>
                <a:cubicBezTo>
                  <a:pt x="1588" y="17876"/>
                  <a:pt x="1588" y="17876"/>
                  <a:pt x="1588" y="17876"/>
                </a:cubicBezTo>
                <a:cubicBezTo>
                  <a:pt x="1588" y="19738"/>
                  <a:pt x="1588" y="19738"/>
                  <a:pt x="1588" y="19738"/>
                </a:cubicBezTo>
                <a:lnTo>
                  <a:pt x="20012" y="19738"/>
                </a:lnTo>
                <a:close/>
                <a:moveTo>
                  <a:pt x="7624" y="2607"/>
                </a:moveTo>
                <a:cubicBezTo>
                  <a:pt x="7624" y="745"/>
                  <a:pt x="7624" y="745"/>
                  <a:pt x="7624" y="745"/>
                </a:cubicBezTo>
                <a:cubicBezTo>
                  <a:pt x="2859" y="745"/>
                  <a:pt x="2859" y="745"/>
                  <a:pt x="2859" y="745"/>
                </a:cubicBezTo>
                <a:cubicBezTo>
                  <a:pt x="2859" y="2607"/>
                  <a:pt x="2859" y="2607"/>
                  <a:pt x="2859" y="2607"/>
                </a:cubicBezTo>
                <a:lnTo>
                  <a:pt x="7624" y="2607"/>
                </a:lnTo>
                <a:close/>
                <a:moveTo>
                  <a:pt x="10800" y="6331"/>
                </a:moveTo>
                <a:cubicBezTo>
                  <a:pt x="8259" y="6331"/>
                  <a:pt x="6035" y="8566"/>
                  <a:pt x="6035" y="11545"/>
                </a:cubicBezTo>
                <a:cubicBezTo>
                  <a:pt x="6035" y="14524"/>
                  <a:pt x="8259" y="17131"/>
                  <a:pt x="10800" y="17131"/>
                </a:cubicBezTo>
                <a:cubicBezTo>
                  <a:pt x="13341" y="17131"/>
                  <a:pt x="15247" y="14524"/>
                  <a:pt x="15247" y="11545"/>
                </a:cubicBezTo>
                <a:cubicBezTo>
                  <a:pt x="15247" y="8566"/>
                  <a:pt x="13341" y="6331"/>
                  <a:pt x="10800" y="6331"/>
                </a:cubicBezTo>
                <a:close/>
                <a:moveTo>
                  <a:pt x="10800" y="15269"/>
                </a:moveTo>
                <a:cubicBezTo>
                  <a:pt x="8894" y="15269"/>
                  <a:pt x="7624" y="13779"/>
                  <a:pt x="7624" y="11545"/>
                </a:cubicBezTo>
                <a:cubicBezTo>
                  <a:pt x="7624" y="9683"/>
                  <a:pt x="8894" y="7821"/>
                  <a:pt x="10800" y="7821"/>
                </a:cubicBezTo>
                <a:cubicBezTo>
                  <a:pt x="12388" y="7821"/>
                  <a:pt x="13659" y="9683"/>
                  <a:pt x="13659" y="11545"/>
                </a:cubicBezTo>
                <a:cubicBezTo>
                  <a:pt x="13659" y="13779"/>
                  <a:pt x="12388" y="15269"/>
                  <a:pt x="10800" y="15269"/>
                </a:cubicBezTo>
                <a:close/>
                <a:moveTo>
                  <a:pt x="10800" y="9310"/>
                </a:moveTo>
                <a:cubicBezTo>
                  <a:pt x="9529" y="9310"/>
                  <a:pt x="8894" y="10428"/>
                  <a:pt x="8894" y="11545"/>
                </a:cubicBezTo>
                <a:cubicBezTo>
                  <a:pt x="8894" y="11917"/>
                  <a:pt x="8894" y="11917"/>
                  <a:pt x="9212" y="11917"/>
                </a:cubicBezTo>
                <a:cubicBezTo>
                  <a:pt x="9529" y="11917"/>
                  <a:pt x="9529" y="11917"/>
                  <a:pt x="9529" y="11545"/>
                </a:cubicBezTo>
                <a:cubicBezTo>
                  <a:pt x="9529" y="10800"/>
                  <a:pt x="10165" y="10055"/>
                  <a:pt x="10800" y="10055"/>
                </a:cubicBezTo>
                <a:cubicBezTo>
                  <a:pt x="10800" y="10055"/>
                  <a:pt x="11118" y="10055"/>
                  <a:pt x="11118" y="9683"/>
                </a:cubicBezTo>
                <a:cubicBezTo>
                  <a:pt x="11118" y="9683"/>
                  <a:pt x="10800" y="9310"/>
                  <a:pt x="10800" y="9310"/>
                </a:cubicBezTo>
                <a:close/>
              </a:path>
            </a:pathLst>
          </a:custGeom>
          <a:solidFill>
            <a:schemeClr val="bg1">
              <a:lumMod val="85000"/>
            </a:schemeClr>
          </a:solidFill>
          <a:ln w="12700" cap="flat">
            <a:noFill/>
            <a:miter lim="400000"/>
          </a:ln>
          <a:effectLst/>
        </p:spPr>
        <p:txBody>
          <a:bodyPr wrap="square" lIns="243797" tIns="243797" rIns="243797" bIns="243797" numCol="1" anchor="t">
            <a:noAutofit/>
          </a:bodyPr>
          <a:lstStyle/>
          <a:p>
            <a:pPr>
              <a:defRPr sz="2400">
                <a:solidFill>
                  <a:srgbClr val="000000"/>
                </a:solidFill>
                <a:latin typeface="Calibri"/>
                <a:ea typeface="Calibri"/>
                <a:cs typeface="Calibri"/>
                <a:sym typeface="Calibri"/>
              </a:defRPr>
            </a:pPr>
            <a:endParaRPr sz="12798" dirty="0">
              <a:solidFill>
                <a:schemeClr val="tx2"/>
              </a:solidFill>
            </a:endParaRPr>
          </a:p>
        </p:txBody>
      </p:sp>
      <p:sp>
        <p:nvSpPr>
          <p:cNvPr id="23" name="TextBox 22">
            <a:extLst>
              <a:ext uri="{FF2B5EF4-FFF2-40B4-BE49-F238E27FC236}">
                <a16:creationId xmlns:a16="http://schemas.microsoft.com/office/drawing/2014/main" id="{9CE0C5FF-0282-467A-B46F-356ECDFA20DD}"/>
              </a:ext>
            </a:extLst>
          </p:cNvPr>
          <p:cNvSpPr txBox="1"/>
          <p:nvPr/>
        </p:nvSpPr>
        <p:spPr>
          <a:xfrm>
            <a:off x="5401318" y="7986799"/>
            <a:ext cx="4032498" cy="2725361"/>
          </a:xfrm>
          <a:prstGeom prst="rect">
            <a:avLst/>
          </a:prstGeom>
          <a:noFill/>
        </p:spPr>
        <p:txBody>
          <a:bodyPr wrap="square" rtlCol="0">
            <a:spAutoFit/>
          </a:bodyPr>
          <a:lstStyle/>
          <a:p>
            <a:pPr algn="just">
              <a:lnSpc>
                <a:spcPct val="150000"/>
              </a:lnSpc>
            </a:pPr>
            <a:r>
              <a:rPr lang="id-ID" sz="2933"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t>
            </a:r>
          </a:p>
          <a:p>
            <a:pPr algn="just">
              <a:lnSpc>
                <a:spcPct val="150000"/>
              </a:lnSpc>
            </a:pPr>
            <a:r>
              <a:rPr lang="id-ID" sz="2933" dirty="0">
                <a:solidFill>
                  <a:schemeClr val="tx2"/>
                </a:solidFill>
                <a:latin typeface="Roboto" panose="02000000000000000000" pitchFamily="2" charset="0"/>
                <a:ea typeface="Roboto" panose="02000000000000000000" pitchFamily="2" charset="0"/>
                <a:cs typeface="Lato" panose="020F0502020204030203" pitchFamily="34" charset="0"/>
              </a:rPr>
              <a:t>amet, consectetur </a:t>
            </a:r>
          </a:p>
          <a:p>
            <a:pPr algn="just">
              <a:lnSpc>
                <a:spcPct val="150000"/>
              </a:lnSpc>
            </a:pPr>
            <a:r>
              <a:rPr lang="id-ID" sz="2933" dirty="0">
                <a:solidFill>
                  <a:schemeClr val="tx2"/>
                </a:solidFill>
                <a:latin typeface="Roboto" panose="02000000000000000000" pitchFamily="2" charset="0"/>
                <a:ea typeface="Roboto" panose="02000000000000000000" pitchFamily="2" charset="0"/>
                <a:cs typeface="Lato" panose="020F0502020204030203" pitchFamily="34" charset="0"/>
              </a:rPr>
              <a:t>adipiscing elit, sed </a:t>
            </a:r>
          </a:p>
          <a:p>
            <a:pPr algn="just">
              <a:lnSpc>
                <a:spcPct val="150000"/>
              </a:lnSpc>
            </a:pPr>
            <a:r>
              <a:rPr lang="id-ID" sz="2933" dirty="0">
                <a:solidFill>
                  <a:schemeClr val="tx2"/>
                </a:solidFill>
                <a:latin typeface="Roboto" panose="02000000000000000000" pitchFamily="2" charset="0"/>
                <a:ea typeface="Roboto" panose="02000000000000000000" pitchFamily="2" charset="0"/>
                <a:cs typeface="Lato" panose="020F0502020204030203" pitchFamily="34" charset="0"/>
              </a:rPr>
              <a:t>do eiusmod tempor</a:t>
            </a:r>
            <a:endParaRPr lang="en-US" sz="2933"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24" name="TextBox 23">
            <a:extLst>
              <a:ext uri="{FF2B5EF4-FFF2-40B4-BE49-F238E27FC236}">
                <a16:creationId xmlns:a16="http://schemas.microsoft.com/office/drawing/2014/main" id="{CDF5444E-CA7C-46A7-8B26-D43EF6D4B65A}"/>
              </a:ext>
            </a:extLst>
          </p:cNvPr>
          <p:cNvSpPr txBox="1"/>
          <p:nvPr/>
        </p:nvSpPr>
        <p:spPr>
          <a:xfrm>
            <a:off x="5401316" y="7314189"/>
            <a:ext cx="4887272" cy="584775"/>
          </a:xfrm>
          <a:prstGeom prst="rect">
            <a:avLst/>
          </a:prstGeom>
          <a:noFill/>
        </p:spPr>
        <p:txBody>
          <a:bodyPr wrap="square" rtlCol="0">
            <a:spAutoFit/>
          </a:bodyPr>
          <a:lstStyle/>
          <a:p>
            <a:pPr>
              <a:tabLst>
                <a:tab pos="9574305" algn="l"/>
              </a:tabLst>
            </a:pPr>
            <a:r>
              <a:rPr lang="en-US" sz="3200" b="1" spc="800" dirty="0">
                <a:solidFill>
                  <a:schemeClr val="tx2"/>
                </a:solidFill>
                <a:latin typeface="Roboto" panose="02000000000000000000" pitchFamily="2" charset="0"/>
                <a:ea typeface="Roboto" panose="02000000000000000000" pitchFamily="2" charset="0"/>
                <a:cs typeface="Times New Roman" panose="02020603050405020304" pitchFamily="18" charset="0"/>
              </a:rPr>
              <a:t>Text Here</a:t>
            </a:r>
          </a:p>
        </p:txBody>
      </p:sp>
      <p:sp>
        <p:nvSpPr>
          <p:cNvPr id="7" name="Picture Placeholder 6">
            <a:extLst>
              <a:ext uri="{FF2B5EF4-FFF2-40B4-BE49-F238E27FC236}">
                <a16:creationId xmlns:a16="http://schemas.microsoft.com/office/drawing/2014/main" id="{7368C4C3-812F-4932-9D3F-18897B5F50FE}"/>
              </a:ext>
            </a:extLst>
          </p:cNvPr>
          <p:cNvSpPr>
            <a:spLocks noGrp="1"/>
          </p:cNvSpPr>
          <p:nvPr>
            <p:ph type="pic" sz="quarter" idx="10"/>
          </p:nvPr>
        </p:nvSpPr>
        <p:spPr/>
      </p:sp>
      <p:sp>
        <p:nvSpPr>
          <p:cNvPr id="9" name="Picture Placeholder 8">
            <a:extLst>
              <a:ext uri="{FF2B5EF4-FFF2-40B4-BE49-F238E27FC236}">
                <a16:creationId xmlns:a16="http://schemas.microsoft.com/office/drawing/2014/main" id="{5F620E6E-9762-46C0-BE48-906B30C672E3}"/>
              </a:ext>
            </a:extLst>
          </p:cNvPr>
          <p:cNvSpPr>
            <a:spLocks noGrp="1"/>
          </p:cNvSpPr>
          <p:nvPr>
            <p:ph type="pic" sz="quarter" idx="11"/>
          </p:nvPr>
        </p:nvSpPr>
        <p:spPr>
          <a:xfrm>
            <a:off x="5484445" y="11057466"/>
            <a:ext cx="4032499" cy="4758266"/>
          </a:xfrm>
        </p:spPr>
      </p:sp>
    </p:spTree>
    <p:extLst>
      <p:ext uri="{BB962C8B-B14F-4D97-AF65-F5344CB8AC3E}">
        <p14:creationId xmlns:p14="http://schemas.microsoft.com/office/powerpoint/2010/main" val="7393112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330FCF9-32C2-42EE-B090-AC39750DCEEE}"/>
              </a:ext>
            </a:extLst>
          </p:cNvPr>
          <p:cNvSpPr/>
          <p:nvPr/>
        </p:nvSpPr>
        <p:spPr>
          <a:xfrm>
            <a:off x="3712437" y="1411"/>
            <a:ext cx="6576151" cy="18285178"/>
          </a:xfrm>
          <a:prstGeom prst="rect">
            <a:avLst/>
          </a:prstGeom>
          <a:solidFill>
            <a:srgbClr val="001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9" dirty="0">
              <a:solidFill>
                <a:srgbClr val="001E55"/>
              </a:solidFill>
              <a:highlight>
                <a:srgbClr val="FFFF00"/>
              </a:highlight>
            </a:endParaRPr>
          </a:p>
        </p:txBody>
      </p:sp>
      <p:sp>
        <p:nvSpPr>
          <p:cNvPr id="11" name="TextBox 10">
            <a:extLst>
              <a:ext uri="{FF2B5EF4-FFF2-40B4-BE49-F238E27FC236}">
                <a16:creationId xmlns:a16="http://schemas.microsoft.com/office/drawing/2014/main" id="{29018F5E-021C-4D9B-B362-B8CF42A3C194}"/>
              </a:ext>
            </a:extLst>
          </p:cNvPr>
          <p:cNvSpPr txBox="1"/>
          <p:nvPr/>
        </p:nvSpPr>
        <p:spPr>
          <a:xfrm>
            <a:off x="335194" y="2914116"/>
            <a:ext cx="2895686" cy="2015936"/>
          </a:xfrm>
          <a:prstGeom prst="rect">
            <a:avLst/>
          </a:prstGeom>
          <a:noFill/>
        </p:spPr>
        <p:txBody>
          <a:bodyPr wrap="square" rtlCol="0">
            <a:spAutoFit/>
          </a:bodyPr>
          <a:lstStyle/>
          <a:p>
            <a:r>
              <a:rPr lang="id-ID" sz="25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sectetur elit, sed do eiusmod tempor incididunt.</a:t>
            </a:r>
            <a:endParaRPr lang="en-US" sz="2500" dirty="0">
              <a:solidFill>
                <a:schemeClr val="tx2"/>
              </a:solidFill>
              <a:latin typeface="Fivo Sans Med" pitchFamily="50" charset="0"/>
            </a:endParaRPr>
          </a:p>
        </p:txBody>
      </p:sp>
      <p:sp>
        <p:nvSpPr>
          <p:cNvPr id="14" name="TextBox 13">
            <a:extLst>
              <a:ext uri="{FF2B5EF4-FFF2-40B4-BE49-F238E27FC236}">
                <a16:creationId xmlns:a16="http://schemas.microsoft.com/office/drawing/2014/main" id="{33B05127-0BC6-42D5-97AD-B6B844355C82}"/>
              </a:ext>
            </a:extLst>
          </p:cNvPr>
          <p:cNvSpPr txBox="1"/>
          <p:nvPr/>
        </p:nvSpPr>
        <p:spPr>
          <a:xfrm rot="16200000">
            <a:off x="-3680634" y="9709666"/>
            <a:ext cx="11415543" cy="3703001"/>
          </a:xfrm>
          <a:prstGeom prst="rect">
            <a:avLst/>
          </a:prstGeom>
          <a:noFill/>
        </p:spPr>
        <p:txBody>
          <a:bodyPr wrap="square" rtlCol="0">
            <a:spAutoFit/>
          </a:bodyPr>
          <a:lstStyle/>
          <a:p>
            <a:r>
              <a:rPr lang="en-US" sz="23463" spc="800" dirty="0">
                <a:solidFill>
                  <a:srgbClr val="002060"/>
                </a:solidFill>
                <a:latin typeface="Brush Script MT" panose="03060802040406070304" pitchFamily="66" charset="-122"/>
                <a:ea typeface="Brush Script MT" panose="03060802040406070304" pitchFamily="66" charset="-122"/>
                <a:cs typeface="Brush Script MT" panose="03060802040406070304" pitchFamily="66" charset="-122"/>
              </a:rPr>
              <a:t>Beautiful</a:t>
            </a:r>
          </a:p>
        </p:txBody>
      </p:sp>
      <p:sp>
        <p:nvSpPr>
          <p:cNvPr id="15" name="TextBox 14">
            <a:extLst>
              <a:ext uri="{FF2B5EF4-FFF2-40B4-BE49-F238E27FC236}">
                <a16:creationId xmlns:a16="http://schemas.microsoft.com/office/drawing/2014/main" id="{450024F1-40AD-4460-89FA-C8418B8C1582}"/>
              </a:ext>
            </a:extLst>
          </p:cNvPr>
          <p:cNvSpPr txBox="1"/>
          <p:nvPr/>
        </p:nvSpPr>
        <p:spPr>
          <a:xfrm>
            <a:off x="6576152" y="15513368"/>
            <a:ext cx="14821634" cy="502573"/>
          </a:xfrm>
          <a:prstGeom prst="rect">
            <a:avLst/>
          </a:prstGeom>
          <a:noFill/>
        </p:spPr>
        <p:txBody>
          <a:bodyPr wrap="square" rtlCol="0">
            <a:spAutoFit/>
          </a:bodyPr>
          <a:lstStyle/>
          <a:p>
            <a:pPr algn="ctr"/>
            <a:r>
              <a:rPr lang="en-US" sz="2666" spc="800" dirty="0">
                <a:solidFill>
                  <a:schemeClr val="bg1"/>
                </a:solidFill>
                <a:latin typeface="Roboto" panose="02000000000000000000" pitchFamily="2" charset="0"/>
                <a:ea typeface="Roboto" panose="02000000000000000000" pitchFamily="2" charset="0"/>
              </a:rPr>
              <a:t>PRESENTATION TEMPLATE</a:t>
            </a:r>
          </a:p>
        </p:txBody>
      </p:sp>
      <p:sp>
        <p:nvSpPr>
          <p:cNvPr id="7" name="Plassholder for bilde 6">
            <a:extLst>
              <a:ext uri="{FF2B5EF4-FFF2-40B4-BE49-F238E27FC236}">
                <a16:creationId xmlns:a16="http://schemas.microsoft.com/office/drawing/2014/main" id="{3C1E4AD1-08AF-084C-B703-86D3CB7215B0}"/>
              </a:ext>
            </a:extLst>
          </p:cNvPr>
          <p:cNvSpPr>
            <a:spLocks noGrp="1"/>
          </p:cNvSpPr>
          <p:nvPr>
            <p:ph type="pic" sz="quarter" idx="10"/>
          </p:nvPr>
        </p:nvSpPr>
        <p:spPr/>
      </p:sp>
    </p:spTree>
    <p:extLst>
      <p:ext uri="{BB962C8B-B14F-4D97-AF65-F5344CB8AC3E}">
        <p14:creationId xmlns:p14="http://schemas.microsoft.com/office/powerpoint/2010/main" val="518912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4149C373-8F51-43FE-925A-3AA3BE3F1FCE}"/>
              </a:ext>
            </a:extLst>
          </p:cNvPr>
          <p:cNvSpPr txBox="1"/>
          <p:nvPr/>
        </p:nvSpPr>
        <p:spPr>
          <a:xfrm>
            <a:off x="1046710" y="14348209"/>
            <a:ext cx="8108324" cy="1371273"/>
          </a:xfrm>
          <a:prstGeom prst="rect">
            <a:avLst/>
          </a:prstGeom>
          <a:noFill/>
        </p:spPr>
        <p:txBody>
          <a:bodyPr wrap="square" rtlCol="0">
            <a:spAutoFit/>
          </a:bodyPr>
          <a:lstStyle/>
          <a:p>
            <a:pPr algn="just">
              <a:lnSpc>
                <a:spcPct val="150000"/>
              </a:lnSpc>
            </a:pPr>
            <a:r>
              <a:rPr lang="id-ID" sz="2933"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a:t>
            </a:r>
            <a:endParaRPr lang="en-US" sz="2933"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21" name="Rectangle 20">
            <a:extLst>
              <a:ext uri="{FF2B5EF4-FFF2-40B4-BE49-F238E27FC236}">
                <a16:creationId xmlns:a16="http://schemas.microsoft.com/office/drawing/2014/main" id="{E65B3CFD-7B26-413D-BCEC-86A61C10B13F}"/>
              </a:ext>
            </a:extLst>
          </p:cNvPr>
          <p:cNvSpPr/>
          <p:nvPr/>
        </p:nvSpPr>
        <p:spPr>
          <a:xfrm>
            <a:off x="1" y="6633562"/>
            <a:ext cx="4023360" cy="4867825"/>
          </a:xfrm>
          <a:prstGeom prst="rect">
            <a:avLst/>
          </a:prstGeom>
          <a:solidFill>
            <a:srgbClr val="001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9" dirty="0"/>
          </a:p>
        </p:txBody>
      </p:sp>
      <p:sp>
        <p:nvSpPr>
          <p:cNvPr id="7" name="Picture Placeholder 6">
            <a:extLst>
              <a:ext uri="{FF2B5EF4-FFF2-40B4-BE49-F238E27FC236}">
                <a16:creationId xmlns:a16="http://schemas.microsoft.com/office/drawing/2014/main" id="{5FF02DC7-E35D-441F-8871-FC7C840EAE1A}"/>
              </a:ext>
            </a:extLst>
          </p:cNvPr>
          <p:cNvSpPr>
            <a:spLocks noGrp="1"/>
          </p:cNvSpPr>
          <p:nvPr>
            <p:ph type="pic" sz="quarter" idx="10"/>
          </p:nvPr>
        </p:nvSpPr>
        <p:spPr>
          <a:xfrm>
            <a:off x="4023361" y="1738086"/>
            <a:ext cx="6265226" cy="9763301"/>
          </a:xfrm>
        </p:spPr>
      </p:sp>
      <p:sp>
        <p:nvSpPr>
          <p:cNvPr id="9" name="Picture Placeholder 8">
            <a:extLst>
              <a:ext uri="{FF2B5EF4-FFF2-40B4-BE49-F238E27FC236}">
                <a16:creationId xmlns:a16="http://schemas.microsoft.com/office/drawing/2014/main" id="{50769F3C-2B91-431E-A5F4-202B06718607}"/>
              </a:ext>
            </a:extLst>
          </p:cNvPr>
          <p:cNvSpPr>
            <a:spLocks noGrp="1"/>
          </p:cNvSpPr>
          <p:nvPr>
            <p:ph type="pic" sz="quarter" idx="11"/>
          </p:nvPr>
        </p:nvSpPr>
        <p:spPr>
          <a:xfrm>
            <a:off x="1" y="1738087"/>
            <a:ext cx="4023360" cy="4868576"/>
          </a:xfrm>
        </p:spPr>
      </p:sp>
      <p:sp>
        <p:nvSpPr>
          <p:cNvPr id="14" name="TextBox 13">
            <a:extLst>
              <a:ext uri="{FF2B5EF4-FFF2-40B4-BE49-F238E27FC236}">
                <a16:creationId xmlns:a16="http://schemas.microsoft.com/office/drawing/2014/main" id="{9AD249A5-A350-4A1B-B7CA-9CAFC6F8FFF0}"/>
              </a:ext>
            </a:extLst>
          </p:cNvPr>
          <p:cNvSpPr txBox="1"/>
          <p:nvPr/>
        </p:nvSpPr>
        <p:spPr>
          <a:xfrm>
            <a:off x="539264" y="7735620"/>
            <a:ext cx="2696305" cy="2400657"/>
          </a:xfrm>
          <a:prstGeom prst="rect">
            <a:avLst/>
          </a:prstGeom>
          <a:noFill/>
        </p:spPr>
        <p:txBody>
          <a:bodyPr wrap="square" rtlCol="0">
            <a:spAutoFit/>
          </a:bodyPr>
          <a:lstStyle/>
          <a:p>
            <a:r>
              <a:rPr lang="id-ID" sz="2500" dirty="0">
                <a:solidFill>
                  <a:schemeClr val="bg1"/>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a:t>
            </a:r>
            <a:endParaRPr lang="en-US" sz="2500" dirty="0">
              <a:solidFill>
                <a:schemeClr val="bg1"/>
              </a:solidFill>
              <a:latin typeface="Fivo Sans Med" pitchFamily="50" charset="0"/>
            </a:endParaRPr>
          </a:p>
        </p:txBody>
      </p:sp>
      <p:sp>
        <p:nvSpPr>
          <p:cNvPr id="19" name="TextBox 13">
            <a:extLst>
              <a:ext uri="{FF2B5EF4-FFF2-40B4-BE49-F238E27FC236}">
                <a16:creationId xmlns:a16="http://schemas.microsoft.com/office/drawing/2014/main" id="{B5AFDB43-AD5D-8943-9B53-28E0063F663E}"/>
              </a:ext>
            </a:extLst>
          </p:cNvPr>
          <p:cNvSpPr txBox="1"/>
          <p:nvPr/>
        </p:nvSpPr>
        <p:spPr>
          <a:xfrm>
            <a:off x="1046706" y="11891807"/>
            <a:ext cx="9241881" cy="2400657"/>
          </a:xfrm>
          <a:prstGeom prst="rect">
            <a:avLst/>
          </a:prstGeom>
          <a:noFill/>
        </p:spPr>
        <p:txBody>
          <a:bodyPr wrap="square" rtlCol="0">
            <a:spAutoFit/>
          </a:bodyPr>
          <a:lstStyle/>
          <a:p>
            <a:r>
              <a:rPr lang="en-US" sz="15000" spc="800" dirty="0">
                <a:solidFill>
                  <a:srgbClr val="002060"/>
                </a:solidFill>
                <a:latin typeface="Brush Script MT" panose="03060802040406070304" pitchFamily="66" charset="-122"/>
                <a:ea typeface="Brush Script MT" panose="03060802040406070304" pitchFamily="66" charset="-122"/>
                <a:cs typeface="Brush Script MT" panose="03060802040406070304" pitchFamily="66" charset="-122"/>
              </a:rPr>
              <a:t>Beautiful</a:t>
            </a:r>
          </a:p>
        </p:txBody>
      </p:sp>
    </p:spTree>
    <p:extLst>
      <p:ext uri="{BB962C8B-B14F-4D97-AF65-F5344CB8AC3E}">
        <p14:creationId xmlns:p14="http://schemas.microsoft.com/office/powerpoint/2010/main" val="12484166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A2DF3E91-B277-4D74-B366-EF50330F8036}"/>
              </a:ext>
            </a:extLst>
          </p:cNvPr>
          <p:cNvSpPr txBox="1"/>
          <p:nvPr/>
        </p:nvSpPr>
        <p:spPr>
          <a:xfrm>
            <a:off x="6978690" y="6465385"/>
            <a:ext cx="2701338" cy="3716146"/>
          </a:xfrm>
          <a:prstGeom prst="rect">
            <a:avLst/>
          </a:prstGeom>
          <a:noFill/>
        </p:spPr>
        <p:txBody>
          <a:bodyPr wrap="square" rtlCol="0">
            <a:spAutoFit/>
          </a:bodyPr>
          <a:lstStyle/>
          <a:p>
            <a:pPr>
              <a:lnSpc>
                <a:spcPct val="150000"/>
              </a:lnSpc>
            </a:pPr>
            <a:r>
              <a:rPr lang="id-ID" sz="2666"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consectetur adipiscing elit,.</a:t>
            </a:r>
            <a:endParaRPr lang="en-US" sz="2666"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22" name="Rectangle 21">
            <a:extLst>
              <a:ext uri="{FF2B5EF4-FFF2-40B4-BE49-F238E27FC236}">
                <a16:creationId xmlns:a16="http://schemas.microsoft.com/office/drawing/2014/main" id="{0A5E1101-FFB8-435A-92B6-0B06DE99E5B6}"/>
              </a:ext>
            </a:extLst>
          </p:cNvPr>
          <p:cNvSpPr/>
          <p:nvPr/>
        </p:nvSpPr>
        <p:spPr>
          <a:xfrm>
            <a:off x="0" y="15146729"/>
            <a:ext cx="10288588" cy="32161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9" dirty="0">
              <a:highlight>
                <a:srgbClr val="001E55"/>
              </a:highlight>
            </a:endParaRPr>
          </a:p>
        </p:txBody>
      </p:sp>
      <p:sp>
        <p:nvSpPr>
          <p:cNvPr id="23" name="TextBox 22">
            <a:extLst>
              <a:ext uri="{FF2B5EF4-FFF2-40B4-BE49-F238E27FC236}">
                <a16:creationId xmlns:a16="http://schemas.microsoft.com/office/drawing/2014/main" id="{1FBAE565-C868-4DBF-AE76-DF33EF0149EC}"/>
              </a:ext>
            </a:extLst>
          </p:cNvPr>
          <p:cNvSpPr txBox="1"/>
          <p:nvPr/>
        </p:nvSpPr>
        <p:spPr>
          <a:xfrm>
            <a:off x="671288" y="15989192"/>
            <a:ext cx="9617300" cy="2092881"/>
          </a:xfrm>
          <a:prstGeom prst="rect">
            <a:avLst/>
          </a:prstGeom>
          <a:noFill/>
        </p:spPr>
        <p:txBody>
          <a:bodyPr wrap="square" rtlCol="0">
            <a:spAutoFit/>
          </a:bodyPr>
          <a:lstStyle/>
          <a:p>
            <a:r>
              <a:rPr lang="en-US" sz="13000"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Beautiful</a:t>
            </a:r>
          </a:p>
        </p:txBody>
      </p:sp>
      <p:sp>
        <p:nvSpPr>
          <p:cNvPr id="24" name="TextBox 23">
            <a:extLst>
              <a:ext uri="{FF2B5EF4-FFF2-40B4-BE49-F238E27FC236}">
                <a16:creationId xmlns:a16="http://schemas.microsoft.com/office/drawing/2014/main" id="{BDDB0BB6-CAB7-4E80-9871-63AFAC320121}"/>
              </a:ext>
            </a:extLst>
          </p:cNvPr>
          <p:cNvSpPr txBox="1"/>
          <p:nvPr/>
        </p:nvSpPr>
        <p:spPr>
          <a:xfrm>
            <a:off x="671288" y="3757725"/>
            <a:ext cx="7476105" cy="861774"/>
          </a:xfrm>
          <a:prstGeom prst="rect">
            <a:avLst/>
          </a:prstGeom>
          <a:noFill/>
        </p:spPr>
        <p:txBody>
          <a:bodyPr wrap="square" rtlCol="0">
            <a:spAutoFit/>
          </a:bodyPr>
          <a:lstStyle/>
          <a:p>
            <a:r>
              <a:rPr lang="id-ID" sz="25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sectetur elit, sed do er tempor incididunt.</a:t>
            </a:r>
            <a:endParaRPr lang="en-US" sz="2500" dirty="0">
              <a:solidFill>
                <a:schemeClr val="tx2"/>
              </a:solidFill>
              <a:latin typeface="Fivo Sans Med" pitchFamily="50" charset="0"/>
            </a:endParaRPr>
          </a:p>
        </p:txBody>
      </p:sp>
      <p:sp>
        <p:nvSpPr>
          <p:cNvPr id="26" name="Shape 5568">
            <a:extLst>
              <a:ext uri="{FF2B5EF4-FFF2-40B4-BE49-F238E27FC236}">
                <a16:creationId xmlns:a16="http://schemas.microsoft.com/office/drawing/2014/main" id="{BBDE0EC8-3C02-4F3C-BC03-CD248DFD6A26}"/>
              </a:ext>
            </a:extLst>
          </p:cNvPr>
          <p:cNvSpPr/>
          <p:nvPr/>
        </p:nvSpPr>
        <p:spPr>
          <a:xfrm>
            <a:off x="7859352" y="11208903"/>
            <a:ext cx="576081" cy="886079"/>
          </a:xfrm>
          <a:custGeom>
            <a:avLst/>
            <a:gdLst/>
            <a:ahLst/>
            <a:cxnLst>
              <a:cxn ang="0">
                <a:pos x="wd2" y="hd2"/>
              </a:cxn>
              <a:cxn ang="5400000">
                <a:pos x="wd2" y="hd2"/>
              </a:cxn>
              <a:cxn ang="10800000">
                <a:pos x="wd2" y="hd2"/>
              </a:cxn>
              <a:cxn ang="16200000">
                <a:pos x="wd2" y="hd2"/>
              </a:cxn>
            </a:cxnLst>
            <a:rect l="0" t="0" r="r" b="b"/>
            <a:pathLst>
              <a:path w="21600" h="21600" extrusionOk="0">
                <a:moveTo>
                  <a:pt x="20250" y="13540"/>
                </a:moveTo>
                <a:cubicBezTo>
                  <a:pt x="19350" y="13540"/>
                  <a:pt x="18900" y="13540"/>
                  <a:pt x="18900" y="13218"/>
                </a:cubicBezTo>
                <a:cubicBezTo>
                  <a:pt x="14850" y="9027"/>
                  <a:pt x="14850" y="9027"/>
                  <a:pt x="14850" y="9027"/>
                </a:cubicBezTo>
                <a:cubicBezTo>
                  <a:pt x="13950" y="9027"/>
                  <a:pt x="13950" y="9027"/>
                  <a:pt x="13950" y="9027"/>
                </a:cubicBezTo>
                <a:cubicBezTo>
                  <a:pt x="13950" y="10639"/>
                  <a:pt x="13950" y="10639"/>
                  <a:pt x="13950" y="10639"/>
                </a:cubicBezTo>
                <a:cubicBezTo>
                  <a:pt x="18450" y="15475"/>
                  <a:pt x="18450" y="15475"/>
                  <a:pt x="18450" y="15475"/>
                </a:cubicBezTo>
                <a:cubicBezTo>
                  <a:pt x="18450" y="15797"/>
                  <a:pt x="18450" y="15797"/>
                  <a:pt x="18450" y="16119"/>
                </a:cubicBezTo>
                <a:cubicBezTo>
                  <a:pt x="18450" y="16442"/>
                  <a:pt x="18000" y="16764"/>
                  <a:pt x="17550" y="16764"/>
                </a:cubicBezTo>
                <a:cubicBezTo>
                  <a:pt x="13950" y="16764"/>
                  <a:pt x="13950" y="16764"/>
                  <a:pt x="13950" y="16764"/>
                </a:cubicBezTo>
                <a:cubicBezTo>
                  <a:pt x="13950" y="19988"/>
                  <a:pt x="13950" y="19988"/>
                  <a:pt x="13950" y="19988"/>
                </a:cubicBezTo>
                <a:cubicBezTo>
                  <a:pt x="13950" y="20955"/>
                  <a:pt x="13050" y="21600"/>
                  <a:pt x="12150" y="21600"/>
                </a:cubicBezTo>
                <a:cubicBezTo>
                  <a:pt x="9450" y="21600"/>
                  <a:pt x="9450" y="21600"/>
                  <a:pt x="9450" y="21600"/>
                </a:cubicBezTo>
                <a:cubicBezTo>
                  <a:pt x="8550" y="21600"/>
                  <a:pt x="7650" y="20955"/>
                  <a:pt x="7650" y="19988"/>
                </a:cubicBezTo>
                <a:cubicBezTo>
                  <a:pt x="7650" y="16764"/>
                  <a:pt x="7650" y="16764"/>
                  <a:pt x="7650" y="16764"/>
                </a:cubicBezTo>
                <a:cubicBezTo>
                  <a:pt x="4050" y="16764"/>
                  <a:pt x="4050" y="16764"/>
                  <a:pt x="4050" y="16764"/>
                </a:cubicBezTo>
                <a:cubicBezTo>
                  <a:pt x="3600" y="16764"/>
                  <a:pt x="3150" y="16442"/>
                  <a:pt x="3150" y="16119"/>
                </a:cubicBezTo>
                <a:cubicBezTo>
                  <a:pt x="3150" y="15797"/>
                  <a:pt x="3150" y="15797"/>
                  <a:pt x="3150" y="15475"/>
                </a:cubicBezTo>
                <a:cubicBezTo>
                  <a:pt x="7650" y="10639"/>
                  <a:pt x="7650" y="10639"/>
                  <a:pt x="7650" y="10639"/>
                </a:cubicBezTo>
                <a:cubicBezTo>
                  <a:pt x="7650" y="9027"/>
                  <a:pt x="7650" y="9027"/>
                  <a:pt x="7650" y="9027"/>
                </a:cubicBezTo>
                <a:cubicBezTo>
                  <a:pt x="6750" y="9027"/>
                  <a:pt x="6750" y="9027"/>
                  <a:pt x="6750" y="9027"/>
                </a:cubicBezTo>
                <a:cubicBezTo>
                  <a:pt x="2700" y="13218"/>
                  <a:pt x="2700" y="13218"/>
                  <a:pt x="2700" y="13218"/>
                </a:cubicBezTo>
                <a:cubicBezTo>
                  <a:pt x="2700" y="13540"/>
                  <a:pt x="2250" y="13540"/>
                  <a:pt x="1350" y="13540"/>
                </a:cubicBezTo>
                <a:cubicBezTo>
                  <a:pt x="450" y="13540"/>
                  <a:pt x="0" y="13218"/>
                  <a:pt x="0" y="12573"/>
                </a:cubicBezTo>
                <a:cubicBezTo>
                  <a:pt x="0" y="12251"/>
                  <a:pt x="0" y="11928"/>
                  <a:pt x="0" y="11928"/>
                </a:cubicBezTo>
                <a:cubicBezTo>
                  <a:pt x="4500" y="7093"/>
                  <a:pt x="4500" y="7093"/>
                  <a:pt x="4500" y="7093"/>
                </a:cubicBezTo>
                <a:cubicBezTo>
                  <a:pt x="5400" y="6448"/>
                  <a:pt x="6300" y="5803"/>
                  <a:pt x="7650" y="5803"/>
                </a:cubicBezTo>
                <a:cubicBezTo>
                  <a:pt x="13950" y="5803"/>
                  <a:pt x="13950" y="5803"/>
                  <a:pt x="13950" y="5803"/>
                </a:cubicBezTo>
                <a:cubicBezTo>
                  <a:pt x="15300" y="5803"/>
                  <a:pt x="16650" y="6448"/>
                  <a:pt x="17100" y="7093"/>
                </a:cubicBezTo>
                <a:cubicBezTo>
                  <a:pt x="21600" y="11928"/>
                  <a:pt x="21600" y="11928"/>
                  <a:pt x="21600" y="11928"/>
                </a:cubicBezTo>
                <a:cubicBezTo>
                  <a:pt x="21600" y="11928"/>
                  <a:pt x="21600" y="12251"/>
                  <a:pt x="21600" y="12573"/>
                </a:cubicBezTo>
                <a:cubicBezTo>
                  <a:pt x="21600" y="13218"/>
                  <a:pt x="21150" y="13540"/>
                  <a:pt x="20250" y="13540"/>
                </a:cubicBezTo>
                <a:close/>
                <a:moveTo>
                  <a:pt x="10800" y="5481"/>
                </a:moveTo>
                <a:cubicBezTo>
                  <a:pt x="8550" y="5481"/>
                  <a:pt x="7200" y="4191"/>
                  <a:pt x="7200" y="2579"/>
                </a:cubicBezTo>
                <a:cubicBezTo>
                  <a:pt x="7200" y="1290"/>
                  <a:pt x="8550" y="0"/>
                  <a:pt x="10800" y="0"/>
                </a:cubicBezTo>
                <a:cubicBezTo>
                  <a:pt x="13050" y="0"/>
                  <a:pt x="14850" y="1290"/>
                  <a:pt x="14850" y="2579"/>
                </a:cubicBezTo>
                <a:cubicBezTo>
                  <a:pt x="14850" y="4191"/>
                  <a:pt x="13050" y="5481"/>
                  <a:pt x="10800" y="5481"/>
                </a:cubicBezTo>
                <a:close/>
              </a:path>
            </a:pathLst>
          </a:custGeom>
          <a:solidFill>
            <a:srgbClr val="001E55"/>
          </a:solidFill>
          <a:ln w="12700" cap="flat">
            <a:noFill/>
            <a:miter lim="400000"/>
          </a:ln>
          <a:effectLst/>
        </p:spPr>
        <p:txBody>
          <a:bodyPr wrap="square" lIns="243797" tIns="243797" rIns="243797" bIns="243797"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2438019">
              <a:defRPr sz="2400">
                <a:solidFill>
                  <a:srgbClr val="000000"/>
                </a:solidFill>
                <a:latin typeface="Calibri"/>
                <a:ea typeface="Calibri"/>
                <a:cs typeface="Calibri"/>
                <a:sym typeface="Calibri"/>
              </a:defRPr>
            </a:pPr>
            <a:endParaRPr sz="12798" dirty="0"/>
          </a:p>
        </p:txBody>
      </p:sp>
      <p:sp>
        <p:nvSpPr>
          <p:cNvPr id="27" name="Shape 5589">
            <a:extLst>
              <a:ext uri="{FF2B5EF4-FFF2-40B4-BE49-F238E27FC236}">
                <a16:creationId xmlns:a16="http://schemas.microsoft.com/office/drawing/2014/main" id="{A05D77EE-1D8D-4BCC-861A-685971AB01E6}"/>
              </a:ext>
            </a:extLst>
          </p:cNvPr>
          <p:cNvSpPr/>
          <p:nvPr/>
        </p:nvSpPr>
        <p:spPr>
          <a:xfrm>
            <a:off x="7795030" y="13122354"/>
            <a:ext cx="704723" cy="763861"/>
          </a:xfrm>
          <a:custGeom>
            <a:avLst/>
            <a:gdLst/>
            <a:ahLst/>
            <a:cxnLst>
              <a:cxn ang="0">
                <a:pos x="wd2" y="hd2"/>
              </a:cxn>
              <a:cxn ang="5400000">
                <a:pos x="wd2" y="hd2"/>
              </a:cxn>
              <a:cxn ang="10800000">
                <a:pos x="wd2" y="hd2"/>
              </a:cxn>
              <a:cxn ang="16200000">
                <a:pos x="wd2" y="hd2"/>
              </a:cxn>
            </a:cxnLst>
            <a:rect l="0" t="0" r="r" b="b"/>
            <a:pathLst>
              <a:path w="21600" h="21600" extrusionOk="0">
                <a:moveTo>
                  <a:pt x="21600" y="18621"/>
                </a:moveTo>
                <a:cubicBezTo>
                  <a:pt x="21600" y="20110"/>
                  <a:pt x="20483" y="21600"/>
                  <a:pt x="18993" y="21600"/>
                </a:cubicBezTo>
                <a:cubicBezTo>
                  <a:pt x="2607" y="21600"/>
                  <a:pt x="2607" y="21600"/>
                  <a:pt x="2607" y="21600"/>
                </a:cubicBezTo>
                <a:cubicBezTo>
                  <a:pt x="1117" y="21600"/>
                  <a:pt x="0" y="20110"/>
                  <a:pt x="0" y="18621"/>
                </a:cubicBezTo>
                <a:cubicBezTo>
                  <a:pt x="0" y="2607"/>
                  <a:pt x="0" y="2607"/>
                  <a:pt x="0" y="2607"/>
                </a:cubicBezTo>
                <a:cubicBezTo>
                  <a:pt x="0" y="1117"/>
                  <a:pt x="1117" y="0"/>
                  <a:pt x="2607" y="0"/>
                </a:cubicBezTo>
                <a:cubicBezTo>
                  <a:pt x="18993" y="0"/>
                  <a:pt x="18993" y="0"/>
                  <a:pt x="18993" y="0"/>
                </a:cubicBezTo>
                <a:cubicBezTo>
                  <a:pt x="20483" y="0"/>
                  <a:pt x="21600" y="1117"/>
                  <a:pt x="21600" y="2607"/>
                </a:cubicBezTo>
                <a:lnTo>
                  <a:pt x="21600" y="18621"/>
                </a:lnTo>
                <a:close/>
                <a:moveTo>
                  <a:pt x="18993" y="8938"/>
                </a:moveTo>
                <a:cubicBezTo>
                  <a:pt x="17131" y="8938"/>
                  <a:pt x="17131" y="8938"/>
                  <a:pt x="17131" y="8938"/>
                </a:cubicBezTo>
                <a:cubicBezTo>
                  <a:pt x="17503" y="9683"/>
                  <a:pt x="17503" y="10055"/>
                  <a:pt x="17503" y="10800"/>
                </a:cubicBezTo>
                <a:cubicBezTo>
                  <a:pt x="17503" y="14524"/>
                  <a:pt x="14524" y="17503"/>
                  <a:pt x="10800" y="17503"/>
                </a:cubicBezTo>
                <a:cubicBezTo>
                  <a:pt x="7076" y="17503"/>
                  <a:pt x="4097" y="14524"/>
                  <a:pt x="4097" y="10800"/>
                </a:cubicBezTo>
                <a:cubicBezTo>
                  <a:pt x="4097" y="10055"/>
                  <a:pt x="4097" y="9683"/>
                  <a:pt x="4469" y="8938"/>
                </a:cubicBezTo>
                <a:cubicBezTo>
                  <a:pt x="2234" y="8938"/>
                  <a:pt x="2234" y="8938"/>
                  <a:pt x="2234" y="8938"/>
                </a:cubicBezTo>
                <a:cubicBezTo>
                  <a:pt x="2234" y="18248"/>
                  <a:pt x="2234" y="18248"/>
                  <a:pt x="2234" y="18248"/>
                </a:cubicBezTo>
                <a:cubicBezTo>
                  <a:pt x="2234" y="18621"/>
                  <a:pt x="2607" y="18993"/>
                  <a:pt x="3352" y="18993"/>
                </a:cubicBezTo>
                <a:cubicBezTo>
                  <a:pt x="18248" y="18993"/>
                  <a:pt x="18248" y="18993"/>
                  <a:pt x="18248" y="18993"/>
                </a:cubicBezTo>
                <a:cubicBezTo>
                  <a:pt x="18621" y="18993"/>
                  <a:pt x="18993" y="18621"/>
                  <a:pt x="18993" y="18248"/>
                </a:cubicBezTo>
                <a:lnTo>
                  <a:pt x="18993" y="8938"/>
                </a:lnTo>
                <a:close/>
                <a:moveTo>
                  <a:pt x="10800" y="6331"/>
                </a:moveTo>
                <a:cubicBezTo>
                  <a:pt x="8566" y="6331"/>
                  <a:pt x="6331" y="8193"/>
                  <a:pt x="6331" y="10800"/>
                </a:cubicBezTo>
                <a:cubicBezTo>
                  <a:pt x="6331" y="13034"/>
                  <a:pt x="8566" y="14897"/>
                  <a:pt x="10800" y="14897"/>
                </a:cubicBezTo>
                <a:cubicBezTo>
                  <a:pt x="13034" y="14897"/>
                  <a:pt x="15269" y="13034"/>
                  <a:pt x="15269" y="10800"/>
                </a:cubicBezTo>
                <a:cubicBezTo>
                  <a:pt x="15269" y="8193"/>
                  <a:pt x="13034" y="6331"/>
                  <a:pt x="10800" y="6331"/>
                </a:cubicBezTo>
                <a:close/>
                <a:moveTo>
                  <a:pt x="18993" y="3352"/>
                </a:moveTo>
                <a:cubicBezTo>
                  <a:pt x="18993" y="2607"/>
                  <a:pt x="18621" y="2234"/>
                  <a:pt x="18248" y="2234"/>
                </a:cubicBezTo>
                <a:cubicBezTo>
                  <a:pt x="15641" y="2234"/>
                  <a:pt x="15641" y="2234"/>
                  <a:pt x="15641" y="2234"/>
                </a:cubicBezTo>
                <a:cubicBezTo>
                  <a:pt x="15269" y="2234"/>
                  <a:pt x="14897" y="2607"/>
                  <a:pt x="14897" y="3352"/>
                </a:cubicBezTo>
                <a:cubicBezTo>
                  <a:pt x="14897" y="5586"/>
                  <a:pt x="14897" y="5586"/>
                  <a:pt x="14897" y="5586"/>
                </a:cubicBezTo>
                <a:cubicBezTo>
                  <a:pt x="14897" y="5959"/>
                  <a:pt x="15269" y="6703"/>
                  <a:pt x="15641" y="6703"/>
                </a:cubicBezTo>
                <a:cubicBezTo>
                  <a:pt x="18248" y="6703"/>
                  <a:pt x="18248" y="6703"/>
                  <a:pt x="18248" y="6703"/>
                </a:cubicBezTo>
                <a:cubicBezTo>
                  <a:pt x="18621" y="6703"/>
                  <a:pt x="18993" y="5959"/>
                  <a:pt x="18993" y="5586"/>
                </a:cubicBezTo>
                <a:lnTo>
                  <a:pt x="18993" y="3352"/>
                </a:lnTo>
                <a:close/>
              </a:path>
            </a:pathLst>
          </a:custGeom>
          <a:solidFill>
            <a:srgbClr val="001E55"/>
          </a:solidFill>
          <a:ln w="12700" cap="flat">
            <a:noFill/>
            <a:miter lim="400000"/>
          </a:ln>
          <a:effectLst/>
        </p:spPr>
        <p:txBody>
          <a:bodyPr wrap="square" lIns="243797" tIns="243797" rIns="243797" bIns="243797"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2438019">
              <a:defRPr sz="2400">
                <a:solidFill>
                  <a:srgbClr val="000000"/>
                </a:solidFill>
                <a:latin typeface="Calibri"/>
                <a:ea typeface="Calibri"/>
                <a:cs typeface="Calibri"/>
                <a:sym typeface="Calibri"/>
              </a:defRPr>
            </a:pPr>
            <a:endParaRPr sz="12798" dirty="0"/>
          </a:p>
        </p:txBody>
      </p:sp>
      <p:sp>
        <p:nvSpPr>
          <p:cNvPr id="3" name="Picture Placeholder 2">
            <a:extLst>
              <a:ext uri="{FF2B5EF4-FFF2-40B4-BE49-F238E27FC236}">
                <a16:creationId xmlns:a16="http://schemas.microsoft.com/office/drawing/2014/main" id="{3AED146E-93C8-44D0-9328-E4F61FF5182A}"/>
              </a:ext>
            </a:extLst>
          </p:cNvPr>
          <p:cNvSpPr>
            <a:spLocks noGrp="1"/>
          </p:cNvSpPr>
          <p:nvPr>
            <p:ph type="pic" sz="quarter" idx="12"/>
          </p:nvPr>
        </p:nvSpPr>
        <p:spPr>
          <a:xfrm>
            <a:off x="-1" y="5196705"/>
            <a:ext cx="6085491" cy="10511666"/>
          </a:xfrm>
        </p:spPr>
      </p:sp>
      <p:sp>
        <p:nvSpPr>
          <p:cNvPr id="11" name="TextBox 23">
            <a:extLst>
              <a:ext uri="{FF2B5EF4-FFF2-40B4-BE49-F238E27FC236}">
                <a16:creationId xmlns:a16="http://schemas.microsoft.com/office/drawing/2014/main" id="{CDF4C20C-F5C8-FF40-ACF9-C9A9C61DE1C6}"/>
              </a:ext>
            </a:extLst>
          </p:cNvPr>
          <p:cNvSpPr txBox="1"/>
          <p:nvPr/>
        </p:nvSpPr>
        <p:spPr>
          <a:xfrm>
            <a:off x="671288" y="2892128"/>
            <a:ext cx="4887272" cy="584775"/>
          </a:xfrm>
          <a:prstGeom prst="rect">
            <a:avLst/>
          </a:prstGeom>
          <a:noFill/>
        </p:spPr>
        <p:txBody>
          <a:bodyPr wrap="square" rtlCol="0">
            <a:spAutoFit/>
          </a:bodyPr>
          <a:lstStyle/>
          <a:p>
            <a:pPr>
              <a:tabLst>
                <a:tab pos="9574305" algn="l"/>
              </a:tabLst>
            </a:pPr>
            <a:r>
              <a:rPr lang="en-US" sz="3200" b="1" spc="800" dirty="0">
                <a:solidFill>
                  <a:schemeClr val="tx2"/>
                </a:solidFill>
                <a:latin typeface="Roboto" panose="02000000000000000000" pitchFamily="2" charset="0"/>
                <a:ea typeface="Roboto" panose="02000000000000000000" pitchFamily="2" charset="0"/>
                <a:cs typeface="Times New Roman" panose="02020603050405020304" pitchFamily="18" charset="0"/>
              </a:rPr>
              <a:t>Text Here</a:t>
            </a:r>
          </a:p>
        </p:txBody>
      </p:sp>
    </p:spTree>
    <p:extLst>
      <p:ext uri="{BB962C8B-B14F-4D97-AF65-F5344CB8AC3E}">
        <p14:creationId xmlns:p14="http://schemas.microsoft.com/office/powerpoint/2010/main" val="1464679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C2C97B6-C049-453A-849C-C64C4E1991CE}"/>
              </a:ext>
            </a:extLst>
          </p:cNvPr>
          <p:cNvSpPr txBox="1"/>
          <p:nvPr/>
        </p:nvSpPr>
        <p:spPr>
          <a:xfrm>
            <a:off x="-99389" y="17049080"/>
            <a:ext cx="10387978" cy="873159"/>
          </a:xfrm>
          <a:prstGeom prst="rect">
            <a:avLst/>
          </a:prstGeom>
          <a:noFill/>
        </p:spPr>
        <p:txBody>
          <a:bodyPr wrap="square" rtlCol="0">
            <a:spAutoFit/>
          </a:bodyPr>
          <a:lstStyle/>
          <a:p>
            <a:pPr algn="ctr"/>
            <a:r>
              <a:rPr lang="id-ID" sz="25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sectetur elit, sed do eiusmod tempor incididunt.</a:t>
            </a:r>
            <a:endParaRPr lang="en-US" sz="2500" dirty="0">
              <a:solidFill>
                <a:schemeClr val="tx2"/>
              </a:solidFill>
              <a:latin typeface="Fivo Sans Med" pitchFamily="50" charset="0"/>
            </a:endParaRPr>
          </a:p>
        </p:txBody>
      </p:sp>
      <p:sp>
        <p:nvSpPr>
          <p:cNvPr id="10" name="TextBox 9">
            <a:extLst>
              <a:ext uri="{FF2B5EF4-FFF2-40B4-BE49-F238E27FC236}">
                <a16:creationId xmlns:a16="http://schemas.microsoft.com/office/drawing/2014/main" id="{5052D656-A538-46E3-A95A-139A474FACC9}"/>
              </a:ext>
            </a:extLst>
          </p:cNvPr>
          <p:cNvSpPr txBox="1"/>
          <p:nvPr/>
        </p:nvSpPr>
        <p:spPr>
          <a:xfrm>
            <a:off x="-99390" y="15110089"/>
            <a:ext cx="10288588" cy="1938992"/>
          </a:xfrm>
          <a:prstGeom prst="rect">
            <a:avLst/>
          </a:prstGeom>
          <a:noFill/>
        </p:spPr>
        <p:txBody>
          <a:bodyPr wrap="square" rtlCol="0">
            <a:spAutoFit/>
          </a:bodyPr>
          <a:lstStyle/>
          <a:p>
            <a:pPr algn="ctr"/>
            <a:r>
              <a:rPr lang="en-US" sz="12000" spc="80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Beautiful</a:t>
            </a:r>
          </a:p>
        </p:txBody>
      </p:sp>
      <p:sp>
        <p:nvSpPr>
          <p:cNvPr id="3" name="Picture Placeholder 2">
            <a:extLst>
              <a:ext uri="{FF2B5EF4-FFF2-40B4-BE49-F238E27FC236}">
                <a16:creationId xmlns:a16="http://schemas.microsoft.com/office/drawing/2014/main" id="{8142A17C-4E54-4FA2-85AA-13AD9F8FAD25}"/>
              </a:ext>
            </a:extLst>
          </p:cNvPr>
          <p:cNvSpPr>
            <a:spLocks noGrp="1"/>
          </p:cNvSpPr>
          <p:nvPr>
            <p:ph type="pic" sz="quarter" idx="12"/>
          </p:nvPr>
        </p:nvSpPr>
        <p:spPr/>
      </p:sp>
      <p:sp>
        <p:nvSpPr>
          <p:cNvPr id="5" name="Picture Placeholder 4">
            <a:extLst>
              <a:ext uri="{FF2B5EF4-FFF2-40B4-BE49-F238E27FC236}">
                <a16:creationId xmlns:a16="http://schemas.microsoft.com/office/drawing/2014/main" id="{B6476558-FB3E-4A68-AF75-C9BBFCDA5A9F}"/>
              </a:ext>
            </a:extLst>
          </p:cNvPr>
          <p:cNvSpPr>
            <a:spLocks noGrp="1"/>
          </p:cNvSpPr>
          <p:nvPr>
            <p:ph type="pic" sz="quarter" idx="13"/>
          </p:nvPr>
        </p:nvSpPr>
        <p:spPr/>
      </p:sp>
    </p:spTree>
    <p:extLst>
      <p:ext uri="{BB962C8B-B14F-4D97-AF65-F5344CB8AC3E}">
        <p14:creationId xmlns:p14="http://schemas.microsoft.com/office/powerpoint/2010/main" val="3220188551"/>
      </p:ext>
    </p:extLst>
  </p:cSld>
  <p:clrMapOvr>
    <a:masterClrMapping/>
  </p:clrMapOvr>
</p:sld>
</file>

<file path=ppt/theme/theme1.xml><?xml version="1.0" encoding="utf-8"?>
<a:theme xmlns:a="http://schemas.openxmlformats.org/drawingml/2006/main" name="Office Theme">
  <a:themeElements>
    <a:clrScheme name="Office-te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te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626</TotalTime>
  <Words>661</Words>
  <Application>Microsoft Macintosh PowerPoint</Application>
  <PresentationFormat>Egendefinert</PresentationFormat>
  <Paragraphs>75</Paragraphs>
  <Slides>23</Slides>
  <Notes>1</Notes>
  <HiddenSlides>0</HiddenSlides>
  <MMClips>0</MMClips>
  <ScaleCrop>false</ScaleCrop>
  <HeadingPairs>
    <vt:vector size="6" baseType="variant">
      <vt:variant>
        <vt:lpstr>Brukte skrifter</vt:lpstr>
      </vt:variant>
      <vt:variant>
        <vt:i4>6</vt:i4>
      </vt:variant>
      <vt:variant>
        <vt:lpstr>Tema</vt:lpstr>
      </vt:variant>
      <vt:variant>
        <vt:i4>1</vt:i4>
      </vt:variant>
      <vt:variant>
        <vt:lpstr>Lysbildetitler</vt:lpstr>
      </vt:variant>
      <vt:variant>
        <vt:i4>23</vt:i4>
      </vt:variant>
    </vt:vector>
  </HeadingPairs>
  <TitlesOfParts>
    <vt:vector size="30" baseType="lpstr">
      <vt:lpstr>Brush Script MT</vt:lpstr>
      <vt:lpstr>Arial</vt:lpstr>
      <vt:lpstr>Calibri</vt:lpstr>
      <vt:lpstr>Calibri Light</vt:lpstr>
      <vt:lpstr>Fivo Sans Med</vt:lpstr>
      <vt:lpstr>Roboto</vt:lpstr>
      <vt:lpstr>Office Theme</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ritsboys</dc:creator>
  <cp:lastModifiedBy>Cecilie Rubach</cp:lastModifiedBy>
  <cp:revision>86</cp:revision>
  <dcterms:created xsi:type="dcterms:W3CDTF">2019-05-25T18:07:35Z</dcterms:created>
  <dcterms:modified xsi:type="dcterms:W3CDTF">2020-10-20T11:12:24Z</dcterms:modified>
</cp:coreProperties>
</file>