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Lst>
  <p:sldSz cx="18288000" cy="10288588"/>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1E55"/>
    <a:srgbClr val="EA712B"/>
    <a:srgbClr val="3198AB"/>
    <a:srgbClr val="F8909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35" autoAdjust="0"/>
    <p:restoredTop sz="94660"/>
  </p:normalViewPr>
  <p:slideViewPr>
    <p:cSldViewPr snapToGrid="0">
      <p:cViewPr varScale="1">
        <p:scale>
          <a:sx n="59" d="100"/>
          <a:sy n="59" d="100"/>
        </p:scale>
        <p:origin x="248" y="680"/>
      </p:cViewPr>
      <p:guideLst/>
    </p:cSldViewPr>
  </p:slideViewPr>
  <p:notesTextViewPr>
    <p:cViewPr>
      <p:scale>
        <a:sx n="1" d="1"/>
        <a:sy n="1" d="1"/>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tellysbilde">
    <p:spTree>
      <p:nvGrpSpPr>
        <p:cNvPr id="1" name=""/>
        <p:cNvGrpSpPr/>
        <p:nvPr/>
      </p:nvGrpSpPr>
      <p:grpSpPr>
        <a:xfrm>
          <a:off x="0" y="0"/>
          <a:ext cx="0" cy="0"/>
          <a:chOff x="0" y="0"/>
          <a:chExt cx="0" cy="0"/>
        </a:xfrm>
      </p:grpSpPr>
      <p:sp>
        <p:nvSpPr>
          <p:cNvPr id="2" name="Title 1"/>
          <p:cNvSpPr>
            <a:spLocks noGrp="1"/>
          </p:cNvSpPr>
          <p:nvPr>
            <p:ph type="ctrTitle"/>
          </p:nvPr>
        </p:nvSpPr>
        <p:spPr>
          <a:xfrm>
            <a:off x="2286000" y="1683804"/>
            <a:ext cx="13716000" cy="3581953"/>
          </a:xfrm>
        </p:spPr>
        <p:txBody>
          <a:bodyPr anchor="b"/>
          <a:lstStyle>
            <a:lvl1pPr algn="ctr">
              <a:defRPr sz="9000"/>
            </a:lvl1pPr>
          </a:lstStyle>
          <a:p>
            <a:r>
              <a:rPr lang="nb-NO"/>
              <a:t>Klikk for å redigere tittelstil</a:t>
            </a:r>
            <a:endParaRPr lang="en-US" dirty="0"/>
          </a:p>
        </p:txBody>
      </p:sp>
      <p:sp>
        <p:nvSpPr>
          <p:cNvPr id="3" name="Subtitle 2"/>
          <p:cNvSpPr>
            <a:spLocks noGrp="1"/>
          </p:cNvSpPr>
          <p:nvPr>
            <p:ph type="subTitle" idx="1"/>
          </p:nvPr>
        </p:nvSpPr>
        <p:spPr>
          <a:xfrm>
            <a:off x="2286000" y="5403891"/>
            <a:ext cx="13716000" cy="2484026"/>
          </a:xfrm>
        </p:spPr>
        <p:txBody>
          <a:bodyPr/>
          <a:lstStyle>
            <a:lvl1pPr marL="0" indent="0" algn="ctr">
              <a:buNone/>
              <a:defRPr sz="3600"/>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nb-NO"/>
              <a:t>Klikk for å redigere undertittelstil i malen</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a:t>10/20/20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a:t>‹#›</a:t>
            </a:fld>
            <a:endParaRPr lang="en-US" dirty="0"/>
          </a:p>
        </p:txBody>
      </p:sp>
    </p:spTree>
    <p:extLst>
      <p:ext uri="{BB962C8B-B14F-4D97-AF65-F5344CB8AC3E}">
        <p14:creationId xmlns:p14="http://schemas.microsoft.com/office/powerpoint/2010/main" val="14077815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Loddrett tek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a:t>Klikk for å redigere tittelstil</a:t>
            </a:r>
            <a:endParaRPr lang="en-US" dirty="0"/>
          </a:p>
        </p:txBody>
      </p:sp>
      <p:sp>
        <p:nvSpPr>
          <p:cNvPr id="3" name="Vertical Text Placeholder 2"/>
          <p:cNvSpPr>
            <a:spLocks noGrp="1"/>
          </p:cNvSpPr>
          <p:nvPr>
            <p:ph type="body" orient="vert" idx="1"/>
          </p:nvPr>
        </p:nvSpPr>
        <p:spPr/>
        <p:txBody>
          <a:bodyPr vert="eaVert"/>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a:t>10/20/20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a:t>‹#›</a:t>
            </a:fld>
            <a:endParaRPr lang="en-US" dirty="0"/>
          </a:p>
        </p:txBody>
      </p:sp>
    </p:spTree>
    <p:extLst>
      <p:ext uri="{BB962C8B-B14F-4D97-AF65-F5344CB8AC3E}">
        <p14:creationId xmlns:p14="http://schemas.microsoft.com/office/powerpoint/2010/main" val="31371142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drett tittel og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3087350" y="547772"/>
            <a:ext cx="3943350" cy="8719103"/>
          </a:xfrm>
        </p:spPr>
        <p:txBody>
          <a:bodyPr vert="eaVert"/>
          <a:lstStyle/>
          <a:p>
            <a:r>
              <a:rPr lang="nb-NO"/>
              <a:t>Klikk for å redigere tittelstil</a:t>
            </a:r>
            <a:endParaRPr lang="en-US" dirty="0"/>
          </a:p>
        </p:txBody>
      </p:sp>
      <p:sp>
        <p:nvSpPr>
          <p:cNvPr id="3" name="Vertical Text Placeholder 2"/>
          <p:cNvSpPr>
            <a:spLocks noGrp="1"/>
          </p:cNvSpPr>
          <p:nvPr>
            <p:ph type="body" orient="vert" idx="1"/>
          </p:nvPr>
        </p:nvSpPr>
        <p:spPr>
          <a:xfrm>
            <a:off x="1257300" y="547772"/>
            <a:ext cx="11601450" cy="8719103"/>
          </a:xfrm>
        </p:spPr>
        <p:txBody>
          <a:bodyPr vert="eaVert"/>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a:t>10/20/20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a:t>‹#›</a:t>
            </a:fld>
            <a:endParaRPr lang="en-US" dirty="0"/>
          </a:p>
        </p:txBody>
      </p:sp>
    </p:spTree>
    <p:extLst>
      <p:ext uri="{BB962C8B-B14F-4D97-AF65-F5344CB8AC3E}">
        <p14:creationId xmlns:p14="http://schemas.microsoft.com/office/powerpoint/2010/main" val="35589313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C5F08CED-177E-47D4-BBD5-A20407D5A995}"/>
              </a:ext>
            </a:extLst>
          </p:cNvPr>
          <p:cNvSpPr>
            <a:spLocks noGrp="1"/>
          </p:cNvSpPr>
          <p:nvPr>
            <p:ph type="pic" sz="quarter" idx="10"/>
          </p:nvPr>
        </p:nvSpPr>
        <p:spPr>
          <a:xfrm>
            <a:off x="790575" y="1981506"/>
            <a:ext cx="16392525" cy="7411594"/>
          </a:xfrm>
          <a:prstGeom prst="rect">
            <a:avLst/>
          </a:prstGeom>
        </p:spPr>
        <p:txBody>
          <a:bodyPr/>
          <a:lstStyle>
            <a:lvl1pPr>
              <a:defRPr sz="1650"/>
            </a:lvl1pPr>
          </a:lstStyle>
          <a:p>
            <a:endParaRPr lang="en-US" dirty="0"/>
          </a:p>
        </p:txBody>
      </p:sp>
    </p:spTree>
    <p:extLst>
      <p:ext uri="{BB962C8B-B14F-4D97-AF65-F5344CB8AC3E}">
        <p14:creationId xmlns:p14="http://schemas.microsoft.com/office/powerpoint/2010/main" val="143443812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B6A6E035-AF6B-4588-8931-3DF069968132}"/>
              </a:ext>
            </a:extLst>
          </p:cNvPr>
          <p:cNvSpPr>
            <a:spLocks noGrp="1"/>
          </p:cNvSpPr>
          <p:nvPr>
            <p:ph type="pic" sz="quarter" idx="10"/>
          </p:nvPr>
        </p:nvSpPr>
        <p:spPr>
          <a:xfrm>
            <a:off x="11544300" y="1562341"/>
            <a:ext cx="5067300" cy="4172594"/>
          </a:xfrm>
          <a:prstGeom prst="rect">
            <a:avLst/>
          </a:prstGeom>
        </p:spPr>
        <p:txBody>
          <a:bodyPr/>
          <a:lstStyle>
            <a:lvl1pPr>
              <a:defRPr sz="1650"/>
            </a:lvl1pPr>
          </a:lstStyle>
          <a:p>
            <a:endParaRPr lang="en-US" dirty="0"/>
          </a:p>
        </p:txBody>
      </p:sp>
    </p:spTree>
    <p:extLst>
      <p:ext uri="{BB962C8B-B14F-4D97-AF65-F5344CB8AC3E}">
        <p14:creationId xmlns:p14="http://schemas.microsoft.com/office/powerpoint/2010/main" val="294465557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Custom Layout">
    <p:spTree>
      <p:nvGrpSpPr>
        <p:cNvPr id="1" name=""/>
        <p:cNvGrpSpPr/>
        <p:nvPr/>
      </p:nvGrpSpPr>
      <p:grpSpPr>
        <a:xfrm>
          <a:off x="0" y="0"/>
          <a:ext cx="0" cy="0"/>
          <a:chOff x="0" y="0"/>
          <a:chExt cx="0" cy="0"/>
        </a:xfrm>
      </p:grpSpPr>
      <p:sp>
        <p:nvSpPr>
          <p:cNvPr id="3" name="Picture Placeholder 3">
            <a:extLst>
              <a:ext uri="{FF2B5EF4-FFF2-40B4-BE49-F238E27FC236}">
                <a16:creationId xmlns:a16="http://schemas.microsoft.com/office/drawing/2014/main" id="{FB7DC723-E8C4-42F4-B29E-7AF7435E6E76}"/>
              </a:ext>
            </a:extLst>
          </p:cNvPr>
          <p:cNvSpPr>
            <a:spLocks noGrp="1"/>
          </p:cNvSpPr>
          <p:nvPr>
            <p:ph type="pic" sz="quarter" idx="10"/>
          </p:nvPr>
        </p:nvSpPr>
        <p:spPr>
          <a:xfrm>
            <a:off x="1371600" y="3543847"/>
            <a:ext cx="11677650" cy="5353876"/>
          </a:xfrm>
          <a:prstGeom prst="rect">
            <a:avLst/>
          </a:prstGeom>
        </p:spPr>
        <p:txBody>
          <a:bodyPr/>
          <a:lstStyle>
            <a:lvl1pPr>
              <a:defRPr sz="1650"/>
            </a:lvl1pPr>
          </a:lstStyle>
          <a:p>
            <a:endParaRPr lang="en-US" dirty="0"/>
          </a:p>
        </p:txBody>
      </p:sp>
    </p:spTree>
    <p:extLst>
      <p:ext uri="{BB962C8B-B14F-4D97-AF65-F5344CB8AC3E}">
        <p14:creationId xmlns:p14="http://schemas.microsoft.com/office/powerpoint/2010/main" val="126609842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Custom Layout">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9B677073-2F8F-4B18-94EF-DD9601F10D38}"/>
              </a:ext>
            </a:extLst>
          </p:cNvPr>
          <p:cNvSpPr>
            <a:spLocks noGrp="1"/>
          </p:cNvSpPr>
          <p:nvPr>
            <p:ph type="pic" sz="quarter" idx="10"/>
          </p:nvPr>
        </p:nvSpPr>
        <p:spPr>
          <a:xfrm>
            <a:off x="2024489" y="2019612"/>
            <a:ext cx="6324600" cy="6325576"/>
          </a:xfrm>
          <a:custGeom>
            <a:avLst/>
            <a:gdLst>
              <a:gd name="connsiteX0" fmla="*/ 2108200 w 4216400"/>
              <a:gd name="connsiteY0" fmla="*/ 0 h 4216400"/>
              <a:gd name="connsiteX1" fmla="*/ 4216400 w 4216400"/>
              <a:gd name="connsiteY1" fmla="*/ 0 h 4216400"/>
              <a:gd name="connsiteX2" fmla="*/ 4216400 w 4216400"/>
              <a:gd name="connsiteY2" fmla="*/ 2108200 h 4216400"/>
              <a:gd name="connsiteX3" fmla="*/ 2108200 w 4216400"/>
              <a:gd name="connsiteY3" fmla="*/ 4216400 h 4216400"/>
              <a:gd name="connsiteX4" fmla="*/ 0 w 4216400"/>
              <a:gd name="connsiteY4" fmla="*/ 2108200 h 4216400"/>
              <a:gd name="connsiteX5" fmla="*/ 2108200 w 4216400"/>
              <a:gd name="connsiteY5" fmla="*/ 0 h 421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16400" h="4216400">
                <a:moveTo>
                  <a:pt x="2108200" y="0"/>
                </a:moveTo>
                <a:lnTo>
                  <a:pt x="4216400" y="0"/>
                </a:lnTo>
                <a:lnTo>
                  <a:pt x="4216400" y="2108200"/>
                </a:lnTo>
                <a:cubicBezTo>
                  <a:pt x="4216400" y="3272527"/>
                  <a:pt x="3272527" y="4216400"/>
                  <a:pt x="2108200" y="4216400"/>
                </a:cubicBezTo>
                <a:cubicBezTo>
                  <a:pt x="943873" y="4216400"/>
                  <a:pt x="0" y="3272527"/>
                  <a:pt x="0" y="2108200"/>
                </a:cubicBezTo>
                <a:cubicBezTo>
                  <a:pt x="0" y="943873"/>
                  <a:pt x="943873" y="0"/>
                  <a:pt x="2108200" y="0"/>
                </a:cubicBezTo>
                <a:close/>
              </a:path>
            </a:pathLst>
          </a:custGeom>
        </p:spPr>
        <p:txBody>
          <a:bodyPr wrap="square">
            <a:noAutofit/>
          </a:bodyPr>
          <a:lstStyle>
            <a:lvl1pPr>
              <a:defRPr sz="1650"/>
            </a:lvl1pPr>
          </a:lstStyle>
          <a:p>
            <a:endParaRPr lang="en-US" dirty="0"/>
          </a:p>
        </p:txBody>
      </p:sp>
    </p:spTree>
    <p:extLst>
      <p:ext uri="{BB962C8B-B14F-4D97-AF65-F5344CB8AC3E}">
        <p14:creationId xmlns:p14="http://schemas.microsoft.com/office/powerpoint/2010/main" val="19683557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4_Custom Layout">
    <p:spTree>
      <p:nvGrpSpPr>
        <p:cNvPr id="1" name=""/>
        <p:cNvGrpSpPr/>
        <p:nvPr/>
      </p:nvGrpSpPr>
      <p:grpSpPr>
        <a:xfrm>
          <a:off x="0" y="0"/>
          <a:ext cx="0" cy="0"/>
          <a:chOff x="0" y="0"/>
          <a:chExt cx="0" cy="0"/>
        </a:xfrm>
      </p:grpSpPr>
      <p:sp>
        <p:nvSpPr>
          <p:cNvPr id="3" name="Picture Placeholder 3">
            <a:extLst>
              <a:ext uri="{FF2B5EF4-FFF2-40B4-BE49-F238E27FC236}">
                <a16:creationId xmlns:a16="http://schemas.microsoft.com/office/drawing/2014/main" id="{CA2FD110-A906-4F1F-805F-3C1ED8EC78B4}"/>
              </a:ext>
            </a:extLst>
          </p:cNvPr>
          <p:cNvSpPr>
            <a:spLocks noGrp="1"/>
          </p:cNvSpPr>
          <p:nvPr>
            <p:ph type="pic" sz="quarter" idx="10"/>
          </p:nvPr>
        </p:nvSpPr>
        <p:spPr>
          <a:xfrm>
            <a:off x="1371600" y="3543847"/>
            <a:ext cx="5981700" cy="5353876"/>
          </a:xfrm>
          <a:prstGeom prst="rect">
            <a:avLst/>
          </a:prstGeom>
        </p:spPr>
        <p:txBody>
          <a:bodyPr/>
          <a:lstStyle>
            <a:lvl1pPr>
              <a:defRPr sz="1650"/>
            </a:lvl1pPr>
          </a:lstStyle>
          <a:p>
            <a:endParaRPr lang="en-US" dirty="0"/>
          </a:p>
        </p:txBody>
      </p:sp>
      <p:sp>
        <p:nvSpPr>
          <p:cNvPr id="4" name="Picture Placeholder 3">
            <a:extLst>
              <a:ext uri="{FF2B5EF4-FFF2-40B4-BE49-F238E27FC236}">
                <a16:creationId xmlns:a16="http://schemas.microsoft.com/office/drawing/2014/main" id="{E7A44DDD-B271-4BD8-81FD-706751809B6A}"/>
              </a:ext>
            </a:extLst>
          </p:cNvPr>
          <p:cNvSpPr>
            <a:spLocks noGrp="1"/>
          </p:cNvSpPr>
          <p:nvPr>
            <p:ph type="pic" sz="quarter" idx="11"/>
          </p:nvPr>
        </p:nvSpPr>
        <p:spPr>
          <a:xfrm>
            <a:off x="6153150" y="6220785"/>
            <a:ext cx="2990850" cy="2676938"/>
          </a:xfrm>
          <a:prstGeom prst="rect">
            <a:avLst/>
          </a:prstGeom>
        </p:spPr>
        <p:txBody>
          <a:bodyPr/>
          <a:lstStyle>
            <a:lvl1pPr>
              <a:defRPr sz="1650"/>
            </a:lvl1pPr>
          </a:lstStyle>
          <a:p>
            <a:endParaRPr lang="en-US" dirty="0"/>
          </a:p>
        </p:txBody>
      </p:sp>
    </p:spTree>
    <p:extLst>
      <p:ext uri="{BB962C8B-B14F-4D97-AF65-F5344CB8AC3E}">
        <p14:creationId xmlns:p14="http://schemas.microsoft.com/office/powerpoint/2010/main" val="64352752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5_Custom Layout">
    <p:spTree>
      <p:nvGrpSpPr>
        <p:cNvPr id="1" name=""/>
        <p:cNvGrpSpPr/>
        <p:nvPr/>
      </p:nvGrpSpPr>
      <p:grpSpPr>
        <a:xfrm>
          <a:off x="0" y="0"/>
          <a:ext cx="0" cy="0"/>
          <a:chOff x="0" y="0"/>
          <a:chExt cx="0" cy="0"/>
        </a:xfrm>
      </p:grpSpPr>
      <p:sp>
        <p:nvSpPr>
          <p:cNvPr id="5" name="Picture Placeholder 3">
            <a:extLst>
              <a:ext uri="{FF2B5EF4-FFF2-40B4-BE49-F238E27FC236}">
                <a16:creationId xmlns:a16="http://schemas.microsoft.com/office/drawing/2014/main" id="{4CB28CF2-681B-43B6-AA34-F8F542FD2350}"/>
              </a:ext>
            </a:extLst>
          </p:cNvPr>
          <p:cNvSpPr>
            <a:spLocks noGrp="1"/>
          </p:cNvSpPr>
          <p:nvPr>
            <p:ph type="pic" sz="quarter" idx="10"/>
          </p:nvPr>
        </p:nvSpPr>
        <p:spPr>
          <a:xfrm>
            <a:off x="11625944" y="1783491"/>
            <a:ext cx="5328558" cy="6721606"/>
          </a:xfrm>
          <a:prstGeom prst="rect">
            <a:avLst/>
          </a:prstGeom>
        </p:spPr>
        <p:txBody>
          <a:bodyPr/>
          <a:lstStyle>
            <a:lvl1pPr>
              <a:defRPr sz="1650"/>
            </a:lvl1pPr>
          </a:lstStyle>
          <a:p>
            <a:endParaRPr lang="en-US" dirty="0"/>
          </a:p>
        </p:txBody>
      </p:sp>
    </p:spTree>
    <p:extLst>
      <p:ext uri="{BB962C8B-B14F-4D97-AF65-F5344CB8AC3E}">
        <p14:creationId xmlns:p14="http://schemas.microsoft.com/office/powerpoint/2010/main" val="92849557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6_Custom Layout">
    <p:spTree>
      <p:nvGrpSpPr>
        <p:cNvPr id="1" name=""/>
        <p:cNvGrpSpPr/>
        <p:nvPr/>
      </p:nvGrpSpPr>
      <p:grpSpPr>
        <a:xfrm>
          <a:off x="0" y="0"/>
          <a:ext cx="0" cy="0"/>
          <a:chOff x="0" y="0"/>
          <a:chExt cx="0" cy="0"/>
        </a:xfrm>
      </p:grpSpPr>
      <p:sp>
        <p:nvSpPr>
          <p:cNvPr id="3" name="Picture Placeholder 3">
            <a:extLst>
              <a:ext uri="{FF2B5EF4-FFF2-40B4-BE49-F238E27FC236}">
                <a16:creationId xmlns:a16="http://schemas.microsoft.com/office/drawing/2014/main" id="{14599E13-DBFB-4CCB-8660-88BA768E2D29}"/>
              </a:ext>
            </a:extLst>
          </p:cNvPr>
          <p:cNvSpPr>
            <a:spLocks noGrp="1"/>
          </p:cNvSpPr>
          <p:nvPr>
            <p:ph type="pic" sz="quarter" idx="10"/>
          </p:nvPr>
        </p:nvSpPr>
        <p:spPr>
          <a:xfrm>
            <a:off x="8251372" y="977824"/>
            <a:ext cx="8703131" cy="5380415"/>
          </a:xfrm>
          <a:prstGeom prst="rect">
            <a:avLst/>
          </a:prstGeom>
        </p:spPr>
        <p:txBody>
          <a:bodyPr/>
          <a:lstStyle>
            <a:lvl1pPr>
              <a:defRPr sz="1650"/>
            </a:lvl1pPr>
          </a:lstStyle>
          <a:p>
            <a:endParaRPr lang="en-US" dirty="0"/>
          </a:p>
        </p:txBody>
      </p:sp>
      <p:sp>
        <p:nvSpPr>
          <p:cNvPr id="4" name="Picture Placeholder 3">
            <a:extLst>
              <a:ext uri="{FF2B5EF4-FFF2-40B4-BE49-F238E27FC236}">
                <a16:creationId xmlns:a16="http://schemas.microsoft.com/office/drawing/2014/main" id="{FBD82297-C70D-4A10-9983-82AD3B81E50B}"/>
              </a:ext>
            </a:extLst>
          </p:cNvPr>
          <p:cNvSpPr>
            <a:spLocks noGrp="1"/>
          </p:cNvSpPr>
          <p:nvPr>
            <p:ph type="pic" sz="quarter" idx="11"/>
          </p:nvPr>
        </p:nvSpPr>
        <p:spPr>
          <a:xfrm>
            <a:off x="3287486" y="977824"/>
            <a:ext cx="4963886" cy="2738997"/>
          </a:xfrm>
          <a:prstGeom prst="rect">
            <a:avLst/>
          </a:prstGeom>
        </p:spPr>
        <p:txBody>
          <a:bodyPr/>
          <a:lstStyle>
            <a:lvl1pPr>
              <a:defRPr sz="1650"/>
            </a:lvl1pPr>
          </a:lstStyle>
          <a:p>
            <a:endParaRPr lang="en-US" dirty="0"/>
          </a:p>
        </p:txBody>
      </p:sp>
    </p:spTree>
    <p:extLst>
      <p:ext uri="{BB962C8B-B14F-4D97-AF65-F5344CB8AC3E}">
        <p14:creationId xmlns:p14="http://schemas.microsoft.com/office/powerpoint/2010/main" val="255409681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7_Custom Layout">
    <p:spTree>
      <p:nvGrpSpPr>
        <p:cNvPr id="1" name=""/>
        <p:cNvGrpSpPr/>
        <p:nvPr/>
      </p:nvGrpSpPr>
      <p:grpSpPr>
        <a:xfrm>
          <a:off x="0" y="0"/>
          <a:ext cx="0" cy="0"/>
          <a:chOff x="0" y="0"/>
          <a:chExt cx="0" cy="0"/>
        </a:xfrm>
      </p:grpSpPr>
      <p:sp>
        <p:nvSpPr>
          <p:cNvPr id="3" name="Picture Placeholder 3">
            <a:extLst>
              <a:ext uri="{FF2B5EF4-FFF2-40B4-BE49-F238E27FC236}">
                <a16:creationId xmlns:a16="http://schemas.microsoft.com/office/drawing/2014/main" id="{9F479B59-5246-4974-A273-D76ADAF2449D}"/>
              </a:ext>
            </a:extLst>
          </p:cNvPr>
          <p:cNvSpPr>
            <a:spLocks noGrp="1"/>
          </p:cNvSpPr>
          <p:nvPr>
            <p:ph type="pic" sz="quarter" idx="11"/>
          </p:nvPr>
        </p:nvSpPr>
        <p:spPr>
          <a:xfrm>
            <a:off x="11326586" y="1355821"/>
            <a:ext cx="4963886" cy="7576946"/>
          </a:xfrm>
          <a:prstGeom prst="rect">
            <a:avLst/>
          </a:prstGeom>
        </p:spPr>
        <p:txBody>
          <a:bodyPr/>
          <a:lstStyle>
            <a:lvl1pPr>
              <a:defRPr sz="1650"/>
            </a:lvl1pPr>
          </a:lstStyle>
          <a:p>
            <a:endParaRPr lang="en-US" dirty="0"/>
          </a:p>
        </p:txBody>
      </p:sp>
      <p:sp>
        <p:nvSpPr>
          <p:cNvPr id="4" name="Picture Placeholder 3">
            <a:extLst>
              <a:ext uri="{FF2B5EF4-FFF2-40B4-BE49-F238E27FC236}">
                <a16:creationId xmlns:a16="http://schemas.microsoft.com/office/drawing/2014/main" id="{90486D7B-C536-4697-80BD-B86A581F66B0}"/>
              </a:ext>
            </a:extLst>
          </p:cNvPr>
          <p:cNvSpPr>
            <a:spLocks noGrp="1"/>
          </p:cNvSpPr>
          <p:nvPr>
            <p:ph type="pic" sz="quarter" idx="12"/>
          </p:nvPr>
        </p:nvSpPr>
        <p:spPr>
          <a:xfrm>
            <a:off x="2797631" y="3631116"/>
            <a:ext cx="3717470" cy="3026356"/>
          </a:xfrm>
          <a:prstGeom prst="rect">
            <a:avLst/>
          </a:prstGeom>
        </p:spPr>
        <p:txBody>
          <a:bodyPr/>
          <a:lstStyle>
            <a:lvl1pPr>
              <a:defRPr sz="1650"/>
            </a:lvl1pPr>
          </a:lstStyle>
          <a:p>
            <a:endParaRPr lang="en-US" dirty="0"/>
          </a:p>
        </p:txBody>
      </p:sp>
    </p:spTree>
    <p:extLst>
      <p:ext uri="{BB962C8B-B14F-4D97-AF65-F5344CB8AC3E}">
        <p14:creationId xmlns:p14="http://schemas.microsoft.com/office/powerpoint/2010/main" val="2658456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tel og innho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a:t>Klikk for å redigere tittelstil</a:t>
            </a:r>
            <a:endParaRPr lang="en-US" dirty="0"/>
          </a:p>
        </p:txBody>
      </p:sp>
      <p:sp>
        <p:nvSpPr>
          <p:cNvPr id="3" name="Content Placeholder 2"/>
          <p:cNvSpPr>
            <a:spLocks noGrp="1"/>
          </p:cNvSpPr>
          <p:nvPr>
            <p:ph idx="1"/>
          </p:nvPr>
        </p:nvSpPr>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a:t>10/20/20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a:t>‹#›</a:t>
            </a:fld>
            <a:endParaRPr lang="en-US" dirty="0"/>
          </a:p>
        </p:txBody>
      </p:sp>
    </p:spTree>
    <p:extLst>
      <p:ext uri="{BB962C8B-B14F-4D97-AF65-F5344CB8AC3E}">
        <p14:creationId xmlns:p14="http://schemas.microsoft.com/office/powerpoint/2010/main" val="211192640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8_Custom Layout">
    <p:spTree>
      <p:nvGrpSpPr>
        <p:cNvPr id="1" name=""/>
        <p:cNvGrpSpPr/>
        <p:nvPr/>
      </p:nvGrpSpPr>
      <p:grpSpPr>
        <a:xfrm>
          <a:off x="0" y="0"/>
          <a:ext cx="0" cy="0"/>
          <a:chOff x="0" y="0"/>
          <a:chExt cx="0" cy="0"/>
        </a:xfrm>
      </p:grpSpPr>
      <p:sp>
        <p:nvSpPr>
          <p:cNvPr id="3" name="Picture Placeholder 3">
            <a:extLst>
              <a:ext uri="{FF2B5EF4-FFF2-40B4-BE49-F238E27FC236}">
                <a16:creationId xmlns:a16="http://schemas.microsoft.com/office/drawing/2014/main" id="{921BC787-4FF8-4132-A4E8-A76D2FA10D71}"/>
              </a:ext>
            </a:extLst>
          </p:cNvPr>
          <p:cNvSpPr>
            <a:spLocks noGrp="1"/>
          </p:cNvSpPr>
          <p:nvPr>
            <p:ph type="pic" sz="quarter" idx="12"/>
          </p:nvPr>
        </p:nvSpPr>
        <p:spPr>
          <a:xfrm>
            <a:off x="3521531" y="1552988"/>
            <a:ext cx="8822870" cy="7182612"/>
          </a:xfrm>
          <a:prstGeom prst="rect">
            <a:avLst/>
          </a:prstGeom>
        </p:spPr>
        <p:txBody>
          <a:bodyPr/>
          <a:lstStyle>
            <a:lvl1pPr>
              <a:defRPr sz="1650"/>
            </a:lvl1pPr>
          </a:lstStyle>
          <a:p>
            <a:endParaRPr lang="en-US" dirty="0"/>
          </a:p>
        </p:txBody>
      </p:sp>
    </p:spTree>
    <p:extLst>
      <p:ext uri="{BB962C8B-B14F-4D97-AF65-F5344CB8AC3E}">
        <p14:creationId xmlns:p14="http://schemas.microsoft.com/office/powerpoint/2010/main" val="299947130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9_Custom Layout">
    <p:spTree>
      <p:nvGrpSpPr>
        <p:cNvPr id="1" name=""/>
        <p:cNvGrpSpPr/>
        <p:nvPr/>
      </p:nvGrpSpPr>
      <p:grpSpPr>
        <a:xfrm>
          <a:off x="0" y="0"/>
          <a:ext cx="0" cy="0"/>
          <a:chOff x="0" y="0"/>
          <a:chExt cx="0" cy="0"/>
        </a:xfrm>
      </p:grpSpPr>
      <p:sp>
        <p:nvSpPr>
          <p:cNvPr id="3" name="Picture Placeholder 3">
            <a:extLst>
              <a:ext uri="{FF2B5EF4-FFF2-40B4-BE49-F238E27FC236}">
                <a16:creationId xmlns:a16="http://schemas.microsoft.com/office/drawing/2014/main" id="{6B9FBD17-4EC3-466D-A87F-0D633A646E3F}"/>
              </a:ext>
            </a:extLst>
          </p:cNvPr>
          <p:cNvSpPr>
            <a:spLocks noGrp="1"/>
          </p:cNvSpPr>
          <p:nvPr>
            <p:ph type="pic" sz="quarter" idx="12"/>
          </p:nvPr>
        </p:nvSpPr>
        <p:spPr>
          <a:xfrm>
            <a:off x="9465131" y="0"/>
            <a:ext cx="8822870" cy="10288588"/>
          </a:xfrm>
          <a:prstGeom prst="rect">
            <a:avLst/>
          </a:prstGeom>
        </p:spPr>
        <p:txBody>
          <a:bodyPr/>
          <a:lstStyle>
            <a:lvl1pPr>
              <a:defRPr sz="1650"/>
            </a:lvl1pPr>
          </a:lstStyle>
          <a:p>
            <a:endParaRPr lang="en-US" dirty="0"/>
          </a:p>
        </p:txBody>
      </p:sp>
      <p:sp>
        <p:nvSpPr>
          <p:cNvPr id="4" name="Picture Placeholder 3">
            <a:extLst>
              <a:ext uri="{FF2B5EF4-FFF2-40B4-BE49-F238E27FC236}">
                <a16:creationId xmlns:a16="http://schemas.microsoft.com/office/drawing/2014/main" id="{24C93167-C610-4DFB-AD2E-B8E23007C5BB}"/>
              </a:ext>
            </a:extLst>
          </p:cNvPr>
          <p:cNvSpPr>
            <a:spLocks noGrp="1"/>
          </p:cNvSpPr>
          <p:nvPr>
            <p:ph type="pic" sz="quarter" idx="13"/>
          </p:nvPr>
        </p:nvSpPr>
        <p:spPr>
          <a:xfrm>
            <a:off x="0" y="1954287"/>
            <a:ext cx="2922813" cy="6380014"/>
          </a:xfrm>
          <a:prstGeom prst="rect">
            <a:avLst/>
          </a:prstGeom>
        </p:spPr>
        <p:txBody>
          <a:bodyPr/>
          <a:lstStyle>
            <a:lvl1pPr>
              <a:defRPr sz="1650"/>
            </a:lvl1pPr>
          </a:lstStyle>
          <a:p>
            <a:endParaRPr lang="en-US" dirty="0"/>
          </a:p>
        </p:txBody>
      </p:sp>
    </p:spTree>
    <p:extLst>
      <p:ext uri="{BB962C8B-B14F-4D97-AF65-F5344CB8AC3E}">
        <p14:creationId xmlns:p14="http://schemas.microsoft.com/office/powerpoint/2010/main" val="394596837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0_Custom Layout">
    <p:spTree>
      <p:nvGrpSpPr>
        <p:cNvPr id="1" name=""/>
        <p:cNvGrpSpPr/>
        <p:nvPr/>
      </p:nvGrpSpPr>
      <p:grpSpPr>
        <a:xfrm>
          <a:off x="0" y="0"/>
          <a:ext cx="0" cy="0"/>
          <a:chOff x="0" y="0"/>
          <a:chExt cx="0" cy="0"/>
        </a:xfrm>
      </p:grpSpPr>
      <p:sp>
        <p:nvSpPr>
          <p:cNvPr id="3" name="Picture Placeholder 3">
            <a:extLst>
              <a:ext uri="{FF2B5EF4-FFF2-40B4-BE49-F238E27FC236}">
                <a16:creationId xmlns:a16="http://schemas.microsoft.com/office/drawing/2014/main" id="{1B363998-1742-45F2-BA2A-D69AA34CF470}"/>
              </a:ext>
            </a:extLst>
          </p:cNvPr>
          <p:cNvSpPr>
            <a:spLocks noGrp="1"/>
          </p:cNvSpPr>
          <p:nvPr>
            <p:ph type="pic" sz="quarter" idx="13"/>
          </p:nvPr>
        </p:nvSpPr>
        <p:spPr>
          <a:xfrm>
            <a:off x="326572" y="5144295"/>
            <a:ext cx="5878286" cy="3783369"/>
          </a:xfrm>
          <a:prstGeom prst="rect">
            <a:avLst/>
          </a:prstGeom>
        </p:spPr>
        <p:txBody>
          <a:bodyPr/>
          <a:lstStyle>
            <a:lvl1pPr>
              <a:defRPr sz="1650"/>
            </a:lvl1pPr>
          </a:lstStyle>
          <a:p>
            <a:endParaRPr lang="en-US" dirty="0"/>
          </a:p>
        </p:txBody>
      </p:sp>
      <p:sp>
        <p:nvSpPr>
          <p:cNvPr id="4" name="Picture Placeholder 3">
            <a:extLst>
              <a:ext uri="{FF2B5EF4-FFF2-40B4-BE49-F238E27FC236}">
                <a16:creationId xmlns:a16="http://schemas.microsoft.com/office/drawing/2014/main" id="{C98F1B29-9CA6-491C-8097-9AB52ED0085C}"/>
              </a:ext>
            </a:extLst>
          </p:cNvPr>
          <p:cNvSpPr>
            <a:spLocks noGrp="1"/>
          </p:cNvSpPr>
          <p:nvPr>
            <p:ph type="pic" sz="quarter" idx="14"/>
          </p:nvPr>
        </p:nvSpPr>
        <p:spPr>
          <a:xfrm>
            <a:off x="6204857" y="1360926"/>
            <a:ext cx="5878286" cy="3783369"/>
          </a:xfrm>
          <a:prstGeom prst="rect">
            <a:avLst/>
          </a:prstGeom>
        </p:spPr>
        <p:txBody>
          <a:bodyPr/>
          <a:lstStyle>
            <a:lvl1pPr>
              <a:defRPr sz="1650"/>
            </a:lvl1pPr>
          </a:lstStyle>
          <a:p>
            <a:endParaRPr lang="en-US" dirty="0"/>
          </a:p>
        </p:txBody>
      </p:sp>
      <p:sp>
        <p:nvSpPr>
          <p:cNvPr id="5" name="Picture Placeholder 3">
            <a:extLst>
              <a:ext uri="{FF2B5EF4-FFF2-40B4-BE49-F238E27FC236}">
                <a16:creationId xmlns:a16="http://schemas.microsoft.com/office/drawing/2014/main" id="{0E52F7E3-3956-4638-9954-8EDB0C65898B}"/>
              </a:ext>
            </a:extLst>
          </p:cNvPr>
          <p:cNvSpPr>
            <a:spLocks noGrp="1"/>
          </p:cNvSpPr>
          <p:nvPr>
            <p:ph type="pic" sz="quarter" idx="15"/>
          </p:nvPr>
        </p:nvSpPr>
        <p:spPr>
          <a:xfrm>
            <a:off x="12083143" y="5144295"/>
            <a:ext cx="5878286" cy="3783369"/>
          </a:xfrm>
          <a:prstGeom prst="rect">
            <a:avLst/>
          </a:prstGeom>
        </p:spPr>
        <p:txBody>
          <a:bodyPr/>
          <a:lstStyle>
            <a:lvl1pPr>
              <a:defRPr sz="1650"/>
            </a:lvl1pPr>
          </a:lstStyle>
          <a:p>
            <a:endParaRPr lang="en-US" dirty="0"/>
          </a:p>
        </p:txBody>
      </p:sp>
    </p:spTree>
    <p:extLst>
      <p:ext uri="{BB962C8B-B14F-4D97-AF65-F5344CB8AC3E}">
        <p14:creationId xmlns:p14="http://schemas.microsoft.com/office/powerpoint/2010/main" val="376554536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1_Custom Layout">
    <p:spTree>
      <p:nvGrpSpPr>
        <p:cNvPr id="1" name=""/>
        <p:cNvGrpSpPr/>
        <p:nvPr/>
      </p:nvGrpSpPr>
      <p:grpSpPr>
        <a:xfrm>
          <a:off x="0" y="0"/>
          <a:ext cx="0" cy="0"/>
          <a:chOff x="0" y="0"/>
          <a:chExt cx="0" cy="0"/>
        </a:xfrm>
      </p:grpSpPr>
      <p:sp>
        <p:nvSpPr>
          <p:cNvPr id="3" name="Picture Placeholder 3">
            <a:extLst>
              <a:ext uri="{FF2B5EF4-FFF2-40B4-BE49-F238E27FC236}">
                <a16:creationId xmlns:a16="http://schemas.microsoft.com/office/drawing/2014/main" id="{40ACD880-071C-46B3-9121-CBDC64CBD397}"/>
              </a:ext>
            </a:extLst>
          </p:cNvPr>
          <p:cNvSpPr>
            <a:spLocks noGrp="1"/>
          </p:cNvSpPr>
          <p:nvPr>
            <p:ph type="pic" sz="quarter" idx="13"/>
          </p:nvPr>
        </p:nvSpPr>
        <p:spPr>
          <a:xfrm>
            <a:off x="2438400" y="1551454"/>
            <a:ext cx="5878286" cy="7185680"/>
          </a:xfrm>
          <a:prstGeom prst="rect">
            <a:avLst/>
          </a:prstGeom>
        </p:spPr>
        <p:txBody>
          <a:bodyPr/>
          <a:lstStyle>
            <a:lvl1pPr>
              <a:defRPr sz="1650"/>
            </a:lvl1pPr>
          </a:lstStyle>
          <a:p>
            <a:endParaRPr lang="en-US" dirty="0"/>
          </a:p>
        </p:txBody>
      </p:sp>
      <p:sp>
        <p:nvSpPr>
          <p:cNvPr id="4" name="Picture Placeholder 3">
            <a:extLst>
              <a:ext uri="{FF2B5EF4-FFF2-40B4-BE49-F238E27FC236}">
                <a16:creationId xmlns:a16="http://schemas.microsoft.com/office/drawing/2014/main" id="{9EEAB3B4-EFCC-4CE2-BDA8-62C87DB69AB0}"/>
              </a:ext>
            </a:extLst>
          </p:cNvPr>
          <p:cNvSpPr>
            <a:spLocks noGrp="1"/>
          </p:cNvSpPr>
          <p:nvPr>
            <p:ph type="pic" sz="quarter" idx="14"/>
          </p:nvPr>
        </p:nvSpPr>
        <p:spPr>
          <a:xfrm>
            <a:off x="12409715" y="5313050"/>
            <a:ext cx="5878286" cy="4545486"/>
          </a:xfrm>
          <a:prstGeom prst="rect">
            <a:avLst/>
          </a:prstGeom>
        </p:spPr>
        <p:txBody>
          <a:bodyPr/>
          <a:lstStyle>
            <a:lvl1pPr>
              <a:defRPr sz="1650"/>
            </a:lvl1pPr>
          </a:lstStyle>
          <a:p>
            <a:endParaRPr lang="en-US" dirty="0"/>
          </a:p>
        </p:txBody>
      </p:sp>
    </p:spTree>
    <p:extLst>
      <p:ext uri="{BB962C8B-B14F-4D97-AF65-F5344CB8AC3E}">
        <p14:creationId xmlns:p14="http://schemas.microsoft.com/office/powerpoint/2010/main" val="94788844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2_Custom Layout">
    <p:spTree>
      <p:nvGrpSpPr>
        <p:cNvPr id="1" name=""/>
        <p:cNvGrpSpPr/>
        <p:nvPr/>
      </p:nvGrpSpPr>
      <p:grpSpPr>
        <a:xfrm>
          <a:off x="0" y="0"/>
          <a:ext cx="0" cy="0"/>
          <a:chOff x="0" y="0"/>
          <a:chExt cx="0" cy="0"/>
        </a:xfrm>
      </p:grpSpPr>
      <p:sp>
        <p:nvSpPr>
          <p:cNvPr id="3" name="Picture Placeholder 3">
            <a:extLst>
              <a:ext uri="{FF2B5EF4-FFF2-40B4-BE49-F238E27FC236}">
                <a16:creationId xmlns:a16="http://schemas.microsoft.com/office/drawing/2014/main" id="{6868F7BF-C73B-42A1-8850-38F369DBF685}"/>
              </a:ext>
            </a:extLst>
          </p:cNvPr>
          <p:cNvSpPr>
            <a:spLocks noGrp="1"/>
          </p:cNvSpPr>
          <p:nvPr>
            <p:ph type="pic" sz="quarter" idx="13"/>
          </p:nvPr>
        </p:nvSpPr>
        <p:spPr>
          <a:xfrm>
            <a:off x="0" y="1551454"/>
            <a:ext cx="18288000" cy="7185680"/>
          </a:xfrm>
          <a:prstGeom prst="rect">
            <a:avLst/>
          </a:prstGeom>
        </p:spPr>
        <p:txBody>
          <a:bodyPr/>
          <a:lstStyle>
            <a:lvl1pPr>
              <a:defRPr sz="1650"/>
            </a:lvl1pPr>
          </a:lstStyle>
          <a:p>
            <a:endParaRPr lang="en-US" dirty="0"/>
          </a:p>
        </p:txBody>
      </p:sp>
    </p:spTree>
    <p:extLst>
      <p:ext uri="{BB962C8B-B14F-4D97-AF65-F5344CB8AC3E}">
        <p14:creationId xmlns:p14="http://schemas.microsoft.com/office/powerpoint/2010/main" val="154010860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3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06325981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4_Custom Layout">
    <p:spTree>
      <p:nvGrpSpPr>
        <p:cNvPr id="1" name=""/>
        <p:cNvGrpSpPr/>
        <p:nvPr/>
      </p:nvGrpSpPr>
      <p:grpSpPr>
        <a:xfrm>
          <a:off x="0" y="0"/>
          <a:ext cx="0" cy="0"/>
          <a:chOff x="0" y="0"/>
          <a:chExt cx="0" cy="0"/>
        </a:xfrm>
      </p:grpSpPr>
      <p:sp>
        <p:nvSpPr>
          <p:cNvPr id="3" name="Picture Placeholder 3">
            <a:extLst>
              <a:ext uri="{FF2B5EF4-FFF2-40B4-BE49-F238E27FC236}">
                <a16:creationId xmlns:a16="http://schemas.microsoft.com/office/drawing/2014/main" id="{1FEEC465-AA78-458F-8D64-120426237CD5}"/>
              </a:ext>
            </a:extLst>
          </p:cNvPr>
          <p:cNvSpPr>
            <a:spLocks noGrp="1"/>
          </p:cNvSpPr>
          <p:nvPr>
            <p:ph type="pic" sz="quarter" idx="14"/>
          </p:nvPr>
        </p:nvSpPr>
        <p:spPr>
          <a:xfrm>
            <a:off x="5952644" y="0"/>
            <a:ext cx="5878286" cy="5144294"/>
          </a:xfrm>
          <a:prstGeom prst="rect">
            <a:avLst/>
          </a:prstGeom>
        </p:spPr>
        <p:txBody>
          <a:bodyPr/>
          <a:lstStyle>
            <a:lvl1pPr>
              <a:defRPr sz="1650"/>
            </a:lvl1pPr>
          </a:lstStyle>
          <a:p>
            <a:endParaRPr lang="en-US" dirty="0"/>
          </a:p>
        </p:txBody>
      </p:sp>
      <p:sp>
        <p:nvSpPr>
          <p:cNvPr id="4" name="Picture Placeholder 3">
            <a:extLst>
              <a:ext uri="{FF2B5EF4-FFF2-40B4-BE49-F238E27FC236}">
                <a16:creationId xmlns:a16="http://schemas.microsoft.com/office/drawing/2014/main" id="{62AA4ECD-E04B-4C34-BB95-D35682223728}"/>
              </a:ext>
            </a:extLst>
          </p:cNvPr>
          <p:cNvSpPr>
            <a:spLocks noGrp="1"/>
          </p:cNvSpPr>
          <p:nvPr>
            <p:ph type="pic" sz="quarter" idx="15"/>
          </p:nvPr>
        </p:nvSpPr>
        <p:spPr>
          <a:xfrm>
            <a:off x="5952644" y="5144295"/>
            <a:ext cx="5878286" cy="5144296"/>
          </a:xfrm>
          <a:prstGeom prst="rect">
            <a:avLst/>
          </a:prstGeom>
        </p:spPr>
        <p:txBody>
          <a:bodyPr/>
          <a:lstStyle>
            <a:lvl1pPr>
              <a:defRPr sz="1650"/>
            </a:lvl1pPr>
          </a:lstStyle>
          <a:p>
            <a:endParaRPr lang="en-US" dirty="0"/>
          </a:p>
        </p:txBody>
      </p:sp>
    </p:spTree>
    <p:extLst>
      <p:ext uri="{BB962C8B-B14F-4D97-AF65-F5344CB8AC3E}">
        <p14:creationId xmlns:p14="http://schemas.microsoft.com/office/powerpoint/2010/main" val="95280174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5_Custom Layout">
    <p:spTree>
      <p:nvGrpSpPr>
        <p:cNvPr id="1" name=""/>
        <p:cNvGrpSpPr/>
        <p:nvPr/>
      </p:nvGrpSpPr>
      <p:grpSpPr>
        <a:xfrm>
          <a:off x="0" y="0"/>
          <a:ext cx="0" cy="0"/>
          <a:chOff x="0" y="0"/>
          <a:chExt cx="0" cy="0"/>
        </a:xfrm>
      </p:grpSpPr>
      <p:sp>
        <p:nvSpPr>
          <p:cNvPr id="3" name="Picture Placeholder 3">
            <a:extLst>
              <a:ext uri="{FF2B5EF4-FFF2-40B4-BE49-F238E27FC236}">
                <a16:creationId xmlns:a16="http://schemas.microsoft.com/office/drawing/2014/main" id="{E133A8DC-E5B2-452C-8D8C-F23B0DB593BF}"/>
              </a:ext>
            </a:extLst>
          </p:cNvPr>
          <p:cNvSpPr>
            <a:spLocks noGrp="1"/>
          </p:cNvSpPr>
          <p:nvPr>
            <p:ph type="pic" sz="quarter" idx="14"/>
          </p:nvPr>
        </p:nvSpPr>
        <p:spPr>
          <a:xfrm>
            <a:off x="5952644" y="0"/>
            <a:ext cx="5878286" cy="5144294"/>
          </a:xfrm>
          <a:prstGeom prst="rect">
            <a:avLst/>
          </a:prstGeom>
        </p:spPr>
        <p:txBody>
          <a:bodyPr/>
          <a:lstStyle>
            <a:lvl1pPr>
              <a:defRPr sz="1650"/>
            </a:lvl1pPr>
          </a:lstStyle>
          <a:p>
            <a:endParaRPr lang="en-US" dirty="0"/>
          </a:p>
        </p:txBody>
      </p:sp>
      <p:sp>
        <p:nvSpPr>
          <p:cNvPr id="4" name="Picture Placeholder 3">
            <a:extLst>
              <a:ext uri="{FF2B5EF4-FFF2-40B4-BE49-F238E27FC236}">
                <a16:creationId xmlns:a16="http://schemas.microsoft.com/office/drawing/2014/main" id="{3CDE849A-3831-496D-AD15-40BD9E924C41}"/>
              </a:ext>
            </a:extLst>
          </p:cNvPr>
          <p:cNvSpPr>
            <a:spLocks noGrp="1"/>
          </p:cNvSpPr>
          <p:nvPr>
            <p:ph type="pic" sz="quarter" idx="15"/>
          </p:nvPr>
        </p:nvSpPr>
        <p:spPr>
          <a:xfrm>
            <a:off x="1517804" y="3626508"/>
            <a:ext cx="5878286" cy="5144294"/>
          </a:xfrm>
          <a:prstGeom prst="rect">
            <a:avLst/>
          </a:prstGeom>
        </p:spPr>
        <p:txBody>
          <a:bodyPr/>
          <a:lstStyle>
            <a:lvl1pPr>
              <a:defRPr sz="1650"/>
            </a:lvl1pPr>
          </a:lstStyle>
          <a:p>
            <a:endParaRPr lang="en-US" dirty="0"/>
          </a:p>
        </p:txBody>
      </p:sp>
    </p:spTree>
    <p:extLst>
      <p:ext uri="{BB962C8B-B14F-4D97-AF65-F5344CB8AC3E}">
        <p14:creationId xmlns:p14="http://schemas.microsoft.com/office/powerpoint/2010/main" val="347861874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6_Custom Layout">
    <p:spTree>
      <p:nvGrpSpPr>
        <p:cNvPr id="1" name=""/>
        <p:cNvGrpSpPr/>
        <p:nvPr/>
      </p:nvGrpSpPr>
      <p:grpSpPr>
        <a:xfrm>
          <a:off x="0" y="0"/>
          <a:ext cx="0" cy="0"/>
          <a:chOff x="0" y="0"/>
          <a:chExt cx="0" cy="0"/>
        </a:xfrm>
      </p:grpSpPr>
      <p:sp>
        <p:nvSpPr>
          <p:cNvPr id="3" name="Picture Placeholder 3">
            <a:extLst>
              <a:ext uri="{FF2B5EF4-FFF2-40B4-BE49-F238E27FC236}">
                <a16:creationId xmlns:a16="http://schemas.microsoft.com/office/drawing/2014/main" id="{609D4792-7CC8-4FD2-9138-A72CF05C10C6}"/>
              </a:ext>
            </a:extLst>
          </p:cNvPr>
          <p:cNvSpPr>
            <a:spLocks noGrp="1"/>
          </p:cNvSpPr>
          <p:nvPr>
            <p:ph type="pic" sz="quarter" idx="14"/>
          </p:nvPr>
        </p:nvSpPr>
        <p:spPr>
          <a:xfrm>
            <a:off x="5950634" y="991926"/>
            <a:ext cx="12337367" cy="5065151"/>
          </a:xfrm>
          <a:prstGeom prst="rect">
            <a:avLst/>
          </a:prstGeom>
        </p:spPr>
        <p:txBody>
          <a:bodyPr/>
          <a:lstStyle>
            <a:lvl1pPr>
              <a:defRPr sz="1650"/>
            </a:lvl1pPr>
          </a:lstStyle>
          <a:p>
            <a:endParaRPr lang="en-US" dirty="0"/>
          </a:p>
        </p:txBody>
      </p:sp>
    </p:spTree>
    <p:extLst>
      <p:ext uri="{BB962C8B-B14F-4D97-AF65-F5344CB8AC3E}">
        <p14:creationId xmlns:p14="http://schemas.microsoft.com/office/powerpoint/2010/main" val="293082980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7_Custom Layout">
    <p:spTree>
      <p:nvGrpSpPr>
        <p:cNvPr id="1" name=""/>
        <p:cNvGrpSpPr/>
        <p:nvPr/>
      </p:nvGrpSpPr>
      <p:grpSpPr>
        <a:xfrm>
          <a:off x="0" y="0"/>
          <a:ext cx="0" cy="0"/>
          <a:chOff x="0" y="0"/>
          <a:chExt cx="0" cy="0"/>
        </a:xfrm>
      </p:grpSpPr>
      <p:sp>
        <p:nvSpPr>
          <p:cNvPr id="3" name="Picture Placeholder 3">
            <a:extLst>
              <a:ext uri="{FF2B5EF4-FFF2-40B4-BE49-F238E27FC236}">
                <a16:creationId xmlns:a16="http://schemas.microsoft.com/office/drawing/2014/main" id="{486903AC-E239-4C48-805E-B4282D11FCE9}"/>
              </a:ext>
            </a:extLst>
          </p:cNvPr>
          <p:cNvSpPr>
            <a:spLocks noGrp="1"/>
          </p:cNvSpPr>
          <p:nvPr>
            <p:ph type="pic" sz="quarter" idx="14"/>
          </p:nvPr>
        </p:nvSpPr>
        <p:spPr>
          <a:xfrm>
            <a:off x="9390181" y="907508"/>
            <a:ext cx="8095958" cy="4236787"/>
          </a:xfrm>
          <a:prstGeom prst="rect">
            <a:avLst/>
          </a:prstGeom>
        </p:spPr>
        <p:txBody>
          <a:bodyPr/>
          <a:lstStyle>
            <a:lvl1pPr>
              <a:defRPr sz="1650"/>
            </a:lvl1pPr>
          </a:lstStyle>
          <a:p>
            <a:endParaRPr lang="en-US" dirty="0"/>
          </a:p>
        </p:txBody>
      </p:sp>
      <p:sp>
        <p:nvSpPr>
          <p:cNvPr id="4" name="Picture Placeholder 3">
            <a:extLst>
              <a:ext uri="{FF2B5EF4-FFF2-40B4-BE49-F238E27FC236}">
                <a16:creationId xmlns:a16="http://schemas.microsoft.com/office/drawing/2014/main" id="{A73148F0-AD02-4D93-92D2-F1ECF674A811}"/>
              </a:ext>
            </a:extLst>
          </p:cNvPr>
          <p:cNvSpPr>
            <a:spLocks noGrp="1"/>
          </p:cNvSpPr>
          <p:nvPr>
            <p:ph type="pic" sz="quarter" idx="15"/>
          </p:nvPr>
        </p:nvSpPr>
        <p:spPr>
          <a:xfrm>
            <a:off x="9390181" y="5144295"/>
            <a:ext cx="8095958" cy="4236787"/>
          </a:xfrm>
          <a:prstGeom prst="rect">
            <a:avLst/>
          </a:prstGeom>
        </p:spPr>
        <p:txBody>
          <a:bodyPr/>
          <a:lstStyle>
            <a:lvl1pPr>
              <a:defRPr sz="1650"/>
            </a:lvl1pPr>
          </a:lstStyle>
          <a:p>
            <a:endParaRPr lang="en-US" dirty="0"/>
          </a:p>
        </p:txBody>
      </p:sp>
      <p:sp>
        <p:nvSpPr>
          <p:cNvPr id="5" name="Picture Placeholder 3">
            <a:extLst>
              <a:ext uri="{FF2B5EF4-FFF2-40B4-BE49-F238E27FC236}">
                <a16:creationId xmlns:a16="http://schemas.microsoft.com/office/drawing/2014/main" id="{A3E7F421-4A2D-44A6-8156-8B4DC506210C}"/>
              </a:ext>
            </a:extLst>
          </p:cNvPr>
          <p:cNvSpPr>
            <a:spLocks noGrp="1"/>
          </p:cNvSpPr>
          <p:nvPr>
            <p:ph type="pic" sz="quarter" idx="16"/>
          </p:nvPr>
        </p:nvSpPr>
        <p:spPr>
          <a:xfrm>
            <a:off x="801863" y="3025901"/>
            <a:ext cx="3207431" cy="4236787"/>
          </a:xfrm>
          <a:prstGeom prst="rect">
            <a:avLst/>
          </a:prstGeom>
        </p:spPr>
        <p:txBody>
          <a:bodyPr/>
          <a:lstStyle>
            <a:lvl1pPr>
              <a:defRPr sz="1650"/>
            </a:lvl1pPr>
          </a:lstStyle>
          <a:p>
            <a:endParaRPr lang="en-US" dirty="0"/>
          </a:p>
        </p:txBody>
      </p:sp>
    </p:spTree>
    <p:extLst>
      <p:ext uri="{BB962C8B-B14F-4D97-AF65-F5344CB8AC3E}">
        <p14:creationId xmlns:p14="http://schemas.microsoft.com/office/powerpoint/2010/main" val="25179090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Deloverskrift">
    <p:spTree>
      <p:nvGrpSpPr>
        <p:cNvPr id="1" name=""/>
        <p:cNvGrpSpPr/>
        <p:nvPr/>
      </p:nvGrpSpPr>
      <p:grpSpPr>
        <a:xfrm>
          <a:off x="0" y="0"/>
          <a:ext cx="0" cy="0"/>
          <a:chOff x="0" y="0"/>
          <a:chExt cx="0" cy="0"/>
        </a:xfrm>
      </p:grpSpPr>
      <p:sp>
        <p:nvSpPr>
          <p:cNvPr id="2" name="Title 1"/>
          <p:cNvSpPr>
            <a:spLocks noGrp="1"/>
          </p:cNvSpPr>
          <p:nvPr>
            <p:ph type="title"/>
          </p:nvPr>
        </p:nvSpPr>
        <p:spPr>
          <a:xfrm>
            <a:off x="1247775" y="2565004"/>
            <a:ext cx="15773400" cy="4279766"/>
          </a:xfrm>
        </p:spPr>
        <p:txBody>
          <a:bodyPr anchor="b"/>
          <a:lstStyle>
            <a:lvl1pPr>
              <a:defRPr sz="9000"/>
            </a:lvl1pPr>
          </a:lstStyle>
          <a:p>
            <a:r>
              <a:rPr lang="nb-NO"/>
              <a:t>Klikk for å redigere tittelstil</a:t>
            </a:r>
            <a:endParaRPr lang="en-US" dirty="0"/>
          </a:p>
        </p:txBody>
      </p:sp>
      <p:sp>
        <p:nvSpPr>
          <p:cNvPr id="3" name="Text Placeholder 2"/>
          <p:cNvSpPr>
            <a:spLocks noGrp="1"/>
          </p:cNvSpPr>
          <p:nvPr>
            <p:ph type="body" idx="1"/>
          </p:nvPr>
        </p:nvSpPr>
        <p:spPr>
          <a:xfrm>
            <a:off x="1247775" y="6885258"/>
            <a:ext cx="15773400" cy="2250628"/>
          </a:xfrm>
        </p:spPr>
        <p:txBody>
          <a:bodyPr/>
          <a:lstStyle>
            <a:lvl1pPr marL="0" indent="0">
              <a:buNone/>
              <a:defRPr sz="3600">
                <a:solidFill>
                  <a:schemeClr val="tx1">
                    <a:tint val="75000"/>
                  </a:schemeClr>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nb-NO"/>
              <a:t>Klikk for å redigere tekststiler i malen</a:t>
            </a:r>
          </a:p>
        </p:txBody>
      </p:sp>
      <p:sp>
        <p:nvSpPr>
          <p:cNvPr id="4" name="Date Placeholder 3"/>
          <p:cNvSpPr>
            <a:spLocks noGrp="1"/>
          </p:cNvSpPr>
          <p:nvPr>
            <p:ph type="dt" sz="half" idx="10"/>
          </p:nvPr>
        </p:nvSpPr>
        <p:spPr/>
        <p:txBody>
          <a:bodyPr/>
          <a:lstStyle/>
          <a:p>
            <a:fld id="{C764DE79-268F-4C1A-8933-263129D2AF90}" type="datetimeFigureOut">
              <a:rPr lang="en-US"/>
              <a:t>10/20/20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a:t>‹#›</a:t>
            </a:fld>
            <a:endParaRPr lang="en-US" dirty="0"/>
          </a:p>
        </p:txBody>
      </p:sp>
    </p:spTree>
    <p:extLst>
      <p:ext uri="{BB962C8B-B14F-4D97-AF65-F5344CB8AC3E}">
        <p14:creationId xmlns:p14="http://schemas.microsoft.com/office/powerpoint/2010/main" val="173614311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8_Custom Layout">
    <p:spTree>
      <p:nvGrpSpPr>
        <p:cNvPr id="1" name=""/>
        <p:cNvGrpSpPr/>
        <p:nvPr/>
      </p:nvGrpSpPr>
      <p:grpSpPr>
        <a:xfrm>
          <a:off x="0" y="0"/>
          <a:ext cx="0" cy="0"/>
          <a:chOff x="0" y="0"/>
          <a:chExt cx="0" cy="0"/>
        </a:xfrm>
      </p:grpSpPr>
      <p:sp>
        <p:nvSpPr>
          <p:cNvPr id="3" name="Picture Placeholder 3">
            <a:extLst>
              <a:ext uri="{FF2B5EF4-FFF2-40B4-BE49-F238E27FC236}">
                <a16:creationId xmlns:a16="http://schemas.microsoft.com/office/drawing/2014/main" id="{B1C63BCB-E35C-4DCA-AFC1-880AD01AEFB3}"/>
              </a:ext>
            </a:extLst>
          </p:cNvPr>
          <p:cNvSpPr>
            <a:spLocks noGrp="1"/>
          </p:cNvSpPr>
          <p:nvPr>
            <p:ph type="pic" sz="quarter" idx="16"/>
          </p:nvPr>
        </p:nvSpPr>
        <p:spPr>
          <a:xfrm>
            <a:off x="949574" y="4064428"/>
            <a:ext cx="4515725" cy="4236787"/>
          </a:xfrm>
          <a:prstGeom prst="rect">
            <a:avLst/>
          </a:prstGeom>
        </p:spPr>
        <p:txBody>
          <a:bodyPr/>
          <a:lstStyle>
            <a:lvl1pPr>
              <a:defRPr sz="1650"/>
            </a:lvl1pPr>
          </a:lstStyle>
          <a:p>
            <a:endParaRPr lang="en-US" dirty="0"/>
          </a:p>
        </p:txBody>
      </p:sp>
      <p:sp>
        <p:nvSpPr>
          <p:cNvPr id="4" name="Picture Placeholder 3">
            <a:extLst>
              <a:ext uri="{FF2B5EF4-FFF2-40B4-BE49-F238E27FC236}">
                <a16:creationId xmlns:a16="http://schemas.microsoft.com/office/drawing/2014/main" id="{AD4951DB-8D4C-4DDE-B96C-83764DA500C1}"/>
              </a:ext>
            </a:extLst>
          </p:cNvPr>
          <p:cNvSpPr>
            <a:spLocks noGrp="1"/>
          </p:cNvSpPr>
          <p:nvPr>
            <p:ph type="pic" sz="quarter" idx="17"/>
          </p:nvPr>
        </p:nvSpPr>
        <p:spPr>
          <a:xfrm>
            <a:off x="6200341" y="1946037"/>
            <a:ext cx="4515725" cy="4236787"/>
          </a:xfrm>
          <a:prstGeom prst="rect">
            <a:avLst/>
          </a:prstGeom>
        </p:spPr>
        <p:txBody>
          <a:bodyPr/>
          <a:lstStyle>
            <a:lvl1pPr>
              <a:defRPr sz="1650"/>
            </a:lvl1pPr>
          </a:lstStyle>
          <a:p>
            <a:endParaRPr lang="en-US" dirty="0"/>
          </a:p>
        </p:txBody>
      </p:sp>
      <p:sp>
        <p:nvSpPr>
          <p:cNvPr id="5" name="Picture Placeholder 3">
            <a:extLst>
              <a:ext uri="{FF2B5EF4-FFF2-40B4-BE49-F238E27FC236}">
                <a16:creationId xmlns:a16="http://schemas.microsoft.com/office/drawing/2014/main" id="{5C2F2832-3C54-48EC-A608-7E43177F4064}"/>
              </a:ext>
            </a:extLst>
          </p:cNvPr>
          <p:cNvSpPr>
            <a:spLocks noGrp="1"/>
          </p:cNvSpPr>
          <p:nvPr>
            <p:ph type="pic" sz="quarter" idx="18"/>
          </p:nvPr>
        </p:nvSpPr>
        <p:spPr>
          <a:xfrm>
            <a:off x="11451107" y="1946035"/>
            <a:ext cx="6836894" cy="4236787"/>
          </a:xfrm>
          <a:prstGeom prst="rect">
            <a:avLst/>
          </a:prstGeom>
        </p:spPr>
        <p:txBody>
          <a:bodyPr/>
          <a:lstStyle>
            <a:lvl1pPr>
              <a:defRPr sz="1650"/>
            </a:lvl1pPr>
          </a:lstStyle>
          <a:p>
            <a:endParaRPr lang="en-US" dirty="0"/>
          </a:p>
        </p:txBody>
      </p:sp>
    </p:spTree>
    <p:extLst>
      <p:ext uri="{BB962C8B-B14F-4D97-AF65-F5344CB8AC3E}">
        <p14:creationId xmlns:p14="http://schemas.microsoft.com/office/powerpoint/2010/main" val="154501978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9_Custom Layout">
    <p:spTree>
      <p:nvGrpSpPr>
        <p:cNvPr id="1" name=""/>
        <p:cNvGrpSpPr/>
        <p:nvPr/>
      </p:nvGrpSpPr>
      <p:grpSpPr>
        <a:xfrm>
          <a:off x="0" y="0"/>
          <a:ext cx="0" cy="0"/>
          <a:chOff x="0" y="0"/>
          <a:chExt cx="0" cy="0"/>
        </a:xfrm>
      </p:grpSpPr>
      <p:sp>
        <p:nvSpPr>
          <p:cNvPr id="3" name="Picture Placeholder 3">
            <a:extLst>
              <a:ext uri="{FF2B5EF4-FFF2-40B4-BE49-F238E27FC236}">
                <a16:creationId xmlns:a16="http://schemas.microsoft.com/office/drawing/2014/main" id="{86DDAACE-2F62-4AAA-8FCD-0E5A736FFC75}"/>
              </a:ext>
            </a:extLst>
          </p:cNvPr>
          <p:cNvSpPr>
            <a:spLocks noGrp="1"/>
          </p:cNvSpPr>
          <p:nvPr>
            <p:ph type="pic" sz="quarter" idx="16"/>
          </p:nvPr>
        </p:nvSpPr>
        <p:spPr>
          <a:xfrm>
            <a:off x="844066" y="891679"/>
            <a:ext cx="4515725" cy="8505231"/>
          </a:xfrm>
          <a:prstGeom prst="rect">
            <a:avLst/>
          </a:prstGeom>
        </p:spPr>
        <p:txBody>
          <a:bodyPr/>
          <a:lstStyle>
            <a:lvl1pPr>
              <a:defRPr sz="1650"/>
            </a:lvl1pPr>
          </a:lstStyle>
          <a:p>
            <a:endParaRPr lang="en-US" dirty="0"/>
          </a:p>
        </p:txBody>
      </p:sp>
      <p:sp>
        <p:nvSpPr>
          <p:cNvPr id="4" name="Picture Placeholder 3">
            <a:extLst>
              <a:ext uri="{FF2B5EF4-FFF2-40B4-BE49-F238E27FC236}">
                <a16:creationId xmlns:a16="http://schemas.microsoft.com/office/drawing/2014/main" id="{D6D9CDCD-F886-4694-9AF3-8756DB4E2043}"/>
              </a:ext>
            </a:extLst>
          </p:cNvPr>
          <p:cNvSpPr>
            <a:spLocks noGrp="1"/>
          </p:cNvSpPr>
          <p:nvPr>
            <p:ph type="pic" sz="quarter" idx="17"/>
          </p:nvPr>
        </p:nvSpPr>
        <p:spPr>
          <a:xfrm>
            <a:off x="5359790" y="891679"/>
            <a:ext cx="4515725" cy="8505231"/>
          </a:xfrm>
          <a:prstGeom prst="rect">
            <a:avLst/>
          </a:prstGeom>
        </p:spPr>
        <p:txBody>
          <a:bodyPr/>
          <a:lstStyle>
            <a:lvl1pPr>
              <a:defRPr sz="1650"/>
            </a:lvl1pPr>
          </a:lstStyle>
          <a:p>
            <a:endParaRPr lang="en-US" dirty="0"/>
          </a:p>
        </p:txBody>
      </p:sp>
    </p:spTree>
    <p:extLst>
      <p:ext uri="{BB962C8B-B14F-4D97-AF65-F5344CB8AC3E}">
        <p14:creationId xmlns:p14="http://schemas.microsoft.com/office/powerpoint/2010/main" val="196518433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20_Custom Layout">
    <p:spTree>
      <p:nvGrpSpPr>
        <p:cNvPr id="1" name=""/>
        <p:cNvGrpSpPr/>
        <p:nvPr/>
      </p:nvGrpSpPr>
      <p:grpSpPr>
        <a:xfrm>
          <a:off x="0" y="0"/>
          <a:ext cx="0" cy="0"/>
          <a:chOff x="0" y="0"/>
          <a:chExt cx="0" cy="0"/>
        </a:xfrm>
      </p:grpSpPr>
      <p:sp>
        <p:nvSpPr>
          <p:cNvPr id="3" name="Picture Placeholder 3">
            <a:extLst>
              <a:ext uri="{FF2B5EF4-FFF2-40B4-BE49-F238E27FC236}">
                <a16:creationId xmlns:a16="http://schemas.microsoft.com/office/drawing/2014/main" id="{4DB0D5C3-28D4-4B2B-89A8-28B2748F0FA5}"/>
              </a:ext>
            </a:extLst>
          </p:cNvPr>
          <p:cNvSpPr>
            <a:spLocks noGrp="1"/>
          </p:cNvSpPr>
          <p:nvPr>
            <p:ph type="pic" sz="quarter" idx="16"/>
          </p:nvPr>
        </p:nvSpPr>
        <p:spPr>
          <a:xfrm>
            <a:off x="844066" y="891679"/>
            <a:ext cx="4515725" cy="3645854"/>
          </a:xfrm>
          <a:prstGeom prst="rect">
            <a:avLst/>
          </a:prstGeom>
        </p:spPr>
        <p:txBody>
          <a:bodyPr/>
          <a:lstStyle>
            <a:lvl1pPr>
              <a:defRPr sz="1650"/>
            </a:lvl1pPr>
          </a:lstStyle>
          <a:p>
            <a:endParaRPr lang="en-US" dirty="0"/>
          </a:p>
        </p:txBody>
      </p:sp>
      <p:sp>
        <p:nvSpPr>
          <p:cNvPr id="4" name="Picture Placeholder 3">
            <a:extLst>
              <a:ext uri="{FF2B5EF4-FFF2-40B4-BE49-F238E27FC236}">
                <a16:creationId xmlns:a16="http://schemas.microsoft.com/office/drawing/2014/main" id="{344E55AD-3FBF-452F-922B-AD799BD49DF6}"/>
              </a:ext>
            </a:extLst>
          </p:cNvPr>
          <p:cNvSpPr>
            <a:spLocks noGrp="1"/>
          </p:cNvSpPr>
          <p:nvPr>
            <p:ph type="pic" sz="quarter" idx="17"/>
          </p:nvPr>
        </p:nvSpPr>
        <p:spPr>
          <a:xfrm>
            <a:off x="844065" y="4537533"/>
            <a:ext cx="7891968" cy="4859376"/>
          </a:xfrm>
          <a:prstGeom prst="rect">
            <a:avLst/>
          </a:prstGeom>
        </p:spPr>
        <p:txBody>
          <a:bodyPr/>
          <a:lstStyle>
            <a:lvl1pPr>
              <a:defRPr sz="1650"/>
            </a:lvl1pPr>
          </a:lstStyle>
          <a:p>
            <a:endParaRPr lang="en-US" dirty="0"/>
          </a:p>
        </p:txBody>
      </p:sp>
    </p:spTree>
    <p:extLst>
      <p:ext uri="{BB962C8B-B14F-4D97-AF65-F5344CB8AC3E}">
        <p14:creationId xmlns:p14="http://schemas.microsoft.com/office/powerpoint/2010/main" val="161388039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21_Custom Layout">
    <p:spTree>
      <p:nvGrpSpPr>
        <p:cNvPr id="1" name=""/>
        <p:cNvGrpSpPr/>
        <p:nvPr/>
      </p:nvGrpSpPr>
      <p:grpSpPr>
        <a:xfrm>
          <a:off x="0" y="0"/>
          <a:ext cx="0" cy="0"/>
          <a:chOff x="0" y="0"/>
          <a:chExt cx="0" cy="0"/>
        </a:xfrm>
      </p:grpSpPr>
      <p:sp>
        <p:nvSpPr>
          <p:cNvPr id="3" name="Picture Placeholder 3">
            <a:extLst>
              <a:ext uri="{FF2B5EF4-FFF2-40B4-BE49-F238E27FC236}">
                <a16:creationId xmlns:a16="http://schemas.microsoft.com/office/drawing/2014/main" id="{76F1B9BD-0BDD-4FAC-A9C1-7F2A07B1B646}"/>
              </a:ext>
            </a:extLst>
          </p:cNvPr>
          <p:cNvSpPr>
            <a:spLocks noGrp="1"/>
          </p:cNvSpPr>
          <p:nvPr>
            <p:ph type="pic" sz="quarter" idx="16"/>
          </p:nvPr>
        </p:nvSpPr>
        <p:spPr>
          <a:xfrm>
            <a:off x="1339366" y="2140085"/>
            <a:ext cx="4515725" cy="3645854"/>
          </a:xfrm>
          <a:prstGeom prst="rect">
            <a:avLst/>
          </a:prstGeom>
        </p:spPr>
        <p:txBody>
          <a:bodyPr/>
          <a:lstStyle>
            <a:lvl1pPr>
              <a:defRPr sz="1650"/>
            </a:lvl1pPr>
          </a:lstStyle>
          <a:p>
            <a:endParaRPr lang="en-US" dirty="0"/>
          </a:p>
        </p:txBody>
      </p:sp>
      <p:sp>
        <p:nvSpPr>
          <p:cNvPr id="4" name="Picture Placeholder 3">
            <a:extLst>
              <a:ext uri="{FF2B5EF4-FFF2-40B4-BE49-F238E27FC236}">
                <a16:creationId xmlns:a16="http://schemas.microsoft.com/office/drawing/2014/main" id="{504E4567-AC66-4217-A394-333266B4ECDE}"/>
              </a:ext>
            </a:extLst>
          </p:cNvPr>
          <p:cNvSpPr>
            <a:spLocks noGrp="1"/>
          </p:cNvSpPr>
          <p:nvPr>
            <p:ph type="pic" sz="quarter" idx="17"/>
          </p:nvPr>
        </p:nvSpPr>
        <p:spPr>
          <a:xfrm>
            <a:off x="1339366" y="5175894"/>
            <a:ext cx="3422261" cy="2763026"/>
          </a:xfrm>
          <a:prstGeom prst="rect">
            <a:avLst/>
          </a:prstGeom>
        </p:spPr>
        <p:txBody>
          <a:bodyPr/>
          <a:lstStyle>
            <a:lvl1pPr>
              <a:defRPr sz="1650"/>
            </a:lvl1pPr>
          </a:lstStyle>
          <a:p>
            <a:endParaRPr lang="en-US" dirty="0"/>
          </a:p>
        </p:txBody>
      </p:sp>
      <p:sp>
        <p:nvSpPr>
          <p:cNvPr id="5" name="Picture Placeholder 3">
            <a:extLst>
              <a:ext uri="{FF2B5EF4-FFF2-40B4-BE49-F238E27FC236}">
                <a16:creationId xmlns:a16="http://schemas.microsoft.com/office/drawing/2014/main" id="{29DE90AA-4DD2-4597-BC49-61DB9C832244}"/>
              </a:ext>
            </a:extLst>
          </p:cNvPr>
          <p:cNvSpPr>
            <a:spLocks noGrp="1"/>
          </p:cNvSpPr>
          <p:nvPr>
            <p:ph type="pic" sz="quarter" idx="18"/>
          </p:nvPr>
        </p:nvSpPr>
        <p:spPr>
          <a:xfrm>
            <a:off x="4761626" y="3963012"/>
            <a:ext cx="3422261" cy="2763026"/>
          </a:xfrm>
          <a:prstGeom prst="rect">
            <a:avLst/>
          </a:prstGeom>
        </p:spPr>
        <p:txBody>
          <a:bodyPr/>
          <a:lstStyle>
            <a:lvl1pPr>
              <a:defRPr sz="1650"/>
            </a:lvl1pPr>
          </a:lstStyle>
          <a:p>
            <a:endParaRPr lang="en-US" dirty="0"/>
          </a:p>
        </p:txBody>
      </p:sp>
    </p:spTree>
    <p:extLst>
      <p:ext uri="{BB962C8B-B14F-4D97-AF65-F5344CB8AC3E}">
        <p14:creationId xmlns:p14="http://schemas.microsoft.com/office/powerpoint/2010/main" val="6132812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22_Custom Layout">
    <p:spTree>
      <p:nvGrpSpPr>
        <p:cNvPr id="1" name=""/>
        <p:cNvGrpSpPr/>
        <p:nvPr/>
      </p:nvGrpSpPr>
      <p:grpSpPr>
        <a:xfrm>
          <a:off x="0" y="0"/>
          <a:ext cx="0" cy="0"/>
          <a:chOff x="0" y="0"/>
          <a:chExt cx="0" cy="0"/>
        </a:xfrm>
      </p:grpSpPr>
      <p:sp>
        <p:nvSpPr>
          <p:cNvPr id="3" name="Picture Placeholder 3">
            <a:extLst>
              <a:ext uri="{FF2B5EF4-FFF2-40B4-BE49-F238E27FC236}">
                <a16:creationId xmlns:a16="http://schemas.microsoft.com/office/drawing/2014/main" id="{29D99622-6F8A-419C-A950-C2230E17C3CA}"/>
              </a:ext>
            </a:extLst>
          </p:cNvPr>
          <p:cNvSpPr>
            <a:spLocks noGrp="1"/>
          </p:cNvSpPr>
          <p:nvPr>
            <p:ph type="pic" sz="quarter" idx="18"/>
          </p:nvPr>
        </p:nvSpPr>
        <p:spPr>
          <a:xfrm>
            <a:off x="4212986" y="2514403"/>
            <a:ext cx="6514724" cy="5259783"/>
          </a:xfrm>
          <a:prstGeom prst="rect">
            <a:avLst/>
          </a:prstGeom>
        </p:spPr>
        <p:txBody>
          <a:bodyPr/>
          <a:lstStyle>
            <a:lvl1pPr>
              <a:defRPr sz="1650"/>
            </a:lvl1pPr>
          </a:lstStyle>
          <a:p>
            <a:endParaRPr lang="en-US" dirty="0"/>
          </a:p>
        </p:txBody>
      </p:sp>
    </p:spTree>
    <p:extLst>
      <p:ext uri="{BB962C8B-B14F-4D97-AF65-F5344CB8AC3E}">
        <p14:creationId xmlns:p14="http://schemas.microsoft.com/office/powerpoint/2010/main" val="228622168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1014317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24_Custom Layout">
    <p:spTree>
      <p:nvGrpSpPr>
        <p:cNvPr id="1" name=""/>
        <p:cNvGrpSpPr/>
        <p:nvPr/>
      </p:nvGrpSpPr>
      <p:grpSpPr>
        <a:xfrm>
          <a:off x="0" y="0"/>
          <a:ext cx="0" cy="0"/>
          <a:chOff x="0" y="0"/>
          <a:chExt cx="0" cy="0"/>
        </a:xfrm>
      </p:grpSpPr>
      <p:sp>
        <p:nvSpPr>
          <p:cNvPr id="3" name="Picture Placeholder 3">
            <a:extLst>
              <a:ext uri="{FF2B5EF4-FFF2-40B4-BE49-F238E27FC236}">
                <a16:creationId xmlns:a16="http://schemas.microsoft.com/office/drawing/2014/main" id="{4AD17707-9051-4D67-ACF8-04075D14C7AA}"/>
              </a:ext>
            </a:extLst>
          </p:cNvPr>
          <p:cNvSpPr>
            <a:spLocks noGrp="1"/>
          </p:cNvSpPr>
          <p:nvPr>
            <p:ph type="pic" sz="quarter" idx="18"/>
          </p:nvPr>
        </p:nvSpPr>
        <p:spPr>
          <a:xfrm>
            <a:off x="2249810" y="2095823"/>
            <a:ext cx="3398078" cy="3239000"/>
          </a:xfrm>
          <a:prstGeom prst="rect">
            <a:avLst/>
          </a:prstGeom>
        </p:spPr>
        <p:txBody>
          <a:bodyPr/>
          <a:lstStyle>
            <a:lvl1pPr>
              <a:defRPr sz="1650"/>
            </a:lvl1pPr>
          </a:lstStyle>
          <a:p>
            <a:endParaRPr lang="en-US" dirty="0"/>
          </a:p>
        </p:txBody>
      </p:sp>
      <p:sp>
        <p:nvSpPr>
          <p:cNvPr id="4" name="Picture Placeholder 3">
            <a:extLst>
              <a:ext uri="{FF2B5EF4-FFF2-40B4-BE49-F238E27FC236}">
                <a16:creationId xmlns:a16="http://schemas.microsoft.com/office/drawing/2014/main" id="{E64D7834-55F5-4AF3-9570-7EDC583CB701}"/>
              </a:ext>
            </a:extLst>
          </p:cNvPr>
          <p:cNvSpPr>
            <a:spLocks noGrp="1"/>
          </p:cNvSpPr>
          <p:nvPr>
            <p:ph type="pic" sz="quarter" idx="19"/>
          </p:nvPr>
        </p:nvSpPr>
        <p:spPr>
          <a:xfrm>
            <a:off x="5647887" y="1486129"/>
            <a:ext cx="4037715" cy="7697388"/>
          </a:xfrm>
          <a:prstGeom prst="rect">
            <a:avLst/>
          </a:prstGeom>
        </p:spPr>
        <p:txBody>
          <a:bodyPr/>
          <a:lstStyle>
            <a:lvl1pPr>
              <a:defRPr sz="1650"/>
            </a:lvl1pPr>
          </a:lstStyle>
          <a:p>
            <a:endParaRPr lang="en-US" dirty="0"/>
          </a:p>
        </p:txBody>
      </p:sp>
      <p:sp>
        <p:nvSpPr>
          <p:cNvPr id="5" name="Picture Placeholder 3">
            <a:extLst>
              <a:ext uri="{FF2B5EF4-FFF2-40B4-BE49-F238E27FC236}">
                <a16:creationId xmlns:a16="http://schemas.microsoft.com/office/drawing/2014/main" id="{07173530-B318-4682-B208-BDF4538F8EBF}"/>
              </a:ext>
            </a:extLst>
          </p:cNvPr>
          <p:cNvSpPr>
            <a:spLocks noGrp="1"/>
          </p:cNvSpPr>
          <p:nvPr>
            <p:ph type="pic" sz="quarter" idx="20"/>
          </p:nvPr>
        </p:nvSpPr>
        <p:spPr>
          <a:xfrm>
            <a:off x="1610172" y="5334823"/>
            <a:ext cx="4037715" cy="3848694"/>
          </a:xfrm>
          <a:prstGeom prst="rect">
            <a:avLst/>
          </a:prstGeom>
        </p:spPr>
        <p:txBody>
          <a:bodyPr/>
          <a:lstStyle>
            <a:lvl1pPr>
              <a:defRPr sz="1650"/>
            </a:lvl1pPr>
          </a:lstStyle>
          <a:p>
            <a:endParaRPr lang="en-US" dirty="0"/>
          </a:p>
        </p:txBody>
      </p:sp>
      <p:sp>
        <p:nvSpPr>
          <p:cNvPr id="6" name="Picture Placeholder 3">
            <a:extLst>
              <a:ext uri="{FF2B5EF4-FFF2-40B4-BE49-F238E27FC236}">
                <a16:creationId xmlns:a16="http://schemas.microsoft.com/office/drawing/2014/main" id="{F702C002-AEAC-4DFE-BA0E-FA251020B677}"/>
              </a:ext>
            </a:extLst>
          </p:cNvPr>
          <p:cNvSpPr>
            <a:spLocks noGrp="1"/>
          </p:cNvSpPr>
          <p:nvPr>
            <p:ph type="pic" sz="quarter" idx="21"/>
          </p:nvPr>
        </p:nvSpPr>
        <p:spPr>
          <a:xfrm>
            <a:off x="9685602" y="891191"/>
            <a:ext cx="2954514" cy="3567197"/>
          </a:xfrm>
          <a:prstGeom prst="rect">
            <a:avLst/>
          </a:prstGeom>
        </p:spPr>
        <p:txBody>
          <a:bodyPr/>
          <a:lstStyle>
            <a:lvl1pPr>
              <a:defRPr sz="1650"/>
            </a:lvl1pPr>
          </a:lstStyle>
          <a:p>
            <a:endParaRPr lang="en-US" dirty="0"/>
          </a:p>
        </p:txBody>
      </p:sp>
      <p:sp>
        <p:nvSpPr>
          <p:cNvPr id="7" name="Picture Placeholder 3">
            <a:extLst>
              <a:ext uri="{FF2B5EF4-FFF2-40B4-BE49-F238E27FC236}">
                <a16:creationId xmlns:a16="http://schemas.microsoft.com/office/drawing/2014/main" id="{8EFA6554-5B2D-495C-8EED-9EBC136975B0}"/>
              </a:ext>
            </a:extLst>
          </p:cNvPr>
          <p:cNvSpPr>
            <a:spLocks noGrp="1"/>
          </p:cNvSpPr>
          <p:nvPr>
            <p:ph type="pic" sz="quarter" idx="22"/>
          </p:nvPr>
        </p:nvSpPr>
        <p:spPr>
          <a:xfrm>
            <a:off x="15563850" y="1486129"/>
            <a:ext cx="2197182" cy="7697388"/>
          </a:xfrm>
          <a:prstGeom prst="rect">
            <a:avLst/>
          </a:prstGeom>
        </p:spPr>
        <p:txBody>
          <a:bodyPr/>
          <a:lstStyle>
            <a:lvl1pPr>
              <a:defRPr sz="1650"/>
            </a:lvl1pPr>
          </a:lstStyle>
          <a:p>
            <a:endParaRPr lang="en-US" dirty="0"/>
          </a:p>
        </p:txBody>
      </p:sp>
      <p:sp>
        <p:nvSpPr>
          <p:cNvPr id="8" name="Picture Placeholder 3">
            <a:extLst>
              <a:ext uri="{FF2B5EF4-FFF2-40B4-BE49-F238E27FC236}">
                <a16:creationId xmlns:a16="http://schemas.microsoft.com/office/drawing/2014/main" id="{5F9D6B8B-D328-47B8-B9C2-85479FAED631}"/>
              </a:ext>
            </a:extLst>
          </p:cNvPr>
          <p:cNvSpPr>
            <a:spLocks noGrp="1"/>
          </p:cNvSpPr>
          <p:nvPr>
            <p:ph type="pic" sz="quarter" idx="23"/>
          </p:nvPr>
        </p:nvSpPr>
        <p:spPr>
          <a:xfrm>
            <a:off x="9685602" y="4439335"/>
            <a:ext cx="4037715" cy="4875023"/>
          </a:xfrm>
          <a:prstGeom prst="rect">
            <a:avLst/>
          </a:prstGeom>
        </p:spPr>
        <p:txBody>
          <a:bodyPr/>
          <a:lstStyle>
            <a:lvl1pPr>
              <a:defRPr sz="1650"/>
            </a:lvl1pPr>
          </a:lstStyle>
          <a:p>
            <a:endParaRPr lang="en-US" dirty="0"/>
          </a:p>
        </p:txBody>
      </p:sp>
    </p:spTree>
    <p:extLst>
      <p:ext uri="{BB962C8B-B14F-4D97-AF65-F5344CB8AC3E}">
        <p14:creationId xmlns:p14="http://schemas.microsoft.com/office/powerpoint/2010/main" val="140390490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25_Custom Layout">
    <p:spTree>
      <p:nvGrpSpPr>
        <p:cNvPr id="1" name=""/>
        <p:cNvGrpSpPr/>
        <p:nvPr/>
      </p:nvGrpSpPr>
      <p:grpSpPr>
        <a:xfrm>
          <a:off x="0" y="0"/>
          <a:ext cx="0" cy="0"/>
          <a:chOff x="0" y="0"/>
          <a:chExt cx="0" cy="0"/>
        </a:xfrm>
      </p:grpSpPr>
      <p:sp>
        <p:nvSpPr>
          <p:cNvPr id="3" name="Picture Placeholder 3">
            <a:extLst>
              <a:ext uri="{FF2B5EF4-FFF2-40B4-BE49-F238E27FC236}">
                <a16:creationId xmlns:a16="http://schemas.microsoft.com/office/drawing/2014/main" id="{C913F6F8-CA7E-41ED-9557-D281FC60D35E}"/>
              </a:ext>
            </a:extLst>
          </p:cNvPr>
          <p:cNvSpPr>
            <a:spLocks noGrp="1"/>
          </p:cNvSpPr>
          <p:nvPr>
            <p:ph type="pic" sz="quarter" idx="18"/>
          </p:nvPr>
        </p:nvSpPr>
        <p:spPr>
          <a:xfrm>
            <a:off x="1202060" y="1886241"/>
            <a:ext cx="3398078" cy="6897165"/>
          </a:xfrm>
          <a:prstGeom prst="rect">
            <a:avLst/>
          </a:prstGeom>
        </p:spPr>
        <p:txBody>
          <a:bodyPr/>
          <a:lstStyle>
            <a:lvl1pPr>
              <a:defRPr sz="1650"/>
            </a:lvl1pPr>
          </a:lstStyle>
          <a:p>
            <a:endParaRPr lang="en-US" dirty="0"/>
          </a:p>
        </p:txBody>
      </p:sp>
      <p:sp>
        <p:nvSpPr>
          <p:cNvPr id="4" name="Picture Placeholder 3">
            <a:extLst>
              <a:ext uri="{FF2B5EF4-FFF2-40B4-BE49-F238E27FC236}">
                <a16:creationId xmlns:a16="http://schemas.microsoft.com/office/drawing/2014/main" id="{6D7D21A7-07C9-4648-9FC0-14188E30CBD2}"/>
              </a:ext>
            </a:extLst>
          </p:cNvPr>
          <p:cNvSpPr>
            <a:spLocks noGrp="1"/>
          </p:cNvSpPr>
          <p:nvPr>
            <p:ph type="pic" sz="quarter" idx="19"/>
          </p:nvPr>
        </p:nvSpPr>
        <p:spPr>
          <a:xfrm>
            <a:off x="4600138" y="1886241"/>
            <a:ext cx="3398078" cy="3239000"/>
          </a:xfrm>
          <a:prstGeom prst="rect">
            <a:avLst/>
          </a:prstGeom>
        </p:spPr>
        <p:txBody>
          <a:bodyPr/>
          <a:lstStyle>
            <a:lvl1pPr>
              <a:defRPr sz="1650"/>
            </a:lvl1pPr>
          </a:lstStyle>
          <a:p>
            <a:endParaRPr lang="en-US" dirty="0"/>
          </a:p>
        </p:txBody>
      </p:sp>
      <p:sp>
        <p:nvSpPr>
          <p:cNvPr id="5" name="Picture Placeholder 3">
            <a:extLst>
              <a:ext uri="{FF2B5EF4-FFF2-40B4-BE49-F238E27FC236}">
                <a16:creationId xmlns:a16="http://schemas.microsoft.com/office/drawing/2014/main" id="{AB71569F-E5EC-4E20-BF54-96D26D1D504D}"/>
              </a:ext>
            </a:extLst>
          </p:cNvPr>
          <p:cNvSpPr>
            <a:spLocks noGrp="1"/>
          </p:cNvSpPr>
          <p:nvPr>
            <p:ph type="pic" sz="quarter" idx="20"/>
          </p:nvPr>
        </p:nvSpPr>
        <p:spPr>
          <a:xfrm>
            <a:off x="4600137" y="5125242"/>
            <a:ext cx="7248963" cy="3677219"/>
          </a:xfrm>
          <a:prstGeom prst="rect">
            <a:avLst/>
          </a:prstGeom>
        </p:spPr>
        <p:txBody>
          <a:bodyPr/>
          <a:lstStyle>
            <a:lvl1pPr>
              <a:defRPr sz="1650"/>
            </a:lvl1pPr>
          </a:lstStyle>
          <a:p>
            <a:endParaRPr lang="en-US" dirty="0"/>
          </a:p>
        </p:txBody>
      </p:sp>
      <p:sp>
        <p:nvSpPr>
          <p:cNvPr id="6" name="Picture Placeholder 3">
            <a:extLst>
              <a:ext uri="{FF2B5EF4-FFF2-40B4-BE49-F238E27FC236}">
                <a16:creationId xmlns:a16="http://schemas.microsoft.com/office/drawing/2014/main" id="{898F6278-2C2B-4559-81E5-A4441FE9567B}"/>
              </a:ext>
            </a:extLst>
          </p:cNvPr>
          <p:cNvSpPr>
            <a:spLocks noGrp="1"/>
          </p:cNvSpPr>
          <p:nvPr>
            <p:ph type="pic" sz="quarter" idx="21"/>
          </p:nvPr>
        </p:nvSpPr>
        <p:spPr>
          <a:xfrm>
            <a:off x="7998215" y="1886241"/>
            <a:ext cx="3850886" cy="3239000"/>
          </a:xfrm>
          <a:prstGeom prst="rect">
            <a:avLst/>
          </a:prstGeom>
        </p:spPr>
        <p:txBody>
          <a:bodyPr/>
          <a:lstStyle>
            <a:lvl1pPr>
              <a:defRPr sz="1650"/>
            </a:lvl1pPr>
          </a:lstStyle>
          <a:p>
            <a:endParaRPr lang="en-US" dirty="0"/>
          </a:p>
        </p:txBody>
      </p:sp>
    </p:spTree>
    <p:extLst>
      <p:ext uri="{BB962C8B-B14F-4D97-AF65-F5344CB8AC3E}">
        <p14:creationId xmlns:p14="http://schemas.microsoft.com/office/powerpoint/2010/main" val="246067033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26_Custom Layout">
    <p:spTree>
      <p:nvGrpSpPr>
        <p:cNvPr id="1" name=""/>
        <p:cNvGrpSpPr/>
        <p:nvPr/>
      </p:nvGrpSpPr>
      <p:grpSpPr>
        <a:xfrm>
          <a:off x="0" y="0"/>
          <a:ext cx="0" cy="0"/>
          <a:chOff x="0" y="0"/>
          <a:chExt cx="0" cy="0"/>
        </a:xfrm>
      </p:grpSpPr>
      <p:sp>
        <p:nvSpPr>
          <p:cNvPr id="3" name="Picture Placeholder 3">
            <a:extLst>
              <a:ext uri="{FF2B5EF4-FFF2-40B4-BE49-F238E27FC236}">
                <a16:creationId xmlns:a16="http://schemas.microsoft.com/office/drawing/2014/main" id="{303A28C5-B2B7-48C2-BD72-C0B4EB693196}"/>
              </a:ext>
            </a:extLst>
          </p:cNvPr>
          <p:cNvSpPr>
            <a:spLocks noGrp="1"/>
          </p:cNvSpPr>
          <p:nvPr>
            <p:ph type="pic" sz="quarter" idx="18"/>
          </p:nvPr>
        </p:nvSpPr>
        <p:spPr>
          <a:xfrm>
            <a:off x="1202060" y="4648918"/>
            <a:ext cx="3398078" cy="5639670"/>
          </a:xfrm>
          <a:prstGeom prst="rect">
            <a:avLst/>
          </a:prstGeom>
        </p:spPr>
        <p:txBody>
          <a:bodyPr/>
          <a:lstStyle>
            <a:lvl1pPr>
              <a:defRPr sz="1650"/>
            </a:lvl1pPr>
          </a:lstStyle>
          <a:p>
            <a:endParaRPr lang="en-US" dirty="0"/>
          </a:p>
        </p:txBody>
      </p:sp>
      <p:sp>
        <p:nvSpPr>
          <p:cNvPr id="4" name="Picture Placeholder 3">
            <a:extLst>
              <a:ext uri="{FF2B5EF4-FFF2-40B4-BE49-F238E27FC236}">
                <a16:creationId xmlns:a16="http://schemas.microsoft.com/office/drawing/2014/main" id="{64059BB6-AA39-4D1A-A234-DBDB038B8184}"/>
              </a:ext>
            </a:extLst>
          </p:cNvPr>
          <p:cNvSpPr>
            <a:spLocks noGrp="1"/>
          </p:cNvSpPr>
          <p:nvPr>
            <p:ph type="pic" sz="quarter" idx="19"/>
          </p:nvPr>
        </p:nvSpPr>
        <p:spPr>
          <a:xfrm>
            <a:off x="1202060" y="1486129"/>
            <a:ext cx="3398078" cy="3162788"/>
          </a:xfrm>
          <a:prstGeom prst="rect">
            <a:avLst/>
          </a:prstGeom>
        </p:spPr>
        <p:txBody>
          <a:bodyPr/>
          <a:lstStyle>
            <a:lvl1pPr>
              <a:defRPr sz="1650"/>
            </a:lvl1pPr>
          </a:lstStyle>
          <a:p>
            <a:endParaRPr lang="en-US" dirty="0"/>
          </a:p>
        </p:txBody>
      </p:sp>
      <p:sp>
        <p:nvSpPr>
          <p:cNvPr id="5" name="Picture Placeholder 3">
            <a:extLst>
              <a:ext uri="{FF2B5EF4-FFF2-40B4-BE49-F238E27FC236}">
                <a16:creationId xmlns:a16="http://schemas.microsoft.com/office/drawing/2014/main" id="{0047B098-433E-4DC6-A567-1EE8145FD531}"/>
              </a:ext>
            </a:extLst>
          </p:cNvPr>
          <p:cNvSpPr>
            <a:spLocks noGrp="1"/>
          </p:cNvSpPr>
          <p:nvPr>
            <p:ph type="pic" sz="quarter" idx="20"/>
          </p:nvPr>
        </p:nvSpPr>
        <p:spPr>
          <a:xfrm>
            <a:off x="4600138" y="1486130"/>
            <a:ext cx="3398078" cy="5639670"/>
          </a:xfrm>
          <a:prstGeom prst="rect">
            <a:avLst/>
          </a:prstGeom>
        </p:spPr>
        <p:txBody>
          <a:bodyPr/>
          <a:lstStyle>
            <a:lvl1pPr>
              <a:defRPr sz="1650"/>
            </a:lvl1pPr>
          </a:lstStyle>
          <a:p>
            <a:endParaRPr lang="en-US" dirty="0"/>
          </a:p>
        </p:txBody>
      </p:sp>
      <p:sp>
        <p:nvSpPr>
          <p:cNvPr id="6" name="Picture Placeholder 3">
            <a:extLst>
              <a:ext uri="{FF2B5EF4-FFF2-40B4-BE49-F238E27FC236}">
                <a16:creationId xmlns:a16="http://schemas.microsoft.com/office/drawing/2014/main" id="{E36CC04C-4CA6-47EC-8FF1-2C7FEED33C70}"/>
              </a:ext>
            </a:extLst>
          </p:cNvPr>
          <p:cNvSpPr>
            <a:spLocks noGrp="1"/>
          </p:cNvSpPr>
          <p:nvPr>
            <p:ph type="pic" sz="quarter" idx="21"/>
          </p:nvPr>
        </p:nvSpPr>
        <p:spPr>
          <a:xfrm>
            <a:off x="4600138" y="7125800"/>
            <a:ext cx="3398078" cy="3162788"/>
          </a:xfrm>
          <a:prstGeom prst="rect">
            <a:avLst/>
          </a:prstGeom>
        </p:spPr>
        <p:txBody>
          <a:bodyPr/>
          <a:lstStyle>
            <a:lvl1pPr>
              <a:defRPr sz="1650"/>
            </a:lvl1pPr>
          </a:lstStyle>
          <a:p>
            <a:endParaRPr lang="en-US" dirty="0"/>
          </a:p>
        </p:txBody>
      </p:sp>
      <p:sp>
        <p:nvSpPr>
          <p:cNvPr id="7" name="Picture Placeholder 3">
            <a:extLst>
              <a:ext uri="{FF2B5EF4-FFF2-40B4-BE49-F238E27FC236}">
                <a16:creationId xmlns:a16="http://schemas.microsoft.com/office/drawing/2014/main" id="{61864A23-2CE5-4B70-A5AD-4E79CC76204B}"/>
              </a:ext>
            </a:extLst>
          </p:cNvPr>
          <p:cNvSpPr>
            <a:spLocks noGrp="1"/>
          </p:cNvSpPr>
          <p:nvPr>
            <p:ph type="pic" sz="quarter" idx="22"/>
          </p:nvPr>
        </p:nvSpPr>
        <p:spPr>
          <a:xfrm>
            <a:off x="7998216" y="1486129"/>
            <a:ext cx="2291574" cy="8802459"/>
          </a:xfrm>
          <a:prstGeom prst="rect">
            <a:avLst/>
          </a:prstGeom>
        </p:spPr>
        <p:txBody>
          <a:bodyPr/>
          <a:lstStyle>
            <a:lvl1pPr>
              <a:defRPr sz="1650"/>
            </a:lvl1pPr>
          </a:lstStyle>
          <a:p>
            <a:endParaRPr lang="en-US" dirty="0"/>
          </a:p>
        </p:txBody>
      </p:sp>
    </p:spTree>
    <p:extLst>
      <p:ext uri="{BB962C8B-B14F-4D97-AF65-F5344CB8AC3E}">
        <p14:creationId xmlns:p14="http://schemas.microsoft.com/office/powerpoint/2010/main" val="302675407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23_Custom Layout">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5A6C09C7-F87E-4B5E-859E-FCF2FA827103}"/>
              </a:ext>
            </a:extLst>
          </p:cNvPr>
          <p:cNvSpPr>
            <a:spLocks noGrp="1"/>
          </p:cNvSpPr>
          <p:nvPr>
            <p:ph type="pic" sz="quarter" idx="20"/>
          </p:nvPr>
        </p:nvSpPr>
        <p:spPr>
          <a:xfrm>
            <a:off x="10170943" y="2806937"/>
            <a:ext cx="3187064" cy="5466143"/>
          </a:xfrm>
          <a:prstGeom prst="rect">
            <a:avLst/>
          </a:prstGeom>
        </p:spPr>
        <p:txBody>
          <a:bodyPr/>
          <a:lstStyle>
            <a:lvl1pPr>
              <a:defRPr sz="1650"/>
            </a:lvl1pPr>
          </a:lstStyle>
          <a:p>
            <a:endParaRPr lang="en-US" dirty="0"/>
          </a:p>
        </p:txBody>
      </p:sp>
    </p:spTree>
    <p:extLst>
      <p:ext uri="{BB962C8B-B14F-4D97-AF65-F5344CB8AC3E}">
        <p14:creationId xmlns:p14="http://schemas.microsoft.com/office/powerpoint/2010/main" val="1636932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o innholdsdele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a:t>Klikk for å redigere tittelstil</a:t>
            </a:r>
            <a:endParaRPr lang="en-US" dirty="0"/>
          </a:p>
        </p:txBody>
      </p:sp>
      <p:sp>
        <p:nvSpPr>
          <p:cNvPr id="3" name="Content Placeholder 2"/>
          <p:cNvSpPr>
            <a:spLocks noGrp="1"/>
          </p:cNvSpPr>
          <p:nvPr>
            <p:ph sz="half" idx="1"/>
          </p:nvPr>
        </p:nvSpPr>
        <p:spPr>
          <a:xfrm>
            <a:off x="1257300" y="2738860"/>
            <a:ext cx="7772400" cy="6528015"/>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endParaRPr lang="en-US" dirty="0"/>
          </a:p>
        </p:txBody>
      </p:sp>
      <p:sp>
        <p:nvSpPr>
          <p:cNvPr id="4" name="Content Placeholder 3"/>
          <p:cNvSpPr>
            <a:spLocks noGrp="1"/>
          </p:cNvSpPr>
          <p:nvPr>
            <p:ph sz="half" idx="2"/>
          </p:nvPr>
        </p:nvSpPr>
        <p:spPr>
          <a:xfrm>
            <a:off x="9258300" y="2738860"/>
            <a:ext cx="7772400" cy="6528015"/>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endParaRPr lang="en-US" dirty="0"/>
          </a:p>
        </p:txBody>
      </p:sp>
      <p:sp>
        <p:nvSpPr>
          <p:cNvPr id="5" name="Date Placeholder 4"/>
          <p:cNvSpPr>
            <a:spLocks noGrp="1"/>
          </p:cNvSpPr>
          <p:nvPr>
            <p:ph type="dt" sz="half" idx="10"/>
          </p:nvPr>
        </p:nvSpPr>
        <p:spPr/>
        <p:txBody>
          <a:bodyPr/>
          <a:lstStyle/>
          <a:p>
            <a:fld id="{C764DE79-268F-4C1A-8933-263129D2AF90}" type="datetimeFigureOut">
              <a:rPr lang="en-US"/>
              <a:t>10/20/20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a:t>‹#›</a:t>
            </a:fld>
            <a:endParaRPr lang="en-US" dirty="0"/>
          </a:p>
        </p:txBody>
      </p:sp>
    </p:spTree>
    <p:extLst>
      <p:ext uri="{BB962C8B-B14F-4D97-AF65-F5344CB8AC3E}">
        <p14:creationId xmlns:p14="http://schemas.microsoft.com/office/powerpoint/2010/main" val="16707069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27_Custom Layout">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60301E61-004C-43C0-ACA8-229654FF93ED}"/>
              </a:ext>
            </a:extLst>
          </p:cNvPr>
          <p:cNvSpPr>
            <a:spLocks noGrp="1"/>
          </p:cNvSpPr>
          <p:nvPr>
            <p:ph type="pic" sz="quarter" idx="20"/>
          </p:nvPr>
        </p:nvSpPr>
        <p:spPr>
          <a:xfrm>
            <a:off x="8145195" y="2553680"/>
            <a:ext cx="8610159" cy="5782716"/>
          </a:xfrm>
          <a:custGeom>
            <a:avLst/>
            <a:gdLst>
              <a:gd name="connsiteX0" fmla="*/ 0 w 3236057"/>
              <a:gd name="connsiteY0" fmla="*/ 0 h 3305909"/>
              <a:gd name="connsiteX1" fmla="*/ 3236057 w 3236057"/>
              <a:gd name="connsiteY1" fmla="*/ 0 h 3305909"/>
              <a:gd name="connsiteX2" fmla="*/ 3236057 w 3236057"/>
              <a:gd name="connsiteY2" fmla="*/ 3305909 h 3305909"/>
              <a:gd name="connsiteX3" fmla="*/ 0 w 3236057"/>
              <a:gd name="connsiteY3" fmla="*/ 3305909 h 3305909"/>
              <a:gd name="connsiteX4" fmla="*/ 0 w 3236057"/>
              <a:gd name="connsiteY4" fmla="*/ 0 h 3305909"/>
              <a:gd name="connsiteX0" fmla="*/ 28136 w 3236057"/>
              <a:gd name="connsiteY0" fmla="*/ 0 h 3474721"/>
              <a:gd name="connsiteX1" fmla="*/ 3236057 w 3236057"/>
              <a:gd name="connsiteY1" fmla="*/ 168812 h 3474721"/>
              <a:gd name="connsiteX2" fmla="*/ 3236057 w 3236057"/>
              <a:gd name="connsiteY2" fmla="*/ 3474721 h 3474721"/>
              <a:gd name="connsiteX3" fmla="*/ 0 w 3236057"/>
              <a:gd name="connsiteY3" fmla="*/ 3474721 h 3474721"/>
              <a:gd name="connsiteX4" fmla="*/ 28136 w 3236057"/>
              <a:gd name="connsiteY4" fmla="*/ 0 h 3474721"/>
              <a:gd name="connsiteX0" fmla="*/ 267287 w 3475208"/>
              <a:gd name="connsiteY0" fmla="*/ 0 h 3474721"/>
              <a:gd name="connsiteX1" fmla="*/ 3475208 w 3475208"/>
              <a:gd name="connsiteY1" fmla="*/ 168812 h 3474721"/>
              <a:gd name="connsiteX2" fmla="*/ 3475208 w 3475208"/>
              <a:gd name="connsiteY2" fmla="*/ 3474721 h 3474721"/>
              <a:gd name="connsiteX3" fmla="*/ 0 w 3475208"/>
              <a:gd name="connsiteY3" fmla="*/ 3334044 h 3474721"/>
              <a:gd name="connsiteX4" fmla="*/ 267287 w 3475208"/>
              <a:gd name="connsiteY4" fmla="*/ 0 h 3474721"/>
              <a:gd name="connsiteX0" fmla="*/ 267287 w 5430617"/>
              <a:gd name="connsiteY0" fmla="*/ 0 h 3854549"/>
              <a:gd name="connsiteX1" fmla="*/ 3475208 w 5430617"/>
              <a:gd name="connsiteY1" fmla="*/ 168812 h 3854549"/>
              <a:gd name="connsiteX2" fmla="*/ 5430617 w 5430617"/>
              <a:gd name="connsiteY2" fmla="*/ 3854549 h 3854549"/>
              <a:gd name="connsiteX3" fmla="*/ 0 w 5430617"/>
              <a:gd name="connsiteY3" fmla="*/ 3334044 h 3854549"/>
              <a:gd name="connsiteX4" fmla="*/ 267287 w 5430617"/>
              <a:gd name="connsiteY4" fmla="*/ 0 h 3854549"/>
              <a:gd name="connsiteX0" fmla="*/ 267287 w 5740106"/>
              <a:gd name="connsiteY0" fmla="*/ 0 h 3854549"/>
              <a:gd name="connsiteX1" fmla="*/ 5740106 w 5740106"/>
              <a:gd name="connsiteY1" fmla="*/ 70338 h 3854549"/>
              <a:gd name="connsiteX2" fmla="*/ 5430617 w 5740106"/>
              <a:gd name="connsiteY2" fmla="*/ 3854549 h 3854549"/>
              <a:gd name="connsiteX3" fmla="*/ 0 w 5740106"/>
              <a:gd name="connsiteY3" fmla="*/ 3334044 h 3854549"/>
              <a:gd name="connsiteX4" fmla="*/ 267287 w 5740106"/>
              <a:gd name="connsiteY4" fmla="*/ 0 h 3854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40106" h="3854549">
                <a:moveTo>
                  <a:pt x="267287" y="0"/>
                </a:moveTo>
                <a:lnTo>
                  <a:pt x="5740106" y="70338"/>
                </a:lnTo>
                <a:lnTo>
                  <a:pt x="5430617" y="3854549"/>
                </a:lnTo>
                <a:lnTo>
                  <a:pt x="0" y="3334044"/>
                </a:lnTo>
                <a:lnTo>
                  <a:pt x="267287" y="0"/>
                </a:lnTo>
                <a:close/>
              </a:path>
            </a:pathLst>
          </a:custGeom>
        </p:spPr>
        <p:txBody>
          <a:bodyPr/>
          <a:lstStyle>
            <a:lvl1pPr>
              <a:defRPr sz="1650"/>
            </a:lvl1pPr>
          </a:lstStyle>
          <a:p>
            <a:endParaRPr lang="en-US" dirty="0"/>
          </a:p>
        </p:txBody>
      </p:sp>
    </p:spTree>
    <p:extLst>
      <p:ext uri="{BB962C8B-B14F-4D97-AF65-F5344CB8AC3E}">
        <p14:creationId xmlns:p14="http://schemas.microsoft.com/office/powerpoint/2010/main" val="261411090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28_Custom Layout">
    <p:spTree>
      <p:nvGrpSpPr>
        <p:cNvPr id="1" name=""/>
        <p:cNvGrpSpPr/>
        <p:nvPr/>
      </p:nvGrpSpPr>
      <p:grpSpPr>
        <a:xfrm>
          <a:off x="0" y="0"/>
          <a:ext cx="0" cy="0"/>
          <a:chOff x="0" y="0"/>
          <a:chExt cx="0" cy="0"/>
        </a:xfrm>
      </p:grpSpPr>
      <p:sp>
        <p:nvSpPr>
          <p:cNvPr id="3" name="Picture Placeholder 3">
            <a:extLst>
              <a:ext uri="{FF2B5EF4-FFF2-40B4-BE49-F238E27FC236}">
                <a16:creationId xmlns:a16="http://schemas.microsoft.com/office/drawing/2014/main" id="{30928F14-6634-4EBC-80CB-4472FA800E66}"/>
              </a:ext>
            </a:extLst>
          </p:cNvPr>
          <p:cNvSpPr>
            <a:spLocks noGrp="1"/>
          </p:cNvSpPr>
          <p:nvPr>
            <p:ph type="pic" sz="quarter" idx="19"/>
          </p:nvPr>
        </p:nvSpPr>
        <p:spPr>
          <a:xfrm>
            <a:off x="1233892" y="928610"/>
            <a:ext cx="15820217" cy="3793588"/>
          </a:xfrm>
          <a:prstGeom prst="rect">
            <a:avLst/>
          </a:prstGeom>
        </p:spPr>
        <p:txBody>
          <a:bodyPr/>
          <a:lstStyle>
            <a:lvl1pPr>
              <a:defRPr sz="1650"/>
            </a:lvl1pPr>
          </a:lstStyle>
          <a:p>
            <a:endParaRPr lang="en-US" dirty="0"/>
          </a:p>
        </p:txBody>
      </p:sp>
      <p:sp>
        <p:nvSpPr>
          <p:cNvPr id="4" name="Picture Placeholder 3">
            <a:extLst>
              <a:ext uri="{FF2B5EF4-FFF2-40B4-BE49-F238E27FC236}">
                <a16:creationId xmlns:a16="http://schemas.microsoft.com/office/drawing/2014/main" id="{18EDBDF5-B1FA-49DA-BDB6-8D253D0141AD}"/>
              </a:ext>
            </a:extLst>
          </p:cNvPr>
          <p:cNvSpPr>
            <a:spLocks noGrp="1"/>
          </p:cNvSpPr>
          <p:nvPr>
            <p:ph type="pic" sz="quarter" idx="20"/>
          </p:nvPr>
        </p:nvSpPr>
        <p:spPr>
          <a:xfrm>
            <a:off x="1233892" y="6053559"/>
            <a:ext cx="15820217" cy="3793588"/>
          </a:xfrm>
          <a:prstGeom prst="rect">
            <a:avLst/>
          </a:prstGeom>
        </p:spPr>
        <p:txBody>
          <a:bodyPr/>
          <a:lstStyle>
            <a:lvl1pPr>
              <a:defRPr sz="1650"/>
            </a:lvl1pPr>
          </a:lstStyle>
          <a:p>
            <a:endParaRPr lang="en-US" dirty="0"/>
          </a:p>
        </p:txBody>
      </p:sp>
    </p:spTree>
    <p:extLst>
      <p:ext uri="{BB962C8B-B14F-4D97-AF65-F5344CB8AC3E}">
        <p14:creationId xmlns:p14="http://schemas.microsoft.com/office/powerpoint/2010/main" val="42840124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Sammenligning">
    <p:spTree>
      <p:nvGrpSpPr>
        <p:cNvPr id="1" name=""/>
        <p:cNvGrpSpPr/>
        <p:nvPr/>
      </p:nvGrpSpPr>
      <p:grpSpPr>
        <a:xfrm>
          <a:off x="0" y="0"/>
          <a:ext cx="0" cy="0"/>
          <a:chOff x="0" y="0"/>
          <a:chExt cx="0" cy="0"/>
        </a:xfrm>
      </p:grpSpPr>
      <p:sp>
        <p:nvSpPr>
          <p:cNvPr id="2" name="Title 1"/>
          <p:cNvSpPr>
            <a:spLocks noGrp="1"/>
          </p:cNvSpPr>
          <p:nvPr>
            <p:ph type="title"/>
          </p:nvPr>
        </p:nvSpPr>
        <p:spPr>
          <a:xfrm>
            <a:off x="1259682" y="547773"/>
            <a:ext cx="15773400" cy="1988651"/>
          </a:xfrm>
        </p:spPr>
        <p:txBody>
          <a:bodyPr/>
          <a:lstStyle/>
          <a:p>
            <a:r>
              <a:rPr lang="nb-NO"/>
              <a:t>Klikk for å redigere tittelstil</a:t>
            </a:r>
            <a:endParaRPr lang="en-US" dirty="0"/>
          </a:p>
        </p:txBody>
      </p:sp>
      <p:sp>
        <p:nvSpPr>
          <p:cNvPr id="3" name="Text Placeholder 2"/>
          <p:cNvSpPr>
            <a:spLocks noGrp="1"/>
          </p:cNvSpPr>
          <p:nvPr>
            <p:ph type="body" idx="1"/>
          </p:nvPr>
        </p:nvSpPr>
        <p:spPr>
          <a:xfrm>
            <a:off x="1259683" y="2522134"/>
            <a:ext cx="7736681" cy="1236059"/>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nb-NO"/>
              <a:t>Klikk for å redigere tekststiler i malen</a:t>
            </a:r>
          </a:p>
        </p:txBody>
      </p:sp>
      <p:sp>
        <p:nvSpPr>
          <p:cNvPr id="4" name="Content Placeholder 3"/>
          <p:cNvSpPr>
            <a:spLocks noGrp="1"/>
          </p:cNvSpPr>
          <p:nvPr>
            <p:ph sz="half" idx="2"/>
          </p:nvPr>
        </p:nvSpPr>
        <p:spPr>
          <a:xfrm>
            <a:off x="1259683" y="3758193"/>
            <a:ext cx="7736681" cy="5527735"/>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endParaRPr lang="en-US" dirty="0"/>
          </a:p>
        </p:txBody>
      </p:sp>
      <p:sp>
        <p:nvSpPr>
          <p:cNvPr id="5" name="Text Placeholder 4"/>
          <p:cNvSpPr>
            <a:spLocks noGrp="1"/>
          </p:cNvSpPr>
          <p:nvPr>
            <p:ph type="body" sz="quarter" idx="3"/>
          </p:nvPr>
        </p:nvSpPr>
        <p:spPr>
          <a:xfrm>
            <a:off x="9258300" y="2522134"/>
            <a:ext cx="7774782" cy="1236059"/>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nb-NO"/>
              <a:t>Klikk for å redigere tekststiler i malen</a:t>
            </a:r>
          </a:p>
        </p:txBody>
      </p:sp>
      <p:sp>
        <p:nvSpPr>
          <p:cNvPr id="6" name="Content Placeholder 5"/>
          <p:cNvSpPr>
            <a:spLocks noGrp="1"/>
          </p:cNvSpPr>
          <p:nvPr>
            <p:ph sz="quarter" idx="4"/>
          </p:nvPr>
        </p:nvSpPr>
        <p:spPr>
          <a:xfrm>
            <a:off x="9258300" y="3758193"/>
            <a:ext cx="7774782" cy="5527735"/>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endParaRPr lang="en-US" dirty="0"/>
          </a:p>
        </p:txBody>
      </p:sp>
      <p:sp>
        <p:nvSpPr>
          <p:cNvPr id="7" name="Date Placeholder 6"/>
          <p:cNvSpPr>
            <a:spLocks noGrp="1"/>
          </p:cNvSpPr>
          <p:nvPr>
            <p:ph type="dt" sz="half" idx="10"/>
          </p:nvPr>
        </p:nvSpPr>
        <p:spPr/>
        <p:txBody>
          <a:bodyPr/>
          <a:lstStyle/>
          <a:p>
            <a:fld id="{C764DE79-268F-4C1A-8933-263129D2AF90}" type="datetimeFigureOut">
              <a:rPr lang="en-US"/>
              <a:t>10/20/20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8F63A3B-78C7-47BE-AE5E-E10140E04643}" type="slidenum">
              <a:rPr lang="en-US"/>
              <a:t>‹#›</a:t>
            </a:fld>
            <a:endParaRPr lang="en-US" dirty="0"/>
          </a:p>
        </p:txBody>
      </p:sp>
    </p:spTree>
    <p:extLst>
      <p:ext uri="{BB962C8B-B14F-4D97-AF65-F5344CB8AC3E}">
        <p14:creationId xmlns:p14="http://schemas.microsoft.com/office/powerpoint/2010/main" val="39525170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Bare tit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a:t>Klikk for å redigere tittelstil</a:t>
            </a:r>
            <a:endParaRPr lang="en-US" dirty="0"/>
          </a:p>
        </p:txBody>
      </p:sp>
      <p:sp>
        <p:nvSpPr>
          <p:cNvPr id="3" name="Date Placeholder 2"/>
          <p:cNvSpPr>
            <a:spLocks noGrp="1"/>
          </p:cNvSpPr>
          <p:nvPr>
            <p:ph type="dt" sz="half" idx="10"/>
          </p:nvPr>
        </p:nvSpPr>
        <p:spPr/>
        <p:txBody>
          <a:bodyPr/>
          <a:lstStyle/>
          <a:p>
            <a:fld id="{C764DE79-268F-4C1A-8933-263129D2AF90}" type="datetimeFigureOut">
              <a:rPr lang="en-US"/>
              <a:t>10/20/20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a:t>‹#›</a:t>
            </a:fld>
            <a:endParaRPr lang="en-US" dirty="0"/>
          </a:p>
        </p:txBody>
      </p:sp>
    </p:spTree>
    <p:extLst>
      <p:ext uri="{BB962C8B-B14F-4D97-AF65-F5344CB8AC3E}">
        <p14:creationId xmlns:p14="http://schemas.microsoft.com/office/powerpoint/2010/main" val="32252425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t">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a:t>10/20/20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a:t>‹#›</a:t>
            </a:fld>
            <a:endParaRPr lang="en-US" dirty="0"/>
          </a:p>
        </p:txBody>
      </p:sp>
    </p:spTree>
    <p:extLst>
      <p:ext uri="{BB962C8B-B14F-4D97-AF65-F5344CB8AC3E}">
        <p14:creationId xmlns:p14="http://schemas.microsoft.com/office/powerpoint/2010/main" val="22545419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nhold med tekst">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906"/>
            <a:ext cx="5898356" cy="2400671"/>
          </a:xfrm>
        </p:spPr>
        <p:txBody>
          <a:bodyPr anchor="b"/>
          <a:lstStyle>
            <a:lvl1pPr>
              <a:defRPr sz="4800"/>
            </a:lvl1pPr>
          </a:lstStyle>
          <a:p>
            <a:r>
              <a:rPr lang="nb-NO"/>
              <a:t>Klikk for å redigere tittelstil</a:t>
            </a:r>
            <a:endParaRPr lang="en-US" dirty="0"/>
          </a:p>
        </p:txBody>
      </p:sp>
      <p:sp>
        <p:nvSpPr>
          <p:cNvPr id="3" name="Content Placeholder 2"/>
          <p:cNvSpPr>
            <a:spLocks noGrp="1"/>
          </p:cNvSpPr>
          <p:nvPr>
            <p:ph idx="1"/>
          </p:nvPr>
        </p:nvSpPr>
        <p:spPr>
          <a:xfrm>
            <a:off x="7774782" y="1481367"/>
            <a:ext cx="9258300" cy="7311566"/>
          </a:xfr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endParaRPr lang="en-US" dirty="0"/>
          </a:p>
        </p:txBody>
      </p:sp>
      <p:sp>
        <p:nvSpPr>
          <p:cNvPr id="4" name="Text Placeholder 3"/>
          <p:cNvSpPr>
            <a:spLocks noGrp="1"/>
          </p:cNvSpPr>
          <p:nvPr>
            <p:ph type="body" sz="half" idx="2"/>
          </p:nvPr>
        </p:nvSpPr>
        <p:spPr>
          <a:xfrm>
            <a:off x="1259683" y="3086576"/>
            <a:ext cx="5898356" cy="5718265"/>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nb-NO"/>
              <a:t>Klikk for å redigere tekststiler i malen</a:t>
            </a:r>
          </a:p>
        </p:txBody>
      </p:sp>
      <p:sp>
        <p:nvSpPr>
          <p:cNvPr id="5" name="Date Placeholder 4"/>
          <p:cNvSpPr>
            <a:spLocks noGrp="1"/>
          </p:cNvSpPr>
          <p:nvPr>
            <p:ph type="dt" sz="half" idx="10"/>
          </p:nvPr>
        </p:nvSpPr>
        <p:spPr/>
        <p:txBody>
          <a:bodyPr/>
          <a:lstStyle/>
          <a:p>
            <a:fld id="{C764DE79-268F-4C1A-8933-263129D2AF90}" type="datetimeFigureOut">
              <a:rPr lang="en-US"/>
              <a:t>10/20/20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a:t>‹#›</a:t>
            </a:fld>
            <a:endParaRPr lang="en-US" dirty="0"/>
          </a:p>
        </p:txBody>
      </p:sp>
    </p:spTree>
    <p:extLst>
      <p:ext uri="{BB962C8B-B14F-4D97-AF65-F5344CB8AC3E}">
        <p14:creationId xmlns:p14="http://schemas.microsoft.com/office/powerpoint/2010/main" val="39071321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e med tekst">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906"/>
            <a:ext cx="5898356" cy="2400671"/>
          </a:xfrm>
        </p:spPr>
        <p:txBody>
          <a:bodyPr anchor="b"/>
          <a:lstStyle>
            <a:lvl1pPr>
              <a:defRPr sz="4800"/>
            </a:lvl1pPr>
          </a:lstStyle>
          <a:p>
            <a:r>
              <a:rPr lang="nb-NO"/>
              <a:t>Klikk for å redigere tittelstil</a:t>
            </a:r>
            <a:endParaRPr lang="en-US" dirty="0"/>
          </a:p>
        </p:txBody>
      </p:sp>
      <p:sp>
        <p:nvSpPr>
          <p:cNvPr id="3" name="Picture Placeholder 2"/>
          <p:cNvSpPr>
            <a:spLocks noGrp="1" noChangeAspect="1"/>
          </p:cNvSpPr>
          <p:nvPr>
            <p:ph type="pic" idx="1"/>
          </p:nvPr>
        </p:nvSpPr>
        <p:spPr>
          <a:xfrm>
            <a:off x="7774782" y="1481367"/>
            <a:ext cx="9258300" cy="7311566"/>
          </a:xfrm>
        </p:spPr>
        <p:txBody>
          <a:bodyPr anchor="t"/>
          <a:lstStyle>
            <a:lvl1pPr marL="0" indent="0">
              <a:buNone/>
              <a:defRPr sz="4800"/>
            </a:lvl1pPr>
            <a:lvl2pPr marL="685800" indent="0">
              <a:buNone/>
              <a:defRPr sz="4200"/>
            </a:lvl2pPr>
            <a:lvl3pPr marL="1371600" indent="0">
              <a:buNone/>
              <a:defRPr sz="3600"/>
            </a:lvl3pPr>
            <a:lvl4pPr marL="2057400" indent="0">
              <a:buNone/>
              <a:defRPr sz="3000"/>
            </a:lvl4pPr>
            <a:lvl5pPr marL="2743200" indent="0">
              <a:buNone/>
              <a:defRPr sz="3000"/>
            </a:lvl5pPr>
            <a:lvl6pPr marL="3429000" indent="0">
              <a:buNone/>
              <a:defRPr sz="3000"/>
            </a:lvl6pPr>
            <a:lvl7pPr marL="4114800" indent="0">
              <a:buNone/>
              <a:defRPr sz="3000"/>
            </a:lvl7pPr>
            <a:lvl8pPr marL="4800600" indent="0">
              <a:buNone/>
              <a:defRPr sz="3000"/>
            </a:lvl8pPr>
            <a:lvl9pPr marL="5486400" indent="0">
              <a:buNone/>
              <a:defRPr sz="3000"/>
            </a:lvl9pPr>
          </a:lstStyle>
          <a:p>
            <a:r>
              <a:rPr lang="nb-NO" dirty="0"/>
              <a:t>Klikk på ikonet for å legge til et bilde</a:t>
            </a:r>
            <a:endParaRPr lang="en-US" dirty="0"/>
          </a:p>
        </p:txBody>
      </p:sp>
      <p:sp>
        <p:nvSpPr>
          <p:cNvPr id="4" name="Text Placeholder 3"/>
          <p:cNvSpPr>
            <a:spLocks noGrp="1"/>
          </p:cNvSpPr>
          <p:nvPr>
            <p:ph type="body" sz="half" idx="2"/>
          </p:nvPr>
        </p:nvSpPr>
        <p:spPr>
          <a:xfrm>
            <a:off x="1259683" y="3086576"/>
            <a:ext cx="5898356" cy="5718265"/>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nb-NO"/>
              <a:t>Klikk for å redigere tekststiler i malen</a:t>
            </a:r>
          </a:p>
        </p:txBody>
      </p:sp>
      <p:sp>
        <p:nvSpPr>
          <p:cNvPr id="5" name="Date Placeholder 4"/>
          <p:cNvSpPr>
            <a:spLocks noGrp="1"/>
          </p:cNvSpPr>
          <p:nvPr>
            <p:ph type="dt" sz="half" idx="10"/>
          </p:nvPr>
        </p:nvSpPr>
        <p:spPr/>
        <p:txBody>
          <a:bodyPr/>
          <a:lstStyle/>
          <a:p>
            <a:fld id="{C764DE79-268F-4C1A-8933-263129D2AF90}" type="datetimeFigureOut">
              <a:rPr lang="en-US"/>
              <a:t>10/20/20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a:t>‹#›</a:t>
            </a:fld>
            <a:endParaRPr lang="en-US" dirty="0"/>
          </a:p>
        </p:txBody>
      </p:sp>
    </p:spTree>
    <p:extLst>
      <p:ext uri="{BB962C8B-B14F-4D97-AF65-F5344CB8AC3E}">
        <p14:creationId xmlns:p14="http://schemas.microsoft.com/office/powerpoint/2010/main" val="2775319102"/>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7300" y="547773"/>
            <a:ext cx="15773400" cy="1988651"/>
          </a:xfrm>
          <a:prstGeom prst="rect">
            <a:avLst/>
          </a:prstGeom>
        </p:spPr>
        <p:txBody>
          <a:bodyPr vert="horz" lIns="91440" tIns="45720" rIns="91440" bIns="45720" rtlCol="0" anchor="ctr">
            <a:normAutofit/>
          </a:bodyPr>
          <a:lstStyle/>
          <a:p>
            <a:r>
              <a:rPr lang="nb-NO" noProof="0"/>
              <a:t>Klikk for å redigere tittelstil</a:t>
            </a:r>
          </a:p>
        </p:txBody>
      </p:sp>
      <p:sp>
        <p:nvSpPr>
          <p:cNvPr id="3" name="Text Placeholder 2"/>
          <p:cNvSpPr>
            <a:spLocks noGrp="1"/>
          </p:cNvSpPr>
          <p:nvPr>
            <p:ph type="body" idx="1"/>
          </p:nvPr>
        </p:nvSpPr>
        <p:spPr>
          <a:xfrm>
            <a:off x="1257300" y="2738860"/>
            <a:ext cx="15773400" cy="6528015"/>
          </a:xfrm>
          <a:prstGeom prst="rect">
            <a:avLst/>
          </a:prstGeom>
        </p:spPr>
        <p:txBody>
          <a:bodyPr vert="horz" lIns="91440" tIns="45720" rIns="91440" bIns="45720" rtlCol="0">
            <a:normAutofit/>
          </a:bodyPr>
          <a:lstStyle/>
          <a:p>
            <a:pPr lvl="0"/>
            <a:r>
              <a:rPr lang="nb-NO" noProof="0"/>
              <a:t>Klikk for å redigere tekststiler i malen</a:t>
            </a:r>
          </a:p>
          <a:p>
            <a:pPr lvl="1"/>
            <a:r>
              <a:rPr lang="nb-NO" noProof="0"/>
              <a:t>Andre nivå</a:t>
            </a:r>
          </a:p>
          <a:p>
            <a:pPr lvl="2"/>
            <a:r>
              <a:rPr lang="nb-NO" noProof="0"/>
              <a:t>Tredje nivå</a:t>
            </a:r>
          </a:p>
          <a:p>
            <a:pPr lvl="3"/>
            <a:r>
              <a:rPr lang="nb-NO" noProof="0"/>
              <a:t>Fjerde nivå</a:t>
            </a:r>
          </a:p>
          <a:p>
            <a:pPr lvl="4"/>
            <a:r>
              <a:rPr lang="nb-NO" noProof="0"/>
              <a:t>Femte nivå</a:t>
            </a:r>
          </a:p>
        </p:txBody>
      </p:sp>
      <p:sp>
        <p:nvSpPr>
          <p:cNvPr id="4" name="Date Placeholder 3"/>
          <p:cNvSpPr>
            <a:spLocks noGrp="1"/>
          </p:cNvSpPr>
          <p:nvPr>
            <p:ph type="dt" sz="half" idx="2"/>
          </p:nvPr>
        </p:nvSpPr>
        <p:spPr>
          <a:xfrm>
            <a:off x="1257300" y="9535998"/>
            <a:ext cx="4114800" cy="547772"/>
          </a:xfrm>
          <a:prstGeom prst="rect">
            <a:avLst/>
          </a:prstGeom>
        </p:spPr>
        <p:txBody>
          <a:bodyPr vert="horz" lIns="91440" tIns="45720" rIns="91440" bIns="45720" rtlCol="0" anchor="ctr"/>
          <a:lstStyle>
            <a:lvl1pPr algn="l">
              <a:defRPr sz="1800">
                <a:solidFill>
                  <a:schemeClr val="tx1">
                    <a:tint val="75000"/>
                  </a:schemeClr>
                </a:solidFill>
              </a:defRPr>
            </a:lvl1pPr>
          </a:lstStyle>
          <a:p>
            <a:fld id="{C764DE79-268F-4C1A-8933-263129D2AF90}" type="datetimeFigureOut">
              <a:rPr lang="nb-NO" noProof="0" smtClean="0"/>
              <a:t>10/20/20</a:t>
            </a:fld>
            <a:endParaRPr lang="nb-NO" noProof="0"/>
          </a:p>
        </p:txBody>
      </p:sp>
      <p:sp>
        <p:nvSpPr>
          <p:cNvPr id="5" name="Footer Placeholder 4"/>
          <p:cNvSpPr>
            <a:spLocks noGrp="1"/>
          </p:cNvSpPr>
          <p:nvPr>
            <p:ph type="ftr" sz="quarter" idx="3"/>
          </p:nvPr>
        </p:nvSpPr>
        <p:spPr>
          <a:xfrm>
            <a:off x="6057900" y="9535998"/>
            <a:ext cx="6172200" cy="547772"/>
          </a:xfrm>
          <a:prstGeom prst="rect">
            <a:avLst/>
          </a:prstGeom>
        </p:spPr>
        <p:txBody>
          <a:bodyPr vert="horz" lIns="91440" tIns="45720" rIns="91440" bIns="45720" rtlCol="0" anchor="ctr"/>
          <a:lstStyle>
            <a:lvl1pPr algn="ctr">
              <a:defRPr sz="1800">
                <a:solidFill>
                  <a:schemeClr val="tx1">
                    <a:tint val="75000"/>
                  </a:schemeClr>
                </a:solidFill>
              </a:defRPr>
            </a:lvl1pPr>
          </a:lstStyle>
          <a:p>
            <a:endParaRPr lang="nb-NO" noProof="0"/>
          </a:p>
        </p:txBody>
      </p:sp>
      <p:sp>
        <p:nvSpPr>
          <p:cNvPr id="6" name="Slide Number Placeholder 5"/>
          <p:cNvSpPr>
            <a:spLocks noGrp="1"/>
          </p:cNvSpPr>
          <p:nvPr>
            <p:ph type="sldNum" sz="quarter" idx="4"/>
          </p:nvPr>
        </p:nvSpPr>
        <p:spPr>
          <a:xfrm>
            <a:off x="12915900" y="9535998"/>
            <a:ext cx="4114800" cy="547772"/>
          </a:xfrm>
          <a:prstGeom prst="rect">
            <a:avLst/>
          </a:prstGeom>
        </p:spPr>
        <p:txBody>
          <a:bodyPr vert="horz" lIns="91440" tIns="45720" rIns="91440" bIns="45720" rtlCol="0" anchor="ctr"/>
          <a:lstStyle>
            <a:lvl1pPr algn="r">
              <a:defRPr sz="1800">
                <a:solidFill>
                  <a:schemeClr val="tx1">
                    <a:tint val="75000"/>
                  </a:schemeClr>
                </a:solidFill>
              </a:defRPr>
            </a:lvl1pPr>
          </a:lstStyle>
          <a:p>
            <a:fld id="{48F63A3B-78C7-47BE-AE5E-E10140E04643}" type="slidenum">
              <a:rPr lang="nb-NO" noProof="0" smtClean="0"/>
              <a:t>‹#›</a:t>
            </a:fld>
            <a:endParaRPr lang="nb-NO" noProof="0"/>
          </a:p>
        </p:txBody>
      </p:sp>
      <p:sp>
        <p:nvSpPr>
          <p:cNvPr id="7" name="Rectangle 6">
            <a:extLst>
              <a:ext uri="{FF2B5EF4-FFF2-40B4-BE49-F238E27FC236}">
                <a16:creationId xmlns:a16="http://schemas.microsoft.com/office/drawing/2014/main" id="{C75FFAE6-CCD7-E845-99B5-862614E6C425}"/>
              </a:ext>
            </a:extLst>
          </p:cNvPr>
          <p:cNvSpPr/>
          <p:nvPr userDrawn="1"/>
        </p:nvSpPr>
        <p:spPr>
          <a:xfrm>
            <a:off x="16654048" y="395002"/>
            <a:ext cx="707245" cy="369332"/>
          </a:xfrm>
          <a:prstGeom prst="rect">
            <a:avLst/>
          </a:prstGeom>
        </p:spPr>
        <p:txBody>
          <a:bodyPr wrap="none">
            <a:spAutoFit/>
          </a:bodyPr>
          <a:lstStyle/>
          <a:p>
            <a:r>
              <a:rPr lang="en-US" sz="1800" b="0" spc="0" dirty="0">
                <a:solidFill>
                  <a:srgbClr val="002060"/>
                </a:solidFill>
                <a:latin typeface="Roboto" panose="02000000000000000000" pitchFamily="2" charset="0"/>
                <a:ea typeface="Roboto" panose="02000000000000000000" pitchFamily="2" charset="0"/>
                <a:cs typeface="Lato" panose="020F0502020204030203" pitchFamily="34" charset="0"/>
              </a:rPr>
              <a:t>Page</a:t>
            </a:r>
          </a:p>
        </p:txBody>
      </p:sp>
      <p:sp>
        <p:nvSpPr>
          <p:cNvPr id="8" name="TextBox 7">
            <a:extLst>
              <a:ext uri="{FF2B5EF4-FFF2-40B4-BE49-F238E27FC236}">
                <a16:creationId xmlns:a16="http://schemas.microsoft.com/office/drawing/2014/main" id="{75B45A66-F328-3D40-92C1-C132365B1788}"/>
              </a:ext>
            </a:extLst>
          </p:cNvPr>
          <p:cNvSpPr txBox="1"/>
          <p:nvPr userDrawn="1"/>
        </p:nvSpPr>
        <p:spPr>
          <a:xfrm>
            <a:off x="17349168" y="464262"/>
            <a:ext cx="938832" cy="276999"/>
          </a:xfrm>
          <a:prstGeom prst="rect">
            <a:avLst/>
          </a:prstGeom>
          <a:noFill/>
        </p:spPr>
        <p:txBody>
          <a:bodyPr wrap="square" lIns="137160" tIns="0" rIns="137160" bIns="0" rtlCol="0">
            <a:spAutoFit/>
          </a:bodyPr>
          <a:lstStyle/>
          <a:p>
            <a:pPr algn="l"/>
            <a:r>
              <a:rPr lang="en-US" sz="1800" b="0" spc="0" dirty="0">
                <a:solidFill>
                  <a:srgbClr val="002060"/>
                </a:solidFill>
                <a:latin typeface="Roboto" panose="02000000000000000000" pitchFamily="2" charset="0"/>
                <a:ea typeface="Roboto" panose="02000000000000000000" pitchFamily="2" charset="0"/>
                <a:cs typeface="Lato Light" panose="020F0502020204030203" pitchFamily="34" charset="0"/>
              </a:rPr>
              <a:t>  </a:t>
            </a:r>
            <a:fld id="{C6DA61A6-9DFA-4531-9DEE-6E177963A29C}" type="slidenum">
              <a:rPr lang="en-US" sz="1800" b="0" spc="0" smtClean="0">
                <a:solidFill>
                  <a:srgbClr val="002060"/>
                </a:solidFill>
                <a:latin typeface="Roboto" panose="02000000000000000000" pitchFamily="2" charset="0"/>
                <a:ea typeface="Roboto" panose="02000000000000000000" pitchFamily="2" charset="0"/>
                <a:cs typeface="Lato Light" panose="020F0502020204030203" pitchFamily="34" charset="0"/>
              </a:rPr>
              <a:pPr algn="l"/>
              <a:t>‹#›</a:t>
            </a:fld>
            <a:r>
              <a:rPr lang="en-US" sz="1800" b="0" spc="0" dirty="0">
                <a:solidFill>
                  <a:srgbClr val="002060"/>
                </a:solidFill>
                <a:latin typeface="Roboto" panose="02000000000000000000" pitchFamily="2" charset="0"/>
                <a:ea typeface="Roboto" panose="02000000000000000000" pitchFamily="2" charset="0"/>
                <a:cs typeface="Lato Light" panose="020F0502020204030203" pitchFamily="34" charset="0"/>
              </a:rPr>
              <a:t> </a:t>
            </a:r>
            <a:endParaRPr lang="id-ID" sz="1800" b="0" spc="0" dirty="0">
              <a:solidFill>
                <a:srgbClr val="002060"/>
              </a:solidFill>
              <a:latin typeface="Roboto" panose="02000000000000000000" pitchFamily="2" charset="0"/>
              <a:ea typeface="Roboto" panose="02000000000000000000" pitchFamily="2" charset="0"/>
              <a:cs typeface="Lato Light" panose="020F0502020204030203" pitchFamily="34" charset="0"/>
            </a:endParaRPr>
          </a:p>
        </p:txBody>
      </p:sp>
      <p:sp>
        <p:nvSpPr>
          <p:cNvPr id="9" name="Rectangle 8">
            <a:extLst>
              <a:ext uri="{FF2B5EF4-FFF2-40B4-BE49-F238E27FC236}">
                <a16:creationId xmlns:a16="http://schemas.microsoft.com/office/drawing/2014/main" id="{7635FBB1-8D71-E448-AFC5-C0FAF910A22D}"/>
              </a:ext>
            </a:extLst>
          </p:cNvPr>
          <p:cNvSpPr/>
          <p:nvPr userDrawn="1"/>
        </p:nvSpPr>
        <p:spPr>
          <a:xfrm>
            <a:off x="410908" y="395002"/>
            <a:ext cx="2002471" cy="369332"/>
          </a:xfrm>
          <a:prstGeom prst="rect">
            <a:avLst/>
          </a:prstGeom>
        </p:spPr>
        <p:txBody>
          <a:bodyPr wrap="none">
            <a:spAutoFit/>
          </a:bodyPr>
          <a:lstStyle/>
          <a:p>
            <a:r>
              <a:rPr lang="en-US" sz="1800" b="0" spc="900" dirty="0">
                <a:solidFill>
                  <a:srgbClr val="002060"/>
                </a:solidFill>
                <a:latin typeface="Roboto" panose="02000000000000000000" pitchFamily="2" charset="0"/>
                <a:ea typeface="Roboto" panose="02000000000000000000" pitchFamily="2" charset="0"/>
                <a:cs typeface="Poppins" panose="00000500000000000000" pitchFamily="2" charset="0"/>
              </a:rPr>
              <a:t>fabulous</a:t>
            </a:r>
          </a:p>
        </p:txBody>
      </p:sp>
    </p:spTree>
    <p:extLst>
      <p:ext uri="{BB962C8B-B14F-4D97-AF65-F5344CB8AC3E}">
        <p14:creationId xmlns:p14="http://schemas.microsoft.com/office/powerpoint/2010/main" val="1214648013"/>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 id="2147483693" r:id="rId13"/>
    <p:sldLayoutId id="2147483694" r:id="rId14"/>
    <p:sldLayoutId id="2147483695" r:id="rId15"/>
    <p:sldLayoutId id="2147483696" r:id="rId16"/>
    <p:sldLayoutId id="2147483697" r:id="rId17"/>
    <p:sldLayoutId id="2147483698" r:id="rId18"/>
    <p:sldLayoutId id="2147483699" r:id="rId19"/>
    <p:sldLayoutId id="2147483700" r:id="rId20"/>
    <p:sldLayoutId id="2147483701" r:id="rId21"/>
    <p:sldLayoutId id="2147483702" r:id="rId22"/>
    <p:sldLayoutId id="2147483703" r:id="rId23"/>
    <p:sldLayoutId id="2147483704" r:id="rId24"/>
    <p:sldLayoutId id="2147483705" r:id="rId25"/>
    <p:sldLayoutId id="2147483706" r:id="rId26"/>
    <p:sldLayoutId id="2147483707" r:id="rId27"/>
    <p:sldLayoutId id="2147483708" r:id="rId28"/>
    <p:sldLayoutId id="2147483709" r:id="rId29"/>
    <p:sldLayoutId id="2147483710" r:id="rId30"/>
    <p:sldLayoutId id="2147483711" r:id="rId31"/>
    <p:sldLayoutId id="2147483712" r:id="rId32"/>
    <p:sldLayoutId id="2147483713" r:id="rId33"/>
    <p:sldLayoutId id="2147483714" r:id="rId34"/>
    <p:sldLayoutId id="2147483715" r:id="rId35"/>
    <p:sldLayoutId id="2147483716" r:id="rId36"/>
    <p:sldLayoutId id="2147483717" r:id="rId37"/>
    <p:sldLayoutId id="2147483718" r:id="rId38"/>
    <p:sldLayoutId id="2147483719" r:id="rId39"/>
    <p:sldLayoutId id="2147483720" r:id="rId40"/>
    <p:sldLayoutId id="2147483721" r:id="rId41"/>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9.xml"/></Relationships>
</file>

<file path=ppt/slides/_rels/slide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lassholder for bilde 2" descr="Et bilde som inneholder utendørs, snø, tre, skog&#10;&#10;Automatisk generert beskrivelse">
            <a:extLst>
              <a:ext uri="{FF2B5EF4-FFF2-40B4-BE49-F238E27FC236}">
                <a16:creationId xmlns:a16="http://schemas.microsoft.com/office/drawing/2014/main" id="{63D27A44-EBD3-7A4B-86A1-191809D62237}"/>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16058" b="16058"/>
          <a:stretch>
            <a:fillRect/>
          </a:stretch>
        </p:blipFill>
        <p:spPr/>
      </p:pic>
      <p:sp>
        <p:nvSpPr>
          <p:cNvPr id="8" name="TextBox 7">
            <a:extLst>
              <a:ext uri="{FF2B5EF4-FFF2-40B4-BE49-F238E27FC236}">
                <a16:creationId xmlns:a16="http://schemas.microsoft.com/office/drawing/2014/main" id="{C09AAD3B-6C1B-427B-8C4A-6E8B127FDA5B}"/>
              </a:ext>
            </a:extLst>
          </p:cNvPr>
          <p:cNvSpPr txBox="1"/>
          <p:nvPr/>
        </p:nvSpPr>
        <p:spPr>
          <a:xfrm>
            <a:off x="4191041" y="374674"/>
            <a:ext cx="12534860" cy="3554819"/>
          </a:xfrm>
          <a:prstGeom prst="rect">
            <a:avLst/>
          </a:prstGeom>
          <a:noFill/>
        </p:spPr>
        <p:txBody>
          <a:bodyPr wrap="square" rtlCol="0">
            <a:spAutoFit/>
          </a:bodyPr>
          <a:lstStyle/>
          <a:p>
            <a:r>
              <a:rPr lang="en-US" sz="22500" spc="450" dirty="0">
                <a:solidFill>
                  <a:srgbClr val="002060"/>
                </a:solidFill>
                <a:latin typeface="Brush Script MT" panose="03060802040406070304" pitchFamily="66" charset="-122"/>
                <a:ea typeface="Brush Script MT" panose="03060802040406070304" pitchFamily="66" charset="-122"/>
                <a:cs typeface="Brush Script MT" panose="03060802040406070304" pitchFamily="66" charset="-122"/>
              </a:rPr>
              <a:t>Beautiful</a:t>
            </a:r>
          </a:p>
        </p:txBody>
      </p:sp>
      <p:sp>
        <p:nvSpPr>
          <p:cNvPr id="10" name="TextBox 9">
            <a:extLst>
              <a:ext uri="{FF2B5EF4-FFF2-40B4-BE49-F238E27FC236}">
                <a16:creationId xmlns:a16="http://schemas.microsoft.com/office/drawing/2014/main" id="{EC0BB11B-F759-4868-837E-01C7D37A811C}"/>
              </a:ext>
            </a:extLst>
          </p:cNvPr>
          <p:cNvSpPr txBox="1"/>
          <p:nvPr/>
        </p:nvSpPr>
        <p:spPr>
          <a:xfrm>
            <a:off x="11521169" y="2966528"/>
            <a:ext cx="5976257" cy="346249"/>
          </a:xfrm>
          <a:prstGeom prst="rect">
            <a:avLst/>
          </a:prstGeom>
          <a:noFill/>
        </p:spPr>
        <p:txBody>
          <a:bodyPr wrap="square" rtlCol="0">
            <a:spAutoFit/>
          </a:bodyPr>
          <a:lstStyle/>
          <a:p>
            <a:r>
              <a:rPr lang="en-US" sz="1650" spc="450" dirty="0">
                <a:solidFill>
                  <a:srgbClr val="002060"/>
                </a:solidFill>
                <a:latin typeface="Roboto" panose="02000000000000000000" pitchFamily="2" charset="0"/>
                <a:ea typeface="Roboto" panose="02000000000000000000" pitchFamily="2" charset="0"/>
              </a:rPr>
              <a:t>PRESENTATION TEMPLATE</a:t>
            </a:r>
          </a:p>
        </p:txBody>
      </p:sp>
    </p:spTree>
    <p:extLst>
      <p:ext uri="{BB962C8B-B14F-4D97-AF65-F5344CB8AC3E}">
        <p14:creationId xmlns:p14="http://schemas.microsoft.com/office/powerpoint/2010/main" val="42908709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FC2C97B6-C049-453A-849C-C64C4E1991CE}"/>
              </a:ext>
            </a:extLst>
          </p:cNvPr>
          <p:cNvSpPr txBox="1"/>
          <p:nvPr/>
        </p:nvSpPr>
        <p:spPr>
          <a:xfrm>
            <a:off x="3565073" y="1954780"/>
            <a:ext cx="5203970" cy="1569660"/>
          </a:xfrm>
          <a:prstGeom prst="rect">
            <a:avLst/>
          </a:prstGeom>
          <a:noFill/>
        </p:spPr>
        <p:txBody>
          <a:bodyPr wrap="square" rtlCol="0">
            <a:spAutoFit/>
          </a:bodyPr>
          <a:lstStyle/>
          <a:p>
            <a:r>
              <a:rPr lang="id-ID" sz="3200" dirty="0">
                <a:solidFill>
                  <a:schemeClr val="tx2"/>
                </a:solidFill>
                <a:latin typeface="Roboto" panose="02000000000000000000" pitchFamily="2" charset="0"/>
                <a:ea typeface="Roboto" panose="02000000000000000000" pitchFamily="2" charset="0"/>
                <a:cs typeface="Lato" panose="020F0502020204030203" pitchFamily="34" charset="0"/>
              </a:rPr>
              <a:t>Lorem ipsum dolor sit amet, sectetur elit, sed do eiusmod tempor incididunt.</a:t>
            </a:r>
            <a:endParaRPr lang="en-US" sz="3200" dirty="0">
              <a:solidFill>
                <a:schemeClr val="tx2"/>
              </a:solidFill>
              <a:latin typeface="Fivo Sans Med" pitchFamily="50" charset="0"/>
            </a:endParaRPr>
          </a:p>
        </p:txBody>
      </p:sp>
      <p:sp>
        <p:nvSpPr>
          <p:cNvPr id="10" name="TextBox 9">
            <a:extLst>
              <a:ext uri="{FF2B5EF4-FFF2-40B4-BE49-F238E27FC236}">
                <a16:creationId xmlns:a16="http://schemas.microsoft.com/office/drawing/2014/main" id="{5052D656-A538-46E3-A95A-139A474FACC9}"/>
              </a:ext>
            </a:extLst>
          </p:cNvPr>
          <p:cNvSpPr txBox="1"/>
          <p:nvPr/>
        </p:nvSpPr>
        <p:spPr>
          <a:xfrm>
            <a:off x="8080744" y="7748638"/>
            <a:ext cx="9902456" cy="2492990"/>
          </a:xfrm>
          <a:prstGeom prst="rect">
            <a:avLst/>
          </a:prstGeom>
          <a:noFill/>
        </p:spPr>
        <p:txBody>
          <a:bodyPr wrap="square" rtlCol="0">
            <a:spAutoFit/>
          </a:bodyPr>
          <a:lstStyle/>
          <a:p>
            <a:r>
              <a:rPr lang="en-US" sz="15600" spc="450" dirty="0">
                <a:solidFill>
                  <a:srgbClr val="001E55"/>
                </a:solidFill>
                <a:latin typeface="Brush Script MT" panose="03060802040406070304" pitchFamily="66" charset="-122"/>
                <a:ea typeface="Brush Script MT" panose="03060802040406070304" pitchFamily="66" charset="-122"/>
                <a:cs typeface="Brush Script MT" panose="03060802040406070304" pitchFamily="66" charset="-122"/>
              </a:rPr>
              <a:t>Beautiful</a:t>
            </a:r>
            <a:endParaRPr lang="en-US" sz="22500" spc="450" dirty="0">
              <a:solidFill>
                <a:srgbClr val="001E55"/>
              </a:solidFill>
              <a:latin typeface="Brush Script MT" panose="03060802040406070304" pitchFamily="66" charset="-122"/>
              <a:ea typeface="Brush Script MT" panose="03060802040406070304" pitchFamily="66" charset="-122"/>
              <a:cs typeface="Brush Script MT" panose="03060802040406070304" pitchFamily="66" charset="-122"/>
            </a:endParaRPr>
          </a:p>
        </p:txBody>
      </p:sp>
      <p:sp>
        <p:nvSpPr>
          <p:cNvPr id="11" name="TextBox 10">
            <a:extLst>
              <a:ext uri="{FF2B5EF4-FFF2-40B4-BE49-F238E27FC236}">
                <a16:creationId xmlns:a16="http://schemas.microsoft.com/office/drawing/2014/main" id="{1E1B1789-1FA2-409B-ACAA-411FFF9119E8}"/>
              </a:ext>
            </a:extLst>
          </p:cNvPr>
          <p:cNvSpPr txBox="1"/>
          <p:nvPr/>
        </p:nvSpPr>
        <p:spPr>
          <a:xfrm>
            <a:off x="3591988" y="4618352"/>
            <a:ext cx="5203970" cy="2913618"/>
          </a:xfrm>
          <a:prstGeom prst="rect">
            <a:avLst/>
          </a:prstGeom>
          <a:noFill/>
        </p:spPr>
        <p:txBody>
          <a:bodyPr wrap="square" rtlCol="0">
            <a:spAutoFit/>
          </a:bodyPr>
          <a:lstStyle/>
          <a:p>
            <a:pPr>
              <a:lnSpc>
                <a:spcPct val="150000"/>
              </a:lnSpc>
            </a:pPr>
            <a:r>
              <a:rPr lang="id-ID" sz="2500" dirty="0">
                <a:solidFill>
                  <a:schemeClr val="tx2"/>
                </a:solidFill>
                <a:latin typeface="Roboto" panose="02000000000000000000" pitchFamily="2" charset="0"/>
                <a:ea typeface="Roboto" panose="02000000000000000000" pitchFamily="2" charset="0"/>
                <a:cs typeface="Lato" panose="020F0502020204030203" pitchFamily="34" charset="0"/>
              </a:rPr>
              <a:t>Lorem ipsum dolor sit amet, consectetur adipiscing elit, sed do eiusmod tempor incididunt ut labore et dolore magna aliqua. Ut enim ad minim.</a:t>
            </a:r>
            <a:endParaRPr lang="en-US" sz="2500" dirty="0">
              <a:solidFill>
                <a:schemeClr val="tx2"/>
              </a:solidFill>
              <a:latin typeface="Roboto" panose="02000000000000000000" pitchFamily="2" charset="0"/>
              <a:ea typeface="Roboto" panose="02000000000000000000" pitchFamily="2" charset="0"/>
              <a:cs typeface="Lato" panose="020F0502020204030203" pitchFamily="34" charset="0"/>
            </a:endParaRPr>
          </a:p>
        </p:txBody>
      </p:sp>
      <p:sp>
        <p:nvSpPr>
          <p:cNvPr id="3" name="Picture Placeholder 2">
            <a:extLst>
              <a:ext uri="{FF2B5EF4-FFF2-40B4-BE49-F238E27FC236}">
                <a16:creationId xmlns:a16="http://schemas.microsoft.com/office/drawing/2014/main" id="{8142A17C-4E54-4FA2-85AA-13AD9F8FAD25}"/>
              </a:ext>
            </a:extLst>
          </p:cNvPr>
          <p:cNvSpPr>
            <a:spLocks noGrp="1"/>
          </p:cNvSpPr>
          <p:nvPr>
            <p:ph type="pic" sz="quarter" idx="12"/>
          </p:nvPr>
        </p:nvSpPr>
        <p:spPr/>
      </p:sp>
      <p:sp>
        <p:nvSpPr>
          <p:cNvPr id="5" name="Picture Placeholder 4">
            <a:extLst>
              <a:ext uri="{FF2B5EF4-FFF2-40B4-BE49-F238E27FC236}">
                <a16:creationId xmlns:a16="http://schemas.microsoft.com/office/drawing/2014/main" id="{B6476558-FB3E-4A68-AF75-C9BBFCDA5A9F}"/>
              </a:ext>
            </a:extLst>
          </p:cNvPr>
          <p:cNvSpPr>
            <a:spLocks noGrp="1"/>
          </p:cNvSpPr>
          <p:nvPr>
            <p:ph type="pic" sz="quarter" idx="13"/>
          </p:nvPr>
        </p:nvSpPr>
        <p:spPr/>
      </p:sp>
    </p:spTree>
    <p:extLst>
      <p:ext uri="{BB962C8B-B14F-4D97-AF65-F5344CB8AC3E}">
        <p14:creationId xmlns:p14="http://schemas.microsoft.com/office/powerpoint/2010/main" val="32201885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4164DDEC-F662-48C8-A286-073666F4DE51}"/>
              </a:ext>
            </a:extLst>
          </p:cNvPr>
          <p:cNvSpPr txBox="1"/>
          <p:nvPr/>
        </p:nvSpPr>
        <p:spPr>
          <a:xfrm>
            <a:off x="7041020" y="6675258"/>
            <a:ext cx="4205958" cy="1573508"/>
          </a:xfrm>
          <a:prstGeom prst="rect">
            <a:avLst/>
          </a:prstGeom>
          <a:noFill/>
        </p:spPr>
        <p:txBody>
          <a:bodyPr wrap="square" rtlCol="0">
            <a:spAutoFit/>
          </a:bodyPr>
          <a:lstStyle/>
          <a:p>
            <a:pPr algn="just">
              <a:lnSpc>
                <a:spcPct val="150000"/>
              </a:lnSpc>
            </a:pPr>
            <a:r>
              <a:rPr lang="id-ID" sz="1650" dirty="0">
                <a:solidFill>
                  <a:schemeClr val="tx2"/>
                </a:solidFill>
                <a:latin typeface="Roboto" panose="02000000000000000000" pitchFamily="2" charset="0"/>
                <a:ea typeface="Roboto" panose="02000000000000000000" pitchFamily="2" charset="0"/>
                <a:cs typeface="Lato" panose="020F0502020204030203" pitchFamily="34" charset="0"/>
              </a:rPr>
              <a:t>Lorem ipsum dolor sit amet, consectetur adipiscing elit, sed do eiusmod tempor incididunt ut labore et dolore magna aliqua.</a:t>
            </a:r>
            <a:endParaRPr lang="en-US" sz="1650" dirty="0">
              <a:solidFill>
                <a:schemeClr val="tx2"/>
              </a:solidFill>
              <a:latin typeface="Roboto" panose="02000000000000000000" pitchFamily="2" charset="0"/>
              <a:ea typeface="Roboto" panose="02000000000000000000" pitchFamily="2" charset="0"/>
              <a:cs typeface="Lato" panose="020F0502020204030203" pitchFamily="34" charset="0"/>
            </a:endParaRPr>
          </a:p>
        </p:txBody>
      </p:sp>
      <p:sp>
        <p:nvSpPr>
          <p:cNvPr id="14" name="TextBox 13">
            <a:extLst>
              <a:ext uri="{FF2B5EF4-FFF2-40B4-BE49-F238E27FC236}">
                <a16:creationId xmlns:a16="http://schemas.microsoft.com/office/drawing/2014/main" id="{EAE664C1-4EDE-410B-812E-9CC5D3BFD22A}"/>
              </a:ext>
            </a:extLst>
          </p:cNvPr>
          <p:cNvSpPr txBox="1"/>
          <p:nvPr/>
        </p:nvSpPr>
        <p:spPr>
          <a:xfrm>
            <a:off x="7041018" y="6088211"/>
            <a:ext cx="2515980" cy="369332"/>
          </a:xfrm>
          <a:prstGeom prst="rect">
            <a:avLst/>
          </a:prstGeom>
          <a:noFill/>
        </p:spPr>
        <p:txBody>
          <a:bodyPr wrap="square" rtlCol="0">
            <a:spAutoFit/>
          </a:bodyPr>
          <a:lstStyle/>
          <a:p>
            <a:pPr>
              <a:tabLst>
                <a:tab pos="5386388" algn="l"/>
              </a:tabLst>
            </a:pPr>
            <a:r>
              <a:rPr lang="en-US" sz="1800" b="1" spc="450" dirty="0">
                <a:solidFill>
                  <a:schemeClr val="tx2"/>
                </a:solidFill>
                <a:latin typeface="Roboto" panose="02000000000000000000" pitchFamily="2" charset="0"/>
                <a:ea typeface="Roboto" panose="02000000000000000000" pitchFamily="2" charset="0"/>
                <a:cs typeface="Times New Roman" panose="02020603050405020304" pitchFamily="18" charset="0"/>
              </a:rPr>
              <a:t>Text Here</a:t>
            </a:r>
          </a:p>
        </p:txBody>
      </p:sp>
      <p:sp>
        <p:nvSpPr>
          <p:cNvPr id="15" name="TextBox 14">
            <a:extLst>
              <a:ext uri="{FF2B5EF4-FFF2-40B4-BE49-F238E27FC236}">
                <a16:creationId xmlns:a16="http://schemas.microsoft.com/office/drawing/2014/main" id="{FD51EBF3-93F2-4104-9A3A-BE4D4051AFA3}"/>
              </a:ext>
            </a:extLst>
          </p:cNvPr>
          <p:cNvSpPr txBox="1"/>
          <p:nvPr/>
        </p:nvSpPr>
        <p:spPr>
          <a:xfrm>
            <a:off x="12919305" y="2549572"/>
            <a:ext cx="4205958" cy="1573508"/>
          </a:xfrm>
          <a:prstGeom prst="rect">
            <a:avLst/>
          </a:prstGeom>
          <a:noFill/>
        </p:spPr>
        <p:txBody>
          <a:bodyPr wrap="square" rtlCol="0">
            <a:spAutoFit/>
          </a:bodyPr>
          <a:lstStyle/>
          <a:p>
            <a:pPr algn="just">
              <a:lnSpc>
                <a:spcPct val="150000"/>
              </a:lnSpc>
            </a:pPr>
            <a:r>
              <a:rPr lang="id-ID" sz="1650" dirty="0">
                <a:solidFill>
                  <a:schemeClr val="tx2"/>
                </a:solidFill>
                <a:latin typeface="Roboto" panose="02000000000000000000" pitchFamily="2" charset="0"/>
                <a:ea typeface="Roboto" panose="02000000000000000000" pitchFamily="2" charset="0"/>
                <a:cs typeface="Lato" panose="020F0502020204030203" pitchFamily="34" charset="0"/>
              </a:rPr>
              <a:t>Lorem ipsum dolor sit amet, consectetur adipiscing elit, sed do eiusmod tempor incididunt ut labore et dolore magna aliqua.</a:t>
            </a:r>
            <a:endParaRPr lang="en-US" sz="1650" dirty="0">
              <a:solidFill>
                <a:schemeClr val="tx2"/>
              </a:solidFill>
              <a:latin typeface="Roboto" panose="02000000000000000000" pitchFamily="2" charset="0"/>
              <a:ea typeface="Roboto" panose="02000000000000000000" pitchFamily="2" charset="0"/>
              <a:cs typeface="Lato" panose="020F0502020204030203" pitchFamily="34" charset="0"/>
            </a:endParaRPr>
          </a:p>
        </p:txBody>
      </p:sp>
      <p:sp>
        <p:nvSpPr>
          <p:cNvPr id="16" name="TextBox 15">
            <a:extLst>
              <a:ext uri="{FF2B5EF4-FFF2-40B4-BE49-F238E27FC236}">
                <a16:creationId xmlns:a16="http://schemas.microsoft.com/office/drawing/2014/main" id="{507A5D11-E94E-42B0-A67C-545990B522D6}"/>
              </a:ext>
            </a:extLst>
          </p:cNvPr>
          <p:cNvSpPr txBox="1"/>
          <p:nvPr/>
        </p:nvSpPr>
        <p:spPr>
          <a:xfrm>
            <a:off x="12919304" y="1962526"/>
            <a:ext cx="2515980" cy="369332"/>
          </a:xfrm>
          <a:prstGeom prst="rect">
            <a:avLst/>
          </a:prstGeom>
          <a:noFill/>
        </p:spPr>
        <p:txBody>
          <a:bodyPr wrap="square" rtlCol="0">
            <a:spAutoFit/>
          </a:bodyPr>
          <a:lstStyle/>
          <a:p>
            <a:pPr>
              <a:tabLst>
                <a:tab pos="5386388" algn="l"/>
              </a:tabLst>
            </a:pPr>
            <a:r>
              <a:rPr lang="en-US" sz="1800" b="1" spc="450" dirty="0">
                <a:solidFill>
                  <a:schemeClr val="tx2"/>
                </a:solidFill>
                <a:latin typeface="Roboto" panose="02000000000000000000" pitchFamily="2" charset="0"/>
                <a:ea typeface="Roboto" panose="02000000000000000000" pitchFamily="2" charset="0"/>
                <a:cs typeface="Times New Roman" panose="02020603050405020304" pitchFamily="18" charset="0"/>
              </a:rPr>
              <a:t>Text Here</a:t>
            </a:r>
          </a:p>
        </p:txBody>
      </p:sp>
      <p:sp>
        <p:nvSpPr>
          <p:cNvPr id="19" name="TextBox 18">
            <a:extLst>
              <a:ext uri="{FF2B5EF4-FFF2-40B4-BE49-F238E27FC236}">
                <a16:creationId xmlns:a16="http://schemas.microsoft.com/office/drawing/2014/main" id="{488EA7EC-D8C6-4C1C-898C-D4D31588BCB2}"/>
              </a:ext>
            </a:extLst>
          </p:cNvPr>
          <p:cNvSpPr txBox="1"/>
          <p:nvPr/>
        </p:nvSpPr>
        <p:spPr>
          <a:xfrm>
            <a:off x="582806" y="1906253"/>
            <a:ext cx="5009920" cy="2062103"/>
          </a:xfrm>
          <a:prstGeom prst="rect">
            <a:avLst/>
          </a:prstGeom>
          <a:noFill/>
        </p:spPr>
        <p:txBody>
          <a:bodyPr wrap="square" rtlCol="0">
            <a:spAutoFit/>
          </a:bodyPr>
          <a:lstStyle/>
          <a:p>
            <a:r>
              <a:rPr lang="id-ID" sz="3200" dirty="0">
                <a:solidFill>
                  <a:schemeClr val="tx2"/>
                </a:solidFill>
                <a:latin typeface="Roboto" panose="02000000000000000000" pitchFamily="2" charset="0"/>
                <a:ea typeface="Roboto" panose="02000000000000000000" pitchFamily="2" charset="0"/>
                <a:cs typeface="Lato" panose="020F0502020204030203" pitchFamily="34" charset="0"/>
              </a:rPr>
              <a:t>Lorem ipsum dolor sit amet, sectetur elit, sed do eiusmod tempor incididunt.</a:t>
            </a:r>
            <a:endParaRPr lang="en-US" sz="3200" dirty="0">
              <a:solidFill>
                <a:schemeClr val="tx2"/>
              </a:solidFill>
              <a:latin typeface="Fivo Sans Med" pitchFamily="50" charset="0"/>
            </a:endParaRPr>
          </a:p>
        </p:txBody>
      </p:sp>
      <p:sp>
        <p:nvSpPr>
          <p:cNvPr id="7" name="Picture Placeholder 6">
            <a:extLst>
              <a:ext uri="{FF2B5EF4-FFF2-40B4-BE49-F238E27FC236}">
                <a16:creationId xmlns:a16="http://schemas.microsoft.com/office/drawing/2014/main" id="{BB8B4179-2D07-4C9E-ADFE-F4F02C36C4F7}"/>
              </a:ext>
            </a:extLst>
          </p:cNvPr>
          <p:cNvSpPr>
            <a:spLocks noGrp="1"/>
          </p:cNvSpPr>
          <p:nvPr>
            <p:ph type="pic" sz="quarter" idx="13"/>
          </p:nvPr>
        </p:nvSpPr>
        <p:spPr/>
      </p:sp>
      <p:sp>
        <p:nvSpPr>
          <p:cNvPr id="3" name="Picture Placeholder 2">
            <a:extLst>
              <a:ext uri="{FF2B5EF4-FFF2-40B4-BE49-F238E27FC236}">
                <a16:creationId xmlns:a16="http://schemas.microsoft.com/office/drawing/2014/main" id="{3CFB5948-CAB4-434A-A35A-234E860A4AEA}"/>
              </a:ext>
            </a:extLst>
          </p:cNvPr>
          <p:cNvSpPr>
            <a:spLocks noGrp="1"/>
          </p:cNvSpPr>
          <p:nvPr>
            <p:ph type="pic" sz="quarter" idx="14"/>
          </p:nvPr>
        </p:nvSpPr>
        <p:spPr/>
      </p:sp>
      <p:sp>
        <p:nvSpPr>
          <p:cNvPr id="5" name="Picture Placeholder 4">
            <a:extLst>
              <a:ext uri="{FF2B5EF4-FFF2-40B4-BE49-F238E27FC236}">
                <a16:creationId xmlns:a16="http://schemas.microsoft.com/office/drawing/2014/main" id="{1D8804E8-3793-4CC6-AFB1-0EBA452EFA68}"/>
              </a:ext>
            </a:extLst>
          </p:cNvPr>
          <p:cNvSpPr>
            <a:spLocks noGrp="1"/>
          </p:cNvSpPr>
          <p:nvPr>
            <p:ph type="pic" sz="quarter" idx="15"/>
          </p:nvPr>
        </p:nvSpPr>
        <p:spPr/>
      </p:sp>
    </p:spTree>
    <p:extLst>
      <p:ext uri="{BB962C8B-B14F-4D97-AF65-F5344CB8AC3E}">
        <p14:creationId xmlns:p14="http://schemas.microsoft.com/office/powerpoint/2010/main" val="516911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67EC25E0-CEF1-4AD7-B2EA-9D27B0B16971}"/>
              </a:ext>
            </a:extLst>
          </p:cNvPr>
          <p:cNvSpPr/>
          <p:nvPr/>
        </p:nvSpPr>
        <p:spPr>
          <a:xfrm>
            <a:off x="0" y="1552009"/>
            <a:ext cx="2438400" cy="718457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dirty="0"/>
          </a:p>
        </p:txBody>
      </p:sp>
      <p:sp>
        <p:nvSpPr>
          <p:cNvPr id="12" name="TextBox 11">
            <a:extLst>
              <a:ext uri="{FF2B5EF4-FFF2-40B4-BE49-F238E27FC236}">
                <a16:creationId xmlns:a16="http://schemas.microsoft.com/office/drawing/2014/main" id="{B79EDFF8-9766-4311-9A37-F61F1297585F}"/>
              </a:ext>
            </a:extLst>
          </p:cNvPr>
          <p:cNvSpPr txBox="1"/>
          <p:nvPr/>
        </p:nvSpPr>
        <p:spPr>
          <a:xfrm>
            <a:off x="12409715" y="4051555"/>
            <a:ext cx="5140155" cy="811761"/>
          </a:xfrm>
          <a:prstGeom prst="rect">
            <a:avLst/>
          </a:prstGeom>
          <a:noFill/>
        </p:spPr>
        <p:txBody>
          <a:bodyPr wrap="square" rtlCol="0">
            <a:spAutoFit/>
          </a:bodyPr>
          <a:lstStyle/>
          <a:p>
            <a:pPr algn="just">
              <a:lnSpc>
                <a:spcPct val="150000"/>
              </a:lnSpc>
            </a:pPr>
            <a:r>
              <a:rPr lang="id-ID" sz="1650" dirty="0">
                <a:solidFill>
                  <a:schemeClr val="tx2"/>
                </a:solidFill>
                <a:latin typeface="Roboto" panose="02000000000000000000" pitchFamily="2" charset="0"/>
                <a:ea typeface="Roboto" panose="02000000000000000000" pitchFamily="2" charset="0"/>
                <a:cs typeface="Lato" panose="020F0502020204030203" pitchFamily="34" charset="0"/>
              </a:rPr>
              <a:t>Lorem ipsum dolor sit amet, consectetur adipiscing elit,. consectetur adipiscing elit,.</a:t>
            </a:r>
            <a:endParaRPr lang="en-US" sz="1650" dirty="0">
              <a:solidFill>
                <a:schemeClr val="tx2"/>
              </a:solidFill>
              <a:latin typeface="Roboto" panose="02000000000000000000" pitchFamily="2" charset="0"/>
              <a:ea typeface="Roboto" panose="02000000000000000000" pitchFamily="2" charset="0"/>
              <a:cs typeface="Lato" panose="020F0502020204030203" pitchFamily="34" charset="0"/>
            </a:endParaRPr>
          </a:p>
        </p:txBody>
      </p:sp>
      <p:sp>
        <p:nvSpPr>
          <p:cNvPr id="13" name="TextBox 12">
            <a:extLst>
              <a:ext uri="{FF2B5EF4-FFF2-40B4-BE49-F238E27FC236}">
                <a16:creationId xmlns:a16="http://schemas.microsoft.com/office/drawing/2014/main" id="{BFB59427-E058-4B0B-A955-EE351E62A736}"/>
              </a:ext>
            </a:extLst>
          </p:cNvPr>
          <p:cNvSpPr txBox="1"/>
          <p:nvPr/>
        </p:nvSpPr>
        <p:spPr>
          <a:xfrm rot="16200000">
            <a:off x="-1844236" y="3396549"/>
            <a:ext cx="7066080" cy="2492990"/>
          </a:xfrm>
          <a:prstGeom prst="rect">
            <a:avLst/>
          </a:prstGeom>
          <a:noFill/>
        </p:spPr>
        <p:txBody>
          <a:bodyPr wrap="square" rtlCol="0">
            <a:spAutoFit/>
          </a:bodyPr>
          <a:lstStyle/>
          <a:p>
            <a:r>
              <a:rPr lang="en-US" sz="15600" spc="450" dirty="0">
                <a:solidFill>
                  <a:srgbClr val="001E55"/>
                </a:solidFill>
                <a:latin typeface="Brush Script MT" panose="03060802040406070304" pitchFamily="66" charset="-122"/>
                <a:ea typeface="Brush Script MT" panose="03060802040406070304" pitchFamily="66" charset="-122"/>
                <a:cs typeface="Brush Script MT" panose="03060802040406070304" pitchFamily="66" charset="-122"/>
              </a:rPr>
              <a:t>Beautiful</a:t>
            </a:r>
          </a:p>
        </p:txBody>
      </p:sp>
      <p:sp>
        <p:nvSpPr>
          <p:cNvPr id="14" name="TextBox 13">
            <a:extLst>
              <a:ext uri="{FF2B5EF4-FFF2-40B4-BE49-F238E27FC236}">
                <a16:creationId xmlns:a16="http://schemas.microsoft.com/office/drawing/2014/main" id="{BDEE0746-B838-4F1D-848D-AACF2EB137CD}"/>
              </a:ext>
            </a:extLst>
          </p:cNvPr>
          <p:cNvSpPr txBox="1"/>
          <p:nvPr/>
        </p:nvSpPr>
        <p:spPr>
          <a:xfrm>
            <a:off x="9144000" y="1367081"/>
            <a:ext cx="8166321" cy="1077218"/>
          </a:xfrm>
          <a:prstGeom prst="rect">
            <a:avLst/>
          </a:prstGeom>
          <a:noFill/>
        </p:spPr>
        <p:txBody>
          <a:bodyPr wrap="square" rtlCol="0">
            <a:spAutoFit/>
          </a:bodyPr>
          <a:lstStyle/>
          <a:p>
            <a:r>
              <a:rPr lang="id-ID" sz="3200" dirty="0">
                <a:solidFill>
                  <a:schemeClr val="tx2"/>
                </a:solidFill>
                <a:latin typeface="Roboto" panose="02000000000000000000" pitchFamily="2" charset="0"/>
                <a:ea typeface="Roboto" panose="02000000000000000000" pitchFamily="2" charset="0"/>
                <a:cs typeface="Lato" panose="020F0502020204030203" pitchFamily="34" charset="0"/>
              </a:rPr>
              <a:t>Lorem ipsum dolor sit amet, sectetur elit, sed do eiusmod tempor incididunt.</a:t>
            </a:r>
            <a:endParaRPr lang="en-US" sz="3200" dirty="0">
              <a:solidFill>
                <a:schemeClr val="tx2"/>
              </a:solidFill>
              <a:latin typeface="Fivo Sans Med" pitchFamily="50" charset="0"/>
            </a:endParaRPr>
          </a:p>
        </p:txBody>
      </p:sp>
      <p:sp>
        <p:nvSpPr>
          <p:cNvPr id="15" name="TextBox 14">
            <a:extLst>
              <a:ext uri="{FF2B5EF4-FFF2-40B4-BE49-F238E27FC236}">
                <a16:creationId xmlns:a16="http://schemas.microsoft.com/office/drawing/2014/main" id="{D390E457-2C76-4568-BCF0-AD531E363C65}"/>
              </a:ext>
            </a:extLst>
          </p:cNvPr>
          <p:cNvSpPr txBox="1"/>
          <p:nvPr/>
        </p:nvSpPr>
        <p:spPr>
          <a:xfrm>
            <a:off x="9144002" y="5445184"/>
            <a:ext cx="2895600" cy="3477875"/>
          </a:xfrm>
          <a:prstGeom prst="rect">
            <a:avLst/>
          </a:prstGeom>
          <a:noFill/>
        </p:spPr>
        <p:txBody>
          <a:bodyPr wrap="square" rtlCol="0">
            <a:spAutoFit/>
          </a:bodyPr>
          <a:lstStyle/>
          <a:p>
            <a:pPr algn="just">
              <a:lnSpc>
                <a:spcPct val="150000"/>
              </a:lnSpc>
            </a:pPr>
            <a:r>
              <a:rPr lang="id-ID" sz="1650" dirty="0">
                <a:solidFill>
                  <a:schemeClr val="tx2"/>
                </a:solidFill>
                <a:latin typeface="Roboto" panose="02000000000000000000" pitchFamily="2" charset="0"/>
                <a:ea typeface="Roboto" panose="02000000000000000000" pitchFamily="2"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ex ea commodo consequat. </a:t>
            </a:r>
            <a:endParaRPr lang="en-US" sz="1650" dirty="0">
              <a:solidFill>
                <a:schemeClr val="tx2"/>
              </a:solidFill>
              <a:latin typeface="Roboto" panose="02000000000000000000" pitchFamily="2" charset="0"/>
              <a:ea typeface="Roboto" panose="02000000000000000000" pitchFamily="2" charset="0"/>
              <a:cs typeface="Lato" panose="020F0502020204030203" pitchFamily="34" charset="0"/>
            </a:endParaRPr>
          </a:p>
        </p:txBody>
      </p:sp>
      <p:sp>
        <p:nvSpPr>
          <p:cNvPr id="3" name="Picture Placeholder 2">
            <a:extLst>
              <a:ext uri="{FF2B5EF4-FFF2-40B4-BE49-F238E27FC236}">
                <a16:creationId xmlns:a16="http://schemas.microsoft.com/office/drawing/2014/main" id="{BFF92658-6B19-4709-BA92-8E7ABFC77C32}"/>
              </a:ext>
            </a:extLst>
          </p:cNvPr>
          <p:cNvSpPr>
            <a:spLocks noGrp="1"/>
          </p:cNvSpPr>
          <p:nvPr>
            <p:ph type="pic" sz="quarter" idx="13"/>
          </p:nvPr>
        </p:nvSpPr>
        <p:spPr/>
      </p:sp>
      <p:sp>
        <p:nvSpPr>
          <p:cNvPr id="5" name="Picture Placeholder 4">
            <a:extLst>
              <a:ext uri="{FF2B5EF4-FFF2-40B4-BE49-F238E27FC236}">
                <a16:creationId xmlns:a16="http://schemas.microsoft.com/office/drawing/2014/main" id="{738D4E5D-D26A-4E53-BC07-FF3212AF2E90}"/>
              </a:ext>
            </a:extLst>
          </p:cNvPr>
          <p:cNvSpPr>
            <a:spLocks noGrp="1"/>
          </p:cNvSpPr>
          <p:nvPr>
            <p:ph type="pic" sz="quarter" idx="14"/>
          </p:nvPr>
        </p:nvSpPr>
        <p:spPr/>
      </p:sp>
    </p:spTree>
    <p:extLst>
      <p:ext uri="{BB962C8B-B14F-4D97-AF65-F5344CB8AC3E}">
        <p14:creationId xmlns:p14="http://schemas.microsoft.com/office/powerpoint/2010/main" val="22294684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39A30C8-6C00-424A-939E-193C62CA3B44}"/>
              </a:ext>
            </a:extLst>
          </p:cNvPr>
          <p:cNvSpPr/>
          <p:nvPr/>
        </p:nvSpPr>
        <p:spPr>
          <a:xfrm>
            <a:off x="0" y="1552009"/>
            <a:ext cx="9144000" cy="7184571"/>
          </a:xfrm>
          <a:prstGeom prst="rect">
            <a:avLst/>
          </a:prstGeom>
          <a:solidFill>
            <a:schemeClr val="bg1">
              <a:lumMod val="85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dirty="0"/>
          </a:p>
        </p:txBody>
      </p:sp>
      <p:sp>
        <p:nvSpPr>
          <p:cNvPr id="8" name="TextBox 7">
            <a:extLst>
              <a:ext uri="{FF2B5EF4-FFF2-40B4-BE49-F238E27FC236}">
                <a16:creationId xmlns:a16="http://schemas.microsoft.com/office/drawing/2014/main" id="{9C9E8197-8963-48EE-999F-603F8AF57550}"/>
              </a:ext>
            </a:extLst>
          </p:cNvPr>
          <p:cNvSpPr txBox="1"/>
          <p:nvPr/>
        </p:nvSpPr>
        <p:spPr>
          <a:xfrm>
            <a:off x="1449850" y="2334580"/>
            <a:ext cx="6533567" cy="1569660"/>
          </a:xfrm>
          <a:prstGeom prst="rect">
            <a:avLst/>
          </a:prstGeom>
          <a:noFill/>
        </p:spPr>
        <p:txBody>
          <a:bodyPr wrap="square" rtlCol="0">
            <a:spAutoFit/>
          </a:bodyPr>
          <a:lstStyle/>
          <a:p>
            <a:r>
              <a:rPr lang="id-ID" sz="3200" dirty="0">
                <a:solidFill>
                  <a:schemeClr val="tx2"/>
                </a:solidFill>
                <a:latin typeface="Roboto" panose="02000000000000000000" pitchFamily="2" charset="0"/>
                <a:ea typeface="Roboto" panose="02000000000000000000" pitchFamily="2" charset="0"/>
                <a:cs typeface="Lato" panose="020F0502020204030203" pitchFamily="34" charset="0"/>
              </a:rPr>
              <a:t>Lorem ipsum dolor sit amet, sectetur elit, sed do eiusmod tempor incididunt.</a:t>
            </a:r>
            <a:endParaRPr lang="en-US" sz="3200" dirty="0">
              <a:solidFill>
                <a:schemeClr val="tx2"/>
              </a:solidFill>
              <a:latin typeface="Fivo Sans Med" pitchFamily="50" charset="0"/>
            </a:endParaRPr>
          </a:p>
        </p:txBody>
      </p:sp>
      <p:sp>
        <p:nvSpPr>
          <p:cNvPr id="9" name="TextBox 8">
            <a:extLst>
              <a:ext uri="{FF2B5EF4-FFF2-40B4-BE49-F238E27FC236}">
                <a16:creationId xmlns:a16="http://schemas.microsoft.com/office/drawing/2014/main" id="{7DBFC83E-DED0-4FC8-9FE0-F680F27C2E62}"/>
              </a:ext>
            </a:extLst>
          </p:cNvPr>
          <p:cNvSpPr txBox="1"/>
          <p:nvPr/>
        </p:nvSpPr>
        <p:spPr>
          <a:xfrm>
            <a:off x="1449849" y="5635097"/>
            <a:ext cx="5640267" cy="1954381"/>
          </a:xfrm>
          <a:prstGeom prst="rect">
            <a:avLst/>
          </a:prstGeom>
          <a:noFill/>
        </p:spPr>
        <p:txBody>
          <a:bodyPr wrap="square" rtlCol="0">
            <a:spAutoFit/>
          </a:bodyPr>
          <a:lstStyle/>
          <a:p>
            <a:pPr algn="just">
              <a:lnSpc>
                <a:spcPct val="150000"/>
              </a:lnSpc>
            </a:pPr>
            <a:r>
              <a:rPr lang="id-ID" sz="1650" dirty="0">
                <a:solidFill>
                  <a:schemeClr val="tx2"/>
                </a:solidFill>
                <a:latin typeface="Roboto" panose="02000000000000000000" pitchFamily="2" charset="0"/>
                <a:ea typeface="Roboto" panose="02000000000000000000" pitchFamily="2"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ex ea commodo consequat. </a:t>
            </a:r>
            <a:endParaRPr lang="en-US" sz="1650" dirty="0">
              <a:solidFill>
                <a:schemeClr val="tx2"/>
              </a:solidFill>
              <a:latin typeface="Roboto" panose="02000000000000000000" pitchFamily="2" charset="0"/>
              <a:ea typeface="Roboto" panose="02000000000000000000" pitchFamily="2" charset="0"/>
              <a:cs typeface="Lato" panose="020F0502020204030203" pitchFamily="34" charset="0"/>
            </a:endParaRPr>
          </a:p>
        </p:txBody>
      </p:sp>
      <p:sp>
        <p:nvSpPr>
          <p:cNvPr id="11" name="TextBox 10">
            <a:extLst>
              <a:ext uri="{FF2B5EF4-FFF2-40B4-BE49-F238E27FC236}">
                <a16:creationId xmlns:a16="http://schemas.microsoft.com/office/drawing/2014/main" id="{D0A6123A-C88A-47B4-9599-1360589926C0}"/>
              </a:ext>
            </a:extLst>
          </p:cNvPr>
          <p:cNvSpPr txBox="1"/>
          <p:nvPr/>
        </p:nvSpPr>
        <p:spPr>
          <a:xfrm>
            <a:off x="9177338" y="7490085"/>
            <a:ext cx="8515239" cy="2492990"/>
          </a:xfrm>
          <a:prstGeom prst="rect">
            <a:avLst/>
          </a:prstGeom>
          <a:noFill/>
        </p:spPr>
        <p:txBody>
          <a:bodyPr wrap="square" rtlCol="0">
            <a:spAutoFit/>
          </a:bodyPr>
          <a:lstStyle/>
          <a:p>
            <a:r>
              <a:rPr lang="en-US" sz="15600" spc="450" dirty="0">
                <a:solidFill>
                  <a:srgbClr val="001E55"/>
                </a:solidFill>
                <a:latin typeface="Brush Script MT" panose="03060802040406070304" pitchFamily="66" charset="-122"/>
                <a:ea typeface="Brush Script MT" panose="03060802040406070304" pitchFamily="66" charset="-122"/>
                <a:cs typeface="Brush Script MT" panose="03060802040406070304" pitchFamily="66" charset="-122"/>
              </a:rPr>
              <a:t>Beautiful</a:t>
            </a:r>
            <a:endParaRPr lang="en-US" sz="22500" spc="450" dirty="0">
              <a:solidFill>
                <a:srgbClr val="001E55"/>
              </a:solidFill>
              <a:latin typeface="Brush Script MT" panose="03060802040406070304" pitchFamily="66" charset="-122"/>
              <a:ea typeface="Brush Script MT" panose="03060802040406070304" pitchFamily="66" charset="-122"/>
              <a:cs typeface="Brush Script MT" panose="03060802040406070304" pitchFamily="66" charset="-122"/>
            </a:endParaRPr>
          </a:p>
        </p:txBody>
      </p:sp>
      <p:sp>
        <p:nvSpPr>
          <p:cNvPr id="3" name="Picture Placeholder 2">
            <a:extLst>
              <a:ext uri="{FF2B5EF4-FFF2-40B4-BE49-F238E27FC236}">
                <a16:creationId xmlns:a16="http://schemas.microsoft.com/office/drawing/2014/main" id="{DF472D12-8C3D-476B-B928-55F3BD3BF3FC}"/>
              </a:ext>
            </a:extLst>
          </p:cNvPr>
          <p:cNvSpPr>
            <a:spLocks noGrp="1"/>
          </p:cNvSpPr>
          <p:nvPr>
            <p:ph type="pic" sz="quarter" idx="13"/>
          </p:nvPr>
        </p:nvSpPr>
        <p:spPr>
          <a:xfrm>
            <a:off x="33338" y="1550899"/>
            <a:ext cx="18288000" cy="7185680"/>
          </a:xfrm>
        </p:spPr>
      </p:sp>
    </p:spTree>
    <p:extLst>
      <p:ext uri="{BB962C8B-B14F-4D97-AF65-F5344CB8AC3E}">
        <p14:creationId xmlns:p14="http://schemas.microsoft.com/office/powerpoint/2010/main" val="29833195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5249E26B-78AA-4137-B8F4-F2130F80BCDC}"/>
              </a:ext>
            </a:extLst>
          </p:cNvPr>
          <p:cNvSpPr txBox="1"/>
          <p:nvPr/>
        </p:nvSpPr>
        <p:spPr>
          <a:xfrm>
            <a:off x="8776409" y="1506973"/>
            <a:ext cx="6627306" cy="2492990"/>
          </a:xfrm>
          <a:prstGeom prst="rect">
            <a:avLst/>
          </a:prstGeom>
          <a:noFill/>
        </p:spPr>
        <p:txBody>
          <a:bodyPr wrap="square" rtlCol="0">
            <a:spAutoFit/>
          </a:bodyPr>
          <a:lstStyle/>
          <a:p>
            <a:r>
              <a:rPr lang="en-US" sz="15600" spc="450" dirty="0">
                <a:solidFill>
                  <a:srgbClr val="001E55"/>
                </a:solidFill>
                <a:latin typeface="Brush Script MT" panose="03060802040406070304" pitchFamily="66" charset="-122"/>
                <a:ea typeface="Brush Script MT" panose="03060802040406070304" pitchFamily="66" charset="-122"/>
                <a:cs typeface="Brush Script MT" panose="03060802040406070304" pitchFamily="66" charset="-122"/>
              </a:rPr>
              <a:t>Owner</a:t>
            </a:r>
            <a:endParaRPr lang="en-US" sz="22500" spc="450" dirty="0">
              <a:solidFill>
                <a:srgbClr val="001E55"/>
              </a:solidFill>
              <a:latin typeface="Brush Script MT" panose="03060802040406070304" pitchFamily="66" charset="-122"/>
              <a:ea typeface="Brush Script MT" panose="03060802040406070304" pitchFamily="66" charset="-122"/>
              <a:cs typeface="Brush Script MT" panose="03060802040406070304" pitchFamily="66" charset="-122"/>
            </a:endParaRPr>
          </a:p>
        </p:txBody>
      </p:sp>
      <p:sp>
        <p:nvSpPr>
          <p:cNvPr id="18" name="TextBox 17">
            <a:extLst>
              <a:ext uri="{FF2B5EF4-FFF2-40B4-BE49-F238E27FC236}">
                <a16:creationId xmlns:a16="http://schemas.microsoft.com/office/drawing/2014/main" id="{86D09575-628D-424B-B8EF-3324E3A2D401}"/>
              </a:ext>
            </a:extLst>
          </p:cNvPr>
          <p:cNvSpPr txBox="1"/>
          <p:nvPr/>
        </p:nvSpPr>
        <p:spPr>
          <a:xfrm>
            <a:off x="8776409" y="5700727"/>
            <a:ext cx="5640267" cy="1954381"/>
          </a:xfrm>
          <a:prstGeom prst="rect">
            <a:avLst/>
          </a:prstGeom>
          <a:noFill/>
        </p:spPr>
        <p:txBody>
          <a:bodyPr wrap="square" rtlCol="0">
            <a:spAutoFit/>
          </a:bodyPr>
          <a:lstStyle/>
          <a:p>
            <a:pPr algn="just">
              <a:lnSpc>
                <a:spcPct val="150000"/>
              </a:lnSpc>
            </a:pPr>
            <a:r>
              <a:rPr lang="id-ID" sz="1650" dirty="0">
                <a:solidFill>
                  <a:schemeClr val="tx2"/>
                </a:solidFill>
                <a:latin typeface="Roboto" panose="02000000000000000000" pitchFamily="2" charset="0"/>
                <a:ea typeface="Roboto" panose="02000000000000000000" pitchFamily="2"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ex ea commodo consequat. </a:t>
            </a:r>
            <a:endParaRPr lang="en-US" sz="1650" dirty="0">
              <a:solidFill>
                <a:schemeClr val="tx2"/>
              </a:solidFill>
              <a:latin typeface="Roboto" panose="02000000000000000000" pitchFamily="2" charset="0"/>
              <a:ea typeface="Roboto" panose="02000000000000000000" pitchFamily="2" charset="0"/>
              <a:cs typeface="Lato" panose="020F0502020204030203" pitchFamily="34" charset="0"/>
            </a:endParaRPr>
          </a:p>
        </p:txBody>
      </p:sp>
      <p:sp>
        <p:nvSpPr>
          <p:cNvPr id="19" name="Freeform 5">
            <a:extLst>
              <a:ext uri="{FF2B5EF4-FFF2-40B4-BE49-F238E27FC236}">
                <a16:creationId xmlns:a16="http://schemas.microsoft.com/office/drawing/2014/main" id="{89F22862-CD7C-4F42-B142-123C8AAC3A96}"/>
              </a:ext>
            </a:extLst>
          </p:cNvPr>
          <p:cNvSpPr>
            <a:spLocks/>
          </p:cNvSpPr>
          <p:nvPr/>
        </p:nvSpPr>
        <p:spPr bwMode="auto">
          <a:xfrm>
            <a:off x="9703003" y="3234961"/>
            <a:ext cx="5700713" cy="590858"/>
          </a:xfrm>
          <a:custGeom>
            <a:avLst/>
            <a:gdLst>
              <a:gd name="T0" fmla="*/ 22 w 2056"/>
              <a:gd name="T1" fmla="*/ 332 h 374"/>
              <a:gd name="T2" fmla="*/ 2056 w 2056"/>
              <a:gd name="T3" fmla="*/ 0 h 374"/>
              <a:gd name="T4" fmla="*/ 33 w 2056"/>
              <a:gd name="T5" fmla="*/ 372 h 374"/>
              <a:gd name="T6" fmla="*/ 22 w 2056"/>
              <a:gd name="T7" fmla="*/ 332 h 374"/>
            </a:gdLst>
            <a:ahLst/>
            <a:cxnLst>
              <a:cxn ang="0">
                <a:pos x="T0" y="T1"/>
              </a:cxn>
              <a:cxn ang="0">
                <a:pos x="T2" y="T3"/>
              </a:cxn>
              <a:cxn ang="0">
                <a:pos x="T4" y="T5"/>
              </a:cxn>
              <a:cxn ang="0">
                <a:pos x="T6" y="T7"/>
              </a:cxn>
            </a:cxnLst>
            <a:rect l="0" t="0" r="r" b="b"/>
            <a:pathLst>
              <a:path w="2056" h="374">
                <a:moveTo>
                  <a:pt x="22" y="332"/>
                </a:moveTo>
                <a:cubicBezTo>
                  <a:pt x="663" y="73"/>
                  <a:pt x="2056" y="0"/>
                  <a:pt x="2056" y="0"/>
                </a:cubicBezTo>
                <a:cubicBezTo>
                  <a:pt x="33" y="372"/>
                  <a:pt x="33" y="372"/>
                  <a:pt x="33" y="372"/>
                </a:cubicBezTo>
                <a:cubicBezTo>
                  <a:pt x="8" y="374"/>
                  <a:pt x="0" y="341"/>
                  <a:pt x="22" y="332"/>
                </a:cubicBezTo>
                <a:close/>
              </a:path>
            </a:pathLst>
          </a:custGeom>
          <a:solidFill>
            <a:schemeClr val="bg1">
              <a:lumMod val="85000"/>
            </a:schemeClr>
          </a:solidFill>
          <a:ln>
            <a:noFill/>
          </a:ln>
        </p:spPr>
        <p:txBody>
          <a:bodyPr vert="horz" wrap="square" lIns="137160" tIns="68580" rIns="137160" bIns="68580" numCol="1" anchor="t" anchorCtr="0" compatLnSpc="1">
            <a:prstTxWarp prst="textNoShape">
              <a:avLst/>
            </a:prstTxWarp>
          </a:bodyPr>
          <a:lstStyle/>
          <a:p>
            <a:endParaRPr lang="en-US" sz="4050" dirty="0"/>
          </a:p>
        </p:txBody>
      </p:sp>
      <p:sp>
        <p:nvSpPr>
          <p:cNvPr id="21" name="TextBox 20">
            <a:extLst>
              <a:ext uri="{FF2B5EF4-FFF2-40B4-BE49-F238E27FC236}">
                <a16:creationId xmlns:a16="http://schemas.microsoft.com/office/drawing/2014/main" id="{F5CC97C0-D578-4718-B322-062B98E099E0}"/>
              </a:ext>
            </a:extLst>
          </p:cNvPr>
          <p:cNvSpPr txBox="1"/>
          <p:nvPr/>
        </p:nvSpPr>
        <p:spPr>
          <a:xfrm>
            <a:off x="783677" y="6616075"/>
            <a:ext cx="2515979" cy="1192634"/>
          </a:xfrm>
          <a:prstGeom prst="rect">
            <a:avLst/>
          </a:prstGeom>
          <a:noFill/>
        </p:spPr>
        <p:txBody>
          <a:bodyPr wrap="square" rtlCol="0">
            <a:spAutoFit/>
          </a:bodyPr>
          <a:lstStyle/>
          <a:p>
            <a:pPr algn="r">
              <a:lnSpc>
                <a:spcPct val="150000"/>
              </a:lnSpc>
            </a:pPr>
            <a:r>
              <a:rPr lang="id-ID" sz="1650" dirty="0">
                <a:solidFill>
                  <a:schemeClr val="tx2"/>
                </a:solidFill>
                <a:latin typeface="Roboto" panose="02000000000000000000" pitchFamily="2" charset="0"/>
                <a:ea typeface="Roboto" panose="02000000000000000000" pitchFamily="2" charset="0"/>
                <a:cs typeface="Lato" panose="020F0502020204030203" pitchFamily="34" charset="0"/>
              </a:rPr>
              <a:t>Lorem ipsum dolor sit amet, consectetur adipiscing elit, </a:t>
            </a:r>
            <a:endParaRPr lang="en-US" sz="1650" dirty="0">
              <a:solidFill>
                <a:schemeClr val="tx2"/>
              </a:solidFill>
              <a:latin typeface="Roboto" panose="02000000000000000000" pitchFamily="2" charset="0"/>
              <a:ea typeface="Roboto" panose="02000000000000000000" pitchFamily="2" charset="0"/>
              <a:cs typeface="Lato" panose="020F0502020204030203" pitchFamily="34" charset="0"/>
            </a:endParaRPr>
          </a:p>
        </p:txBody>
      </p:sp>
      <p:sp>
        <p:nvSpPr>
          <p:cNvPr id="22" name="TextBox 21">
            <a:extLst>
              <a:ext uri="{FF2B5EF4-FFF2-40B4-BE49-F238E27FC236}">
                <a16:creationId xmlns:a16="http://schemas.microsoft.com/office/drawing/2014/main" id="{46F79D4E-C974-4763-A46F-5E6DF024F479}"/>
              </a:ext>
            </a:extLst>
          </p:cNvPr>
          <p:cNvSpPr txBox="1"/>
          <p:nvPr/>
        </p:nvSpPr>
        <p:spPr>
          <a:xfrm>
            <a:off x="856560" y="6331283"/>
            <a:ext cx="2515980" cy="369332"/>
          </a:xfrm>
          <a:prstGeom prst="rect">
            <a:avLst/>
          </a:prstGeom>
          <a:noFill/>
        </p:spPr>
        <p:txBody>
          <a:bodyPr wrap="square" rtlCol="0">
            <a:spAutoFit/>
          </a:bodyPr>
          <a:lstStyle/>
          <a:p>
            <a:pPr algn="r">
              <a:tabLst>
                <a:tab pos="5386388" algn="l"/>
              </a:tabLst>
            </a:pPr>
            <a:r>
              <a:rPr lang="en-US" sz="1800" b="1" spc="450" dirty="0">
                <a:solidFill>
                  <a:schemeClr val="tx2"/>
                </a:solidFill>
                <a:latin typeface="Roboto" panose="02000000000000000000" pitchFamily="2" charset="0"/>
                <a:ea typeface="Roboto" panose="02000000000000000000" pitchFamily="2" charset="0"/>
                <a:cs typeface="Times New Roman" panose="02020603050405020304" pitchFamily="18" charset="0"/>
              </a:rPr>
              <a:t>Text Here</a:t>
            </a:r>
          </a:p>
        </p:txBody>
      </p:sp>
    </p:spTree>
    <p:extLst>
      <p:ext uri="{BB962C8B-B14F-4D97-AF65-F5344CB8AC3E}">
        <p14:creationId xmlns:p14="http://schemas.microsoft.com/office/powerpoint/2010/main" val="30694255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CBC858B1-FF1F-479D-ABA6-65076F8866EC}"/>
              </a:ext>
            </a:extLst>
          </p:cNvPr>
          <p:cNvSpPr txBox="1"/>
          <p:nvPr/>
        </p:nvSpPr>
        <p:spPr>
          <a:xfrm>
            <a:off x="12480398" y="1978990"/>
            <a:ext cx="5593739" cy="2492990"/>
          </a:xfrm>
          <a:prstGeom prst="rect">
            <a:avLst/>
          </a:prstGeom>
          <a:noFill/>
        </p:spPr>
        <p:txBody>
          <a:bodyPr wrap="square" rtlCol="0">
            <a:spAutoFit/>
          </a:bodyPr>
          <a:lstStyle/>
          <a:p>
            <a:r>
              <a:rPr lang="en-US" sz="15600" spc="450" dirty="0">
                <a:solidFill>
                  <a:srgbClr val="001E55"/>
                </a:solidFill>
                <a:latin typeface="Brush Script MT" panose="03060802040406070304" pitchFamily="66" charset="-122"/>
                <a:ea typeface="Brush Script MT" panose="03060802040406070304" pitchFamily="66" charset="-122"/>
                <a:cs typeface="Brush Script MT" panose="03060802040406070304" pitchFamily="66" charset="-122"/>
              </a:rPr>
              <a:t>Owner</a:t>
            </a:r>
            <a:endParaRPr lang="en-US" sz="22500" spc="450" dirty="0">
              <a:solidFill>
                <a:srgbClr val="001E55"/>
              </a:solidFill>
              <a:latin typeface="Brush Script MT" panose="03060802040406070304" pitchFamily="66" charset="-122"/>
              <a:ea typeface="Brush Script MT" panose="03060802040406070304" pitchFamily="66" charset="-122"/>
              <a:cs typeface="Brush Script MT" panose="03060802040406070304" pitchFamily="66" charset="-122"/>
            </a:endParaRPr>
          </a:p>
        </p:txBody>
      </p:sp>
      <p:sp>
        <p:nvSpPr>
          <p:cNvPr id="10" name="TextBox 9">
            <a:extLst>
              <a:ext uri="{FF2B5EF4-FFF2-40B4-BE49-F238E27FC236}">
                <a16:creationId xmlns:a16="http://schemas.microsoft.com/office/drawing/2014/main" id="{2D4708CF-66EE-43B0-A3D6-0A7240FB68D9}"/>
              </a:ext>
            </a:extLst>
          </p:cNvPr>
          <p:cNvSpPr txBox="1"/>
          <p:nvPr/>
        </p:nvSpPr>
        <p:spPr>
          <a:xfrm>
            <a:off x="12480398" y="6172744"/>
            <a:ext cx="4760634" cy="2335255"/>
          </a:xfrm>
          <a:prstGeom prst="rect">
            <a:avLst/>
          </a:prstGeom>
          <a:noFill/>
        </p:spPr>
        <p:txBody>
          <a:bodyPr wrap="square" rtlCol="0">
            <a:spAutoFit/>
          </a:bodyPr>
          <a:lstStyle/>
          <a:p>
            <a:pPr algn="just">
              <a:lnSpc>
                <a:spcPct val="150000"/>
              </a:lnSpc>
            </a:pPr>
            <a:r>
              <a:rPr lang="id-ID" sz="1650" dirty="0">
                <a:solidFill>
                  <a:schemeClr val="tx2"/>
                </a:solidFill>
                <a:latin typeface="Roboto" panose="02000000000000000000" pitchFamily="2" charset="0"/>
                <a:ea typeface="Roboto" panose="02000000000000000000" pitchFamily="2"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ex ea commodo consequat. </a:t>
            </a:r>
            <a:endParaRPr lang="en-US" sz="1650" dirty="0">
              <a:solidFill>
                <a:schemeClr val="tx2"/>
              </a:solidFill>
              <a:latin typeface="Roboto" panose="02000000000000000000" pitchFamily="2" charset="0"/>
              <a:ea typeface="Roboto" panose="02000000000000000000" pitchFamily="2" charset="0"/>
              <a:cs typeface="Lato" panose="020F0502020204030203" pitchFamily="34" charset="0"/>
            </a:endParaRPr>
          </a:p>
        </p:txBody>
      </p:sp>
      <p:sp>
        <p:nvSpPr>
          <p:cNvPr id="11" name="Oval 10">
            <a:extLst>
              <a:ext uri="{FF2B5EF4-FFF2-40B4-BE49-F238E27FC236}">
                <a16:creationId xmlns:a16="http://schemas.microsoft.com/office/drawing/2014/main" id="{1A855A7B-148B-4EA6-9FCA-6F5E25502A02}"/>
              </a:ext>
            </a:extLst>
          </p:cNvPr>
          <p:cNvSpPr/>
          <p:nvPr/>
        </p:nvSpPr>
        <p:spPr>
          <a:xfrm>
            <a:off x="2764019" y="2190931"/>
            <a:ext cx="2539157" cy="2539157"/>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dirty="0"/>
          </a:p>
        </p:txBody>
      </p:sp>
      <p:sp>
        <p:nvSpPr>
          <p:cNvPr id="12" name="Oval 11">
            <a:extLst>
              <a:ext uri="{FF2B5EF4-FFF2-40B4-BE49-F238E27FC236}">
                <a16:creationId xmlns:a16="http://schemas.microsoft.com/office/drawing/2014/main" id="{345CEF7C-7F3C-4E60-9D5C-076D6B795600}"/>
              </a:ext>
            </a:extLst>
          </p:cNvPr>
          <p:cNvSpPr/>
          <p:nvPr/>
        </p:nvSpPr>
        <p:spPr>
          <a:xfrm>
            <a:off x="2755300" y="3689109"/>
            <a:ext cx="2539157" cy="253915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dirty="0"/>
          </a:p>
        </p:txBody>
      </p:sp>
      <p:sp>
        <p:nvSpPr>
          <p:cNvPr id="13" name="Oval 12">
            <a:extLst>
              <a:ext uri="{FF2B5EF4-FFF2-40B4-BE49-F238E27FC236}">
                <a16:creationId xmlns:a16="http://schemas.microsoft.com/office/drawing/2014/main" id="{A4290D8A-178E-4727-8EE1-6445F5FA8929}"/>
              </a:ext>
            </a:extLst>
          </p:cNvPr>
          <p:cNvSpPr/>
          <p:nvPr/>
        </p:nvSpPr>
        <p:spPr>
          <a:xfrm>
            <a:off x="2746580" y="5187286"/>
            <a:ext cx="2539157" cy="2539157"/>
          </a:xfrm>
          <a:prstGeom prst="ellipse">
            <a:avLst/>
          </a:prstGeom>
          <a:solidFill>
            <a:srgbClr val="001E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dirty="0"/>
          </a:p>
        </p:txBody>
      </p:sp>
      <p:sp>
        <p:nvSpPr>
          <p:cNvPr id="16" name="TextBox 15">
            <a:extLst>
              <a:ext uri="{FF2B5EF4-FFF2-40B4-BE49-F238E27FC236}">
                <a16:creationId xmlns:a16="http://schemas.microsoft.com/office/drawing/2014/main" id="{1FC18E0E-EC84-4AB8-901B-FF70BE2AC033}"/>
              </a:ext>
            </a:extLst>
          </p:cNvPr>
          <p:cNvSpPr txBox="1"/>
          <p:nvPr/>
        </p:nvSpPr>
        <p:spPr>
          <a:xfrm>
            <a:off x="726542" y="3920635"/>
            <a:ext cx="1686584" cy="1573508"/>
          </a:xfrm>
          <a:prstGeom prst="rect">
            <a:avLst/>
          </a:prstGeom>
          <a:noFill/>
        </p:spPr>
        <p:txBody>
          <a:bodyPr wrap="square" rtlCol="0">
            <a:spAutoFit/>
          </a:bodyPr>
          <a:lstStyle/>
          <a:p>
            <a:pPr algn="r">
              <a:lnSpc>
                <a:spcPct val="150000"/>
              </a:lnSpc>
            </a:pPr>
            <a:r>
              <a:rPr lang="id-ID" sz="1650" dirty="0">
                <a:solidFill>
                  <a:schemeClr val="tx2"/>
                </a:solidFill>
                <a:latin typeface="Roboto" panose="02000000000000000000" pitchFamily="2" charset="0"/>
                <a:ea typeface="Roboto" panose="02000000000000000000" pitchFamily="2" charset="0"/>
                <a:cs typeface="Lato" panose="020F0502020204030203" pitchFamily="34" charset="0"/>
              </a:rPr>
              <a:t>Lorem ipsum dolor sit amet, consectetur adipiscing elit, </a:t>
            </a:r>
            <a:endParaRPr lang="en-US" sz="1650" dirty="0">
              <a:solidFill>
                <a:schemeClr val="tx2"/>
              </a:solidFill>
              <a:latin typeface="Roboto" panose="02000000000000000000" pitchFamily="2" charset="0"/>
              <a:ea typeface="Roboto" panose="02000000000000000000" pitchFamily="2" charset="0"/>
              <a:cs typeface="Lato" panose="020F0502020204030203" pitchFamily="34" charset="0"/>
            </a:endParaRPr>
          </a:p>
        </p:txBody>
      </p:sp>
      <p:sp>
        <p:nvSpPr>
          <p:cNvPr id="18" name="Freeform 5">
            <a:extLst>
              <a:ext uri="{FF2B5EF4-FFF2-40B4-BE49-F238E27FC236}">
                <a16:creationId xmlns:a16="http://schemas.microsoft.com/office/drawing/2014/main" id="{8DC83488-7942-47BB-9BE0-58C3DAA89AE6}"/>
              </a:ext>
            </a:extLst>
          </p:cNvPr>
          <p:cNvSpPr>
            <a:spLocks/>
          </p:cNvSpPr>
          <p:nvPr/>
        </p:nvSpPr>
        <p:spPr bwMode="auto">
          <a:xfrm>
            <a:off x="15136616" y="3789730"/>
            <a:ext cx="2104416" cy="385019"/>
          </a:xfrm>
          <a:custGeom>
            <a:avLst/>
            <a:gdLst>
              <a:gd name="T0" fmla="*/ 22 w 2056"/>
              <a:gd name="T1" fmla="*/ 332 h 374"/>
              <a:gd name="T2" fmla="*/ 2056 w 2056"/>
              <a:gd name="T3" fmla="*/ 0 h 374"/>
              <a:gd name="T4" fmla="*/ 33 w 2056"/>
              <a:gd name="T5" fmla="*/ 372 h 374"/>
              <a:gd name="T6" fmla="*/ 22 w 2056"/>
              <a:gd name="T7" fmla="*/ 332 h 374"/>
            </a:gdLst>
            <a:ahLst/>
            <a:cxnLst>
              <a:cxn ang="0">
                <a:pos x="T0" y="T1"/>
              </a:cxn>
              <a:cxn ang="0">
                <a:pos x="T2" y="T3"/>
              </a:cxn>
              <a:cxn ang="0">
                <a:pos x="T4" y="T5"/>
              </a:cxn>
              <a:cxn ang="0">
                <a:pos x="T6" y="T7"/>
              </a:cxn>
            </a:cxnLst>
            <a:rect l="0" t="0" r="r" b="b"/>
            <a:pathLst>
              <a:path w="2056" h="374">
                <a:moveTo>
                  <a:pt x="22" y="332"/>
                </a:moveTo>
                <a:cubicBezTo>
                  <a:pt x="663" y="73"/>
                  <a:pt x="2056" y="0"/>
                  <a:pt x="2056" y="0"/>
                </a:cubicBezTo>
                <a:cubicBezTo>
                  <a:pt x="33" y="372"/>
                  <a:pt x="33" y="372"/>
                  <a:pt x="33" y="372"/>
                </a:cubicBezTo>
                <a:cubicBezTo>
                  <a:pt x="8" y="374"/>
                  <a:pt x="0" y="341"/>
                  <a:pt x="22" y="332"/>
                </a:cubicBezTo>
                <a:close/>
              </a:path>
            </a:pathLst>
          </a:custGeom>
          <a:solidFill>
            <a:schemeClr val="bg1">
              <a:lumMod val="85000"/>
            </a:schemeClr>
          </a:solidFill>
          <a:ln>
            <a:noFill/>
          </a:ln>
        </p:spPr>
        <p:txBody>
          <a:bodyPr vert="horz" wrap="square" lIns="137160" tIns="68580" rIns="137160" bIns="68580" numCol="1" anchor="t" anchorCtr="0" compatLnSpc="1">
            <a:prstTxWarp prst="textNoShape">
              <a:avLst/>
            </a:prstTxWarp>
          </a:bodyPr>
          <a:lstStyle/>
          <a:p>
            <a:endParaRPr lang="en-US" sz="4050" dirty="0"/>
          </a:p>
        </p:txBody>
      </p:sp>
      <p:sp>
        <p:nvSpPr>
          <p:cNvPr id="3" name="Picture Placeholder 2">
            <a:extLst>
              <a:ext uri="{FF2B5EF4-FFF2-40B4-BE49-F238E27FC236}">
                <a16:creationId xmlns:a16="http://schemas.microsoft.com/office/drawing/2014/main" id="{0635283E-B54E-4A2D-9B5B-FD3C12C95702}"/>
              </a:ext>
            </a:extLst>
          </p:cNvPr>
          <p:cNvSpPr>
            <a:spLocks noGrp="1"/>
          </p:cNvSpPr>
          <p:nvPr>
            <p:ph type="pic" sz="quarter" idx="14"/>
          </p:nvPr>
        </p:nvSpPr>
        <p:spPr/>
      </p:sp>
      <p:sp>
        <p:nvSpPr>
          <p:cNvPr id="5" name="Picture Placeholder 4">
            <a:extLst>
              <a:ext uri="{FF2B5EF4-FFF2-40B4-BE49-F238E27FC236}">
                <a16:creationId xmlns:a16="http://schemas.microsoft.com/office/drawing/2014/main" id="{93FB284B-9593-409F-B4E2-81236A60C854}"/>
              </a:ext>
            </a:extLst>
          </p:cNvPr>
          <p:cNvSpPr>
            <a:spLocks noGrp="1"/>
          </p:cNvSpPr>
          <p:nvPr>
            <p:ph type="pic" sz="quarter" idx="15"/>
          </p:nvPr>
        </p:nvSpPr>
        <p:spPr/>
      </p:sp>
    </p:spTree>
    <p:extLst>
      <p:ext uri="{BB962C8B-B14F-4D97-AF65-F5344CB8AC3E}">
        <p14:creationId xmlns:p14="http://schemas.microsoft.com/office/powerpoint/2010/main" val="27529225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7C94625C-877E-4696-94C8-DA29B11FD616}"/>
              </a:ext>
            </a:extLst>
          </p:cNvPr>
          <p:cNvSpPr txBox="1"/>
          <p:nvPr/>
        </p:nvSpPr>
        <p:spPr>
          <a:xfrm>
            <a:off x="12791048" y="1678972"/>
            <a:ext cx="4339883" cy="2062103"/>
          </a:xfrm>
          <a:prstGeom prst="rect">
            <a:avLst/>
          </a:prstGeom>
          <a:noFill/>
        </p:spPr>
        <p:txBody>
          <a:bodyPr wrap="square" rtlCol="0">
            <a:spAutoFit/>
          </a:bodyPr>
          <a:lstStyle/>
          <a:p>
            <a:r>
              <a:rPr lang="id-ID" sz="3200" dirty="0">
                <a:solidFill>
                  <a:schemeClr val="tx2"/>
                </a:solidFill>
                <a:latin typeface="Roboto" panose="02000000000000000000" pitchFamily="2" charset="0"/>
                <a:ea typeface="Roboto" panose="02000000000000000000" pitchFamily="2" charset="0"/>
                <a:cs typeface="Lato" panose="020F0502020204030203" pitchFamily="34" charset="0"/>
              </a:rPr>
              <a:t>Lorem ipsum dolor sit amet, sectetur elit, sed do eiusmod tempor incididunt.</a:t>
            </a:r>
            <a:endParaRPr lang="en-US" sz="3200" dirty="0">
              <a:solidFill>
                <a:schemeClr val="tx2"/>
              </a:solidFill>
              <a:latin typeface="Fivo Sans Med" pitchFamily="50" charset="0"/>
            </a:endParaRPr>
          </a:p>
        </p:txBody>
      </p:sp>
      <p:sp>
        <p:nvSpPr>
          <p:cNvPr id="11" name="TextBox 10">
            <a:extLst>
              <a:ext uri="{FF2B5EF4-FFF2-40B4-BE49-F238E27FC236}">
                <a16:creationId xmlns:a16="http://schemas.microsoft.com/office/drawing/2014/main" id="{559C7561-69D7-4EF1-A3B9-6D2D2D7F05A6}"/>
              </a:ext>
            </a:extLst>
          </p:cNvPr>
          <p:cNvSpPr txBox="1"/>
          <p:nvPr/>
        </p:nvSpPr>
        <p:spPr>
          <a:xfrm>
            <a:off x="8081302" y="5701129"/>
            <a:ext cx="6879689" cy="1573508"/>
          </a:xfrm>
          <a:prstGeom prst="rect">
            <a:avLst/>
          </a:prstGeom>
          <a:noFill/>
        </p:spPr>
        <p:txBody>
          <a:bodyPr wrap="square" rtlCol="0">
            <a:spAutoFit/>
          </a:bodyPr>
          <a:lstStyle/>
          <a:p>
            <a:pPr>
              <a:lnSpc>
                <a:spcPct val="150000"/>
              </a:lnSpc>
            </a:pPr>
            <a:r>
              <a:rPr lang="id-ID" sz="1650" dirty="0">
                <a:solidFill>
                  <a:schemeClr val="tx2"/>
                </a:solidFill>
                <a:latin typeface="Roboto" panose="02000000000000000000" pitchFamily="2" charset="0"/>
                <a:ea typeface="Roboto" panose="02000000000000000000" pitchFamily="2"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ex ea commodo consequat. </a:t>
            </a:r>
            <a:endParaRPr lang="en-US" sz="1650" dirty="0">
              <a:solidFill>
                <a:schemeClr val="tx2"/>
              </a:solidFill>
              <a:latin typeface="Roboto" panose="02000000000000000000" pitchFamily="2" charset="0"/>
              <a:ea typeface="Roboto" panose="02000000000000000000" pitchFamily="2" charset="0"/>
              <a:cs typeface="Lato" panose="020F0502020204030203" pitchFamily="34" charset="0"/>
            </a:endParaRPr>
          </a:p>
        </p:txBody>
      </p:sp>
      <p:sp>
        <p:nvSpPr>
          <p:cNvPr id="12" name="Rectangle: Rounded Corners 11">
            <a:extLst>
              <a:ext uri="{FF2B5EF4-FFF2-40B4-BE49-F238E27FC236}">
                <a16:creationId xmlns:a16="http://schemas.microsoft.com/office/drawing/2014/main" id="{8C33F029-8FF8-42E6-B17D-D82ACF9204C7}"/>
              </a:ext>
            </a:extLst>
          </p:cNvPr>
          <p:cNvSpPr/>
          <p:nvPr/>
        </p:nvSpPr>
        <p:spPr>
          <a:xfrm>
            <a:off x="11347102" y="7876869"/>
            <a:ext cx="5423096" cy="583136"/>
          </a:xfrm>
          <a:prstGeom prst="roundRect">
            <a:avLst/>
          </a:prstGeom>
          <a:solidFill>
            <a:srgbClr val="EA71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dirty="0"/>
          </a:p>
        </p:txBody>
      </p:sp>
      <p:sp>
        <p:nvSpPr>
          <p:cNvPr id="13" name="Rectangle: Rounded Corners 12">
            <a:extLst>
              <a:ext uri="{FF2B5EF4-FFF2-40B4-BE49-F238E27FC236}">
                <a16:creationId xmlns:a16="http://schemas.microsoft.com/office/drawing/2014/main" id="{F615E8D1-7F61-414B-9794-E03BADF20FA2}"/>
              </a:ext>
            </a:extLst>
          </p:cNvPr>
          <p:cNvSpPr/>
          <p:nvPr/>
        </p:nvSpPr>
        <p:spPr>
          <a:xfrm>
            <a:off x="10086536" y="7876869"/>
            <a:ext cx="4622747" cy="583136"/>
          </a:xfrm>
          <a:prstGeom prst="roundRect">
            <a:avLst/>
          </a:prstGeom>
          <a:solidFill>
            <a:srgbClr val="001E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dirty="0"/>
          </a:p>
        </p:txBody>
      </p:sp>
      <p:sp>
        <p:nvSpPr>
          <p:cNvPr id="14" name="TextBox 13">
            <a:extLst>
              <a:ext uri="{FF2B5EF4-FFF2-40B4-BE49-F238E27FC236}">
                <a16:creationId xmlns:a16="http://schemas.microsoft.com/office/drawing/2014/main" id="{6388A8EB-48B1-4811-8F95-8ACA5B43AF79}"/>
              </a:ext>
            </a:extLst>
          </p:cNvPr>
          <p:cNvSpPr txBox="1"/>
          <p:nvPr/>
        </p:nvSpPr>
        <p:spPr>
          <a:xfrm>
            <a:off x="7168557" y="7983722"/>
            <a:ext cx="2515980" cy="369332"/>
          </a:xfrm>
          <a:prstGeom prst="rect">
            <a:avLst/>
          </a:prstGeom>
          <a:noFill/>
        </p:spPr>
        <p:txBody>
          <a:bodyPr wrap="square" rtlCol="0">
            <a:spAutoFit/>
          </a:bodyPr>
          <a:lstStyle/>
          <a:p>
            <a:pPr algn="r">
              <a:tabLst>
                <a:tab pos="5386388" algn="l"/>
              </a:tabLst>
            </a:pPr>
            <a:r>
              <a:rPr lang="en-US" sz="1800" b="1" spc="450" dirty="0">
                <a:solidFill>
                  <a:schemeClr val="tx2"/>
                </a:solidFill>
                <a:latin typeface="Roboto" panose="02000000000000000000" pitchFamily="2" charset="0"/>
                <a:ea typeface="Roboto" panose="02000000000000000000" pitchFamily="2" charset="0"/>
                <a:cs typeface="Times New Roman" panose="02020603050405020304" pitchFamily="18" charset="0"/>
              </a:rPr>
              <a:t>Text Here</a:t>
            </a:r>
          </a:p>
        </p:txBody>
      </p:sp>
      <p:sp>
        <p:nvSpPr>
          <p:cNvPr id="16" name="Rectangle 15">
            <a:extLst>
              <a:ext uri="{FF2B5EF4-FFF2-40B4-BE49-F238E27FC236}">
                <a16:creationId xmlns:a16="http://schemas.microsoft.com/office/drawing/2014/main" id="{7B036C15-F67A-4F35-AF18-632D82305CE4}"/>
              </a:ext>
            </a:extLst>
          </p:cNvPr>
          <p:cNvSpPr/>
          <p:nvPr/>
        </p:nvSpPr>
        <p:spPr>
          <a:xfrm>
            <a:off x="1517804" y="1119177"/>
            <a:ext cx="6563498" cy="250756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dirty="0"/>
          </a:p>
        </p:txBody>
      </p:sp>
      <p:sp>
        <p:nvSpPr>
          <p:cNvPr id="17" name="TextBox 16">
            <a:extLst>
              <a:ext uri="{FF2B5EF4-FFF2-40B4-BE49-F238E27FC236}">
                <a16:creationId xmlns:a16="http://schemas.microsoft.com/office/drawing/2014/main" id="{B7490727-C451-47DC-B916-7C9C2334876C}"/>
              </a:ext>
            </a:extLst>
          </p:cNvPr>
          <p:cNvSpPr txBox="1"/>
          <p:nvPr/>
        </p:nvSpPr>
        <p:spPr>
          <a:xfrm>
            <a:off x="2487563" y="1296181"/>
            <a:ext cx="5593739" cy="2492990"/>
          </a:xfrm>
          <a:prstGeom prst="rect">
            <a:avLst/>
          </a:prstGeom>
          <a:noFill/>
        </p:spPr>
        <p:txBody>
          <a:bodyPr wrap="square" rtlCol="0">
            <a:spAutoFit/>
          </a:bodyPr>
          <a:lstStyle/>
          <a:p>
            <a:r>
              <a:rPr lang="en-US" sz="15600" spc="450" dirty="0">
                <a:solidFill>
                  <a:srgbClr val="001E55"/>
                </a:solidFill>
                <a:latin typeface="Brush Script MT" panose="03060802040406070304" pitchFamily="66" charset="-122"/>
                <a:ea typeface="Brush Script MT" panose="03060802040406070304" pitchFamily="66" charset="-122"/>
                <a:cs typeface="Brush Script MT" panose="03060802040406070304" pitchFamily="66" charset="-122"/>
              </a:rPr>
              <a:t>Model</a:t>
            </a:r>
            <a:endParaRPr lang="en-US" sz="22500" spc="450" dirty="0">
              <a:solidFill>
                <a:srgbClr val="001E55"/>
              </a:solidFill>
              <a:latin typeface="Brush Script MT" panose="03060802040406070304" pitchFamily="66" charset="-122"/>
              <a:ea typeface="Brush Script MT" panose="03060802040406070304" pitchFamily="66" charset="-122"/>
              <a:cs typeface="Brush Script MT" panose="03060802040406070304" pitchFamily="66" charset="-122"/>
            </a:endParaRPr>
          </a:p>
        </p:txBody>
      </p:sp>
      <p:sp>
        <p:nvSpPr>
          <p:cNvPr id="3" name="Picture Placeholder 2">
            <a:extLst>
              <a:ext uri="{FF2B5EF4-FFF2-40B4-BE49-F238E27FC236}">
                <a16:creationId xmlns:a16="http://schemas.microsoft.com/office/drawing/2014/main" id="{184CBC84-2F42-4532-BD9E-AB61E6B3F8B1}"/>
              </a:ext>
            </a:extLst>
          </p:cNvPr>
          <p:cNvSpPr>
            <a:spLocks noGrp="1"/>
          </p:cNvSpPr>
          <p:nvPr>
            <p:ph type="pic" sz="quarter" idx="14"/>
          </p:nvPr>
        </p:nvSpPr>
        <p:spPr/>
      </p:sp>
      <p:sp>
        <p:nvSpPr>
          <p:cNvPr id="5" name="Picture Placeholder 4">
            <a:extLst>
              <a:ext uri="{FF2B5EF4-FFF2-40B4-BE49-F238E27FC236}">
                <a16:creationId xmlns:a16="http://schemas.microsoft.com/office/drawing/2014/main" id="{76D671CE-D8DD-4B27-8B5C-74B7E8D2D022}"/>
              </a:ext>
            </a:extLst>
          </p:cNvPr>
          <p:cNvSpPr>
            <a:spLocks noGrp="1"/>
          </p:cNvSpPr>
          <p:nvPr>
            <p:ph type="pic" sz="quarter" idx="15"/>
          </p:nvPr>
        </p:nvSpPr>
        <p:spPr/>
      </p:sp>
    </p:spTree>
    <p:extLst>
      <p:ext uri="{BB962C8B-B14F-4D97-AF65-F5344CB8AC3E}">
        <p14:creationId xmlns:p14="http://schemas.microsoft.com/office/powerpoint/2010/main" val="21759497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184A42D-F1D5-4650-A54C-BD229EA4C9C5}"/>
              </a:ext>
            </a:extLst>
          </p:cNvPr>
          <p:cNvSpPr/>
          <p:nvPr/>
        </p:nvSpPr>
        <p:spPr>
          <a:xfrm>
            <a:off x="0" y="4305509"/>
            <a:ext cx="8904849" cy="598228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dirty="0"/>
          </a:p>
        </p:txBody>
      </p:sp>
      <p:sp>
        <p:nvSpPr>
          <p:cNvPr id="8" name="TextBox 7">
            <a:extLst>
              <a:ext uri="{FF2B5EF4-FFF2-40B4-BE49-F238E27FC236}">
                <a16:creationId xmlns:a16="http://schemas.microsoft.com/office/drawing/2014/main" id="{E7FA1F72-ECA2-4A1A-B9AE-30A7D29BB7DB}"/>
              </a:ext>
            </a:extLst>
          </p:cNvPr>
          <p:cNvSpPr txBox="1"/>
          <p:nvPr/>
        </p:nvSpPr>
        <p:spPr>
          <a:xfrm>
            <a:off x="894985" y="1194795"/>
            <a:ext cx="4339883" cy="2062103"/>
          </a:xfrm>
          <a:prstGeom prst="rect">
            <a:avLst/>
          </a:prstGeom>
          <a:noFill/>
        </p:spPr>
        <p:txBody>
          <a:bodyPr wrap="square" rtlCol="0">
            <a:spAutoFit/>
          </a:bodyPr>
          <a:lstStyle/>
          <a:p>
            <a:pPr algn="r"/>
            <a:r>
              <a:rPr lang="id-ID" sz="3200" dirty="0">
                <a:solidFill>
                  <a:schemeClr val="tx2"/>
                </a:solidFill>
                <a:latin typeface="Roboto" panose="02000000000000000000" pitchFamily="2" charset="0"/>
                <a:ea typeface="Roboto" panose="02000000000000000000" pitchFamily="2" charset="0"/>
                <a:cs typeface="Lato" panose="020F0502020204030203" pitchFamily="34" charset="0"/>
              </a:rPr>
              <a:t>Lorem ipsum dolor sit amet, sectetur elit, sed do eiusmod tempor incididunt.</a:t>
            </a:r>
            <a:endParaRPr lang="en-US" sz="3200" dirty="0">
              <a:solidFill>
                <a:schemeClr val="tx2"/>
              </a:solidFill>
              <a:latin typeface="Fivo Sans Med" pitchFamily="50" charset="0"/>
            </a:endParaRPr>
          </a:p>
        </p:txBody>
      </p:sp>
      <p:sp>
        <p:nvSpPr>
          <p:cNvPr id="9" name="TextBox 8">
            <a:extLst>
              <a:ext uri="{FF2B5EF4-FFF2-40B4-BE49-F238E27FC236}">
                <a16:creationId xmlns:a16="http://schemas.microsoft.com/office/drawing/2014/main" id="{9723F825-8607-405A-9EFA-291092ADC9E8}"/>
              </a:ext>
            </a:extLst>
          </p:cNvPr>
          <p:cNvSpPr txBox="1"/>
          <p:nvPr/>
        </p:nvSpPr>
        <p:spPr>
          <a:xfrm>
            <a:off x="9917429" y="7430307"/>
            <a:ext cx="7357992" cy="1573508"/>
          </a:xfrm>
          <a:prstGeom prst="rect">
            <a:avLst/>
          </a:prstGeom>
          <a:noFill/>
        </p:spPr>
        <p:txBody>
          <a:bodyPr wrap="square" rtlCol="0">
            <a:spAutoFit/>
          </a:bodyPr>
          <a:lstStyle/>
          <a:p>
            <a:pPr>
              <a:lnSpc>
                <a:spcPct val="150000"/>
              </a:lnSpc>
            </a:pPr>
            <a:r>
              <a:rPr lang="id-ID" sz="1650" dirty="0">
                <a:solidFill>
                  <a:schemeClr val="tx2"/>
                </a:solidFill>
                <a:latin typeface="Roboto" panose="02000000000000000000" pitchFamily="2" charset="0"/>
                <a:ea typeface="Roboto" panose="02000000000000000000" pitchFamily="2"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ex ea commodo consequat. </a:t>
            </a:r>
            <a:endParaRPr lang="en-US" sz="1650" dirty="0">
              <a:solidFill>
                <a:schemeClr val="tx2"/>
              </a:solidFill>
              <a:latin typeface="Roboto" panose="02000000000000000000" pitchFamily="2" charset="0"/>
              <a:ea typeface="Roboto" panose="02000000000000000000" pitchFamily="2" charset="0"/>
              <a:cs typeface="Lato" panose="020F0502020204030203" pitchFamily="34" charset="0"/>
            </a:endParaRPr>
          </a:p>
        </p:txBody>
      </p:sp>
      <p:sp>
        <p:nvSpPr>
          <p:cNvPr id="10" name="TextBox 9">
            <a:extLst>
              <a:ext uri="{FF2B5EF4-FFF2-40B4-BE49-F238E27FC236}">
                <a16:creationId xmlns:a16="http://schemas.microsoft.com/office/drawing/2014/main" id="{B9D27080-E192-4EF3-B8CC-3B8E1E53C46F}"/>
              </a:ext>
            </a:extLst>
          </p:cNvPr>
          <p:cNvSpPr txBox="1"/>
          <p:nvPr/>
        </p:nvSpPr>
        <p:spPr>
          <a:xfrm>
            <a:off x="1012580" y="6345974"/>
            <a:ext cx="8546418" cy="2977738"/>
          </a:xfrm>
          <a:prstGeom prst="rect">
            <a:avLst/>
          </a:prstGeom>
          <a:noFill/>
        </p:spPr>
        <p:txBody>
          <a:bodyPr wrap="square" rtlCol="0">
            <a:spAutoFit/>
          </a:bodyPr>
          <a:lstStyle/>
          <a:p>
            <a:r>
              <a:rPr lang="en-US" sz="18750" spc="450" dirty="0">
                <a:solidFill>
                  <a:srgbClr val="001E55"/>
                </a:solidFill>
                <a:latin typeface="Brush Script MT" panose="03060802040406070304" pitchFamily="66" charset="-122"/>
                <a:ea typeface="Brush Script MT" panose="03060802040406070304" pitchFamily="66" charset="-122"/>
                <a:cs typeface="Brush Script MT" panose="03060802040406070304" pitchFamily="66" charset="-122"/>
              </a:rPr>
              <a:t>Model</a:t>
            </a:r>
            <a:endParaRPr lang="en-US" sz="27000" spc="450" dirty="0">
              <a:solidFill>
                <a:srgbClr val="001E55"/>
              </a:solidFill>
              <a:latin typeface="Brush Script MT" panose="03060802040406070304" pitchFamily="66" charset="-122"/>
              <a:ea typeface="Brush Script MT" panose="03060802040406070304" pitchFamily="66" charset="-122"/>
              <a:cs typeface="Brush Script MT" panose="03060802040406070304" pitchFamily="66" charset="-122"/>
            </a:endParaRPr>
          </a:p>
        </p:txBody>
      </p:sp>
      <p:sp>
        <p:nvSpPr>
          <p:cNvPr id="3" name="Picture Placeholder 2">
            <a:extLst>
              <a:ext uri="{FF2B5EF4-FFF2-40B4-BE49-F238E27FC236}">
                <a16:creationId xmlns:a16="http://schemas.microsoft.com/office/drawing/2014/main" id="{978865CF-14BC-4398-8B5A-52A58876D509}"/>
              </a:ext>
            </a:extLst>
          </p:cNvPr>
          <p:cNvSpPr>
            <a:spLocks noGrp="1"/>
          </p:cNvSpPr>
          <p:nvPr>
            <p:ph type="pic" sz="quarter" idx="14"/>
          </p:nvPr>
        </p:nvSpPr>
        <p:spPr/>
      </p:sp>
    </p:spTree>
    <p:extLst>
      <p:ext uri="{BB962C8B-B14F-4D97-AF65-F5344CB8AC3E}">
        <p14:creationId xmlns:p14="http://schemas.microsoft.com/office/powerpoint/2010/main" val="2962916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C03ECB7E-5071-468F-B02A-89FC12F27A4E}"/>
              </a:ext>
            </a:extLst>
          </p:cNvPr>
          <p:cNvSpPr txBox="1"/>
          <p:nvPr/>
        </p:nvSpPr>
        <p:spPr>
          <a:xfrm>
            <a:off x="4268218" y="646155"/>
            <a:ext cx="4339883" cy="2308324"/>
          </a:xfrm>
          <a:prstGeom prst="rect">
            <a:avLst/>
          </a:prstGeom>
          <a:noFill/>
        </p:spPr>
        <p:txBody>
          <a:bodyPr wrap="square" rtlCol="0">
            <a:spAutoFit/>
          </a:bodyPr>
          <a:lstStyle/>
          <a:p>
            <a:pPr algn="r"/>
            <a:r>
              <a:rPr lang="id-ID" sz="3600" dirty="0">
                <a:solidFill>
                  <a:schemeClr val="tx2"/>
                </a:solidFill>
                <a:latin typeface="Roboto" panose="02000000000000000000" pitchFamily="2" charset="0"/>
                <a:ea typeface="Roboto" panose="02000000000000000000" pitchFamily="2" charset="0"/>
                <a:cs typeface="Lato" panose="020F0502020204030203" pitchFamily="34" charset="0"/>
              </a:rPr>
              <a:t>Lorem ipsum dolor sit amet, sectetur elit, sed do eiusmod tempor incididunt.</a:t>
            </a:r>
            <a:endParaRPr lang="en-US" sz="3600" dirty="0">
              <a:solidFill>
                <a:schemeClr val="tx2"/>
              </a:solidFill>
              <a:latin typeface="Fivo Sans Med" pitchFamily="50" charset="0"/>
            </a:endParaRPr>
          </a:p>
        </p:txBody>
      </p:sp>
      <p:sp>
        <p:nvSpPr>
          <p:cNvPr id="7" name="TextBox 6">
            <a:extLst>
              <a:ext uri="{FF2B5EF4-FFF2-40B4-BE49-F238E27FC236}">
                <a16:creationId xmlns:a16="http://schemas.microsoft.com/office/drawing/2014/main" id="{7DFE41FF-5964-46B4-82BA-520C77074FEA}"/>
              </a:ext>
            </a:extLst>
          </p:cNvPr>
          <p:cNvSpPr txBox="1"/>
          <p:nvPr/>
        </p:nvSpPr>
        <p:spPr>
          <a:xfrm>
            <a:off x="4884769" y="4336567"/>
            <a:ext cx="3543734" cy="1192634"/>
          </a:xfrm>
          <a:prstGeom prst="rect">
            <a:avLst/>
          </a:prstGeom>
          <a:noFill/>
        </p:spPr>
        <p:txBody>
          <a:bodyPr wrap="square" rtlCol="0">
            <a:spAutoFit/>
          </a:bodyPr>
          <a:lstStyle/>
          <a:p>
            <a:pPr algn="r">
              <a:lnSpc>
                <a:spcPct val="150000"/>
              </a:lnSpc>
            </a:pPr>
            <a:r>
              <a:rPr lang="id-ID" sz="1650" dirty="0">
                <a:solidFill>
                  <a:schemeClr val="tx2"/>
                </a:solidFill>
                <a:latin typeface="Roboto" panose="02000000000000000000" pitchFamily="2" charset="0"/>
                <a:ea typeface="Roboto" panose="02000000000000000000" pitchFamily="2" charset="0"/>
                <a:cs typeface="Lato" panose="020F0502020204030203" pitchFamily="34" charset="0"/>
              </a:rPr>
              <a:t>Lorem ipsum dolor sit amet, consectetur adipiscing elit, sed do eiusmod tempor incididunt ut</a:t>
            </a:r>
            <a:endParaRPr lang="en-US" sz="1650" dirty="0">
              <a:solidFill>
                <a:schemeClr val="tx2"/>
              </a:solidFill>
              <a:latin typeface="Roboto" panose="02000000000000000000" pitchFamily="2" charset="0"/>
              <a:ea typeface="Roboto" panose="02000000000000000000" pitchFamily="2" charset="0"/>
              <a:cs typeface="Lato" panose="020F0502020204030203" pitchFamily="34" charset="0"/>
            </a:endParaRPr>
          </a:p>
        </p:txBody>
      </p:sp>
      <p:sp>
        <p:nvSpPr>
          <p:cNvPr id="8" name="TextBox 7">
            <a:extLst>
              <a:ext uri="{FF2B5EF4-FFF2-40B4-BE49-F238E27FC236}">
                <a16:creationId xmlns:a16="http://schemas.microsoft.com/office/drawing/2014/main" id="{1FFD9A8D-0836-466C-8703-F511317D63EF}"/>
              </a:ext>
            </a:extLst>
          </p:cNvPr>
          <p:cNvSpPr txBox="1"/>
          <p:nvPr/>
        </p:nvSpPr>
        <p:spPr>
          <a:xfrm>
            <a:off x="757558" y="6356524"/>
            <a:ext cx="12072179" cy="2977738"/>
          </a:xfrm>
          <a:prstGeom prst="rect">
            <a:avLst/>
          </a:prstGeom>
          <a:noFill/>
        </p:spPr>
        <p:txBody>
          <a:bodyPr wrap="square" rtlCol="0">
            <a:spAutoFit/>
          </a:bodyPr>
          <a:lstStyle/>
          <a:p>
            <a:r>
              <a:rPr lang="en-US" sz="18750" spc="450" dirty="0">
                <a:solidFill>
                  <a:srgbClr val="001E55"/>
                </a:solidFill>
                <a:latin typeface="Brush Script MT" panose="03060802040406070304" pitchFamily="66" charset="-122"/>
                <a:ea typeface="Brush Script MT" panose="03060802040406070304" pitchFamily="66" charset="-122"/>
                <a:cs typeface="Brush Script MT" panose="03060802040406070304" pitchFamily="66" charset="-122"/>
              </a:rPr>
              <a:t>Girl model</a:t>
            </a:r>
            <a:endParaRPr lang="en-US" sz="27000" spc="450" dirty="0">
              <a:solidFill>
                <a:srgbClr val="001E55"/>
              </a:solidFill>
              <a:latin typeface="Brush Script MT" panose="03060802040406070304" pitchFamily="66" charset="-122"/>
              <a:ea typeface="Brush Script MT" panose="03060802040406070304" pitchFamily="66" charset="-122"/>
              <a:cs typeface="Brush Script MT" panose="03060802040406070304" pitchFamily="66" charset="-122"/>
            </a:endParaRPr>
          </a:p>
        </p:txBody>
      </p:sp>
      <p:sp>
        <p:nvSpPr>
          <p:cNvPr id="3" name="Picture Placeholder 2">
            <a:extLst>
              <a:ext uri="{FF2B5EF4-FFF2-40B4-BE49-F238E27FC236}">
                <a16:creationId xmlns:a16="http://schemas.microsoft.com/office/drawing/2014/main" id="{B7D833F9-306F-4045-A7A5-7DF35CBA6DEB}"/>
              </a:ext>
            </a:extLst>
          </p:cNvPr>
          <p:cNvSpPr>
            <a:spLocks noGrp="1"/>
          </p:cNvSpPr>
          <p:nvPr>
            <p:ph type="pic" sz="quarter" idx="14"/>
          </p:nvPr>
        </p:nvSpPr>
        <p:spPr/>
      </p:sp>
      <p:sp>
        <p:nvSpPr>
          <p:cNvPr id="5" name="Picture Placeholder 4">
            <a:extLst>
              <a:ext uri="{FF2B5EF4-FFF2-40B4-BE49-F238E27FC236}">
                <a16:creationId xmlns:a16="http://schemas.microsoft.com/office/drawing/2014/main" id="{8DAA5106-BA81-4461-98D0-9E08013E7856}"/>
              </a:ext>
            </a:extLst>
          </p:cNvPr>
          <p:cNvSpPr>
            <a:spLocks noGrp="1"/>
          </p:cNvSpPr>
          <p:nvPr>
            <p:ph type="pic" sz="quarter" idx="15"/>
          </p:nvPr>
        </p:nvSpPr>
        <p:spPr/>
      </p:sp>
      <p:sp>
        <p:nvSpPr>
          <p:cNvPr id="13" name="Picture Placeholder 12">
            <a:extLst>
              <a:ext uri="{FF2B5EF4-FFF2-40B4-BE49-F238E27FC236}">
                <a16:creationId xmlns:a16="http://schemas.microsoft.com/office/drawing/2014/main" id="{E3D8D8BF-85CA-4B93-9474-73AEC614A9FD}"/>
              </a:ext>
            </a:extLst>
          </p:cNvPr>
          <p:cNvSpPr>
            <a:spLocks noGrp="1"/>
          </p:cNvSpPr>
          <p:nvPr>
            <p:ph type="pic" sz="quarter" idx="16"/>
          </p:nvPr>
        </p:nvSpPr>
        <p:spPr/>
      </p:sp>
    </p:spTree>
    <p:extLst>
      <p:ext uri="{BB962C8B-B14F-4D97-AF65-F5344CB8AC3E}">
        <p14:creationId xmlns:p14="http://schemas.microsoft.com/office/powerpoint/2010/main" val="16172062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a:extLst>
              <a:ext uri="{FF2B5EF4-FFF2-40B4-BE49-F238E27FC236}">
                <a16:creationId xmlns:a16="http://schemas.microsoft.com/office/drawing/2014/main" id="{60E9029F-8543-4765-BA93-3634DF270C73}"/>
              </a:ext>
            </a:extLst>
          </p:cNvPr>
          <p:cNvSpPr txBox="1"/>
          <p:nvPr/>
        </p:nvSpPr>
        <p:spPr>
          <a:xfrm>
            <a:off x="388550" y="1946035"/>
            <a:ext cx="5224463" cy="1200329"/>
          </a:xfrm>
          <a:prstGeom prst="rect">
            <a:avLst/>
          </a:prstGeom>
          <a:noFill/>
        </p:spPr>
        <p:txBody>
          <a:bodyPr wrap="square" rtlCol="0">
            <a:spAutoFit/>
          </a:bodyPr>
          <a:lstStyle/>
          <a:p>
            <a:pPr algn="r"/>
            <a:r>
              <a:rPr lang="id-ID" sz="3600" dirty="0">
                <a:solidFill>
                  <a:schemeClr val="tx2"/>
                </a:solidFill>
                <a:latin typeface="Roboto" panose="02000000000000000000" pitchFamily="2" charset="0"/>
                <a:ea typeface="Roboto" panose="02000000000000000000" pitchFamily="2" charset="0"/>
                <a:cs typeface="Lato" panose="020F0502020204030203" pitchFamily="34" charset="0"/>
              </a:rPr>
              <a:t>Lorem ipsum dolor sit amet, sectetur elit, sed.</a:t>
            </a:r>
            <a:endParaRPr lang="en-US" sz="3600" dirty="0">
              <a:solidFill>
                <a:schemeClr val="tx2"/>
              </a:solidFill>
              <a:latin typeface="Fivo Sans Med" pitchFamily="50" charset="0"/>
            </a:endParaRPr>
          </a:p>
        </p:txBody>
      </p:sp>
      <p:sp>
        <p:nvSpPr>
          <p:cNvPr id="19" name="TextBox 18">
            <a:extLst>
              <a:ext uri="{FF2B5EF4-FFF2-40B4-BE49-F238E27FC236}">
                <a16:creationId xmlns:a16="http://schemas.microsoft.com/office/drawing/2014/main" id="{7400DA4D-5F72-40A4-8CFC-732113C9C451}"/>
              </a:ext>
            </a:extLst>
          </p:cNvPr>
          <p:cNvSpPr txBox="1"/>
          <p:nvPr/>
        </p:nvSpPr>
        <p:spPr>
          <a:xfrm>
            <a:off x="6200341" y="7149917"/>
            <a:ext cx="10902753" cy="1192634"/>
          </a:xfrm>
          <a:prstGeom prst="rect">
            <a:avLst/>
          </a:prstGeom>
          <a:noFill/>
        </p:spPr>
        <p:txBody>
          <a:bodyPr wrap="square" rtlCol="0">
            <a:spAutoFit/>
          </a:bodyPr>
          <a:lstStyle/>
          <a:p>
            <a:pPr>
              <a:lnSpc>
                <a:spcPct val="150000"/>
              </a:lnSpc>
            </a:pPr>
            <a:r>
              <a:rPr lang="id-ID" sz="1650" dirty="0">
                <a:solidFill>
                  <a:schemeClr val="tx2"/>
                </a:solidFill>
                <a:latin typeface="Roboto" panose="02000000000000000000" pitchFamily="2" charset="0"/>
                <a:ea typeface="Roboto" panose="02000000000000000000" pitchFamily="2"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ex ea commodo consequat. </a:t>
            </a:r>
            <a:endParaRPr lang="en-US" sz="1650" dirty="0">
              <a:solidFill>
                <a:schemeClr val="tx2"/>
              </a:solidFill>
              <a:latin typeface="Roboto" panose="02000000000000000000" pitchFamily="2" charset="0"/>
              <a:ea typeface="Roboto" panose="02000000000000000000" pitchFamily="2" charset="0"/>
              <a:cs typeface="Lato" panose="020F0502020204030203" pitchFamily="34" charset="0"/>
            </a:endParaRPr>
          </a:p>
        </p:txBody>
      </p:sp>
      <p:sp>
        <p:nvSpPr>
          <p:cNvPr id="7" name="Picture Placeholder 6">
            <a:extLst>
              <a:ext uri="{FF2B5EF4-FFF2-40B4-BE49-F238E27FC236}">
                <a16:creationId xmlns:a16="http://schemas.microsoft.com/office/drawing/2014/main" id="{57942DD3-FED8-44A6-BA2C-1BABC2AE2E36}"/>
              </a:ext>
            </a:extLst>
          </p:cNvPr>
          <p:cNvSpPr>
            <a:spLocks noGrp="1"/>
          </p:cNvSpPr>
          <p:nvPr>
            <p:ph type="pic" sz="quarter" idx="16"/>
          </p:nvPr>
        </p:nvSpPr>
        <p:spPr/>
      </p:sp>
      <p:sp>
        <p:nvSpPr>
          <p:cNvPr id="5" name="Picture Placeholder 4">
            <a:extLst>
              <a:ext uri="{FF2B5EF4-FFF2-40B4-BE49-F238E27FC236}">
                <a16:creationId xmlns:a16="http://schemas.microsoft.com/office/drawing/2014/main" id="{BA7FACE8-56AE-4925-9EA5-F24C715AB246}"/>
              </a:ext>
            </a:extLst>
          </p:cNvPr>
          <p:cNvSpPr>
            <a:spLocks noGrp="1"/>
          </p:cNvSpPr>
          <p:nvPr>
            <p:ph type="pic" sz="quarter" idx="17"/>
          </p:nvPr>
        </p:nvSpPr>
        <p:spPr/>
      </p:sp>
      <p:sp>
        <p:nvSpPr>
          <p:cNvPr id="3" name="Picture Placeholder 2">
            <a:extLst>
              <a:ext uri="{FF2B5EF4-FFF2-40B4-BE49-F238E27FC236}">
                <a16:creationId xmlns:a16="http://schemas.microsoft.com/office/drawing/2014/main" id="{7692AC3D-6486-4EA1-BE13-84B302C841BC}"/>
              </a:ext>
            </a:extLst>
          </p:cNvPr>
          <p:cNvSpPr>
            <a:spLocks noGrp="1"/>
          </p:cNvSpPr>
          <p:nvPr>
            <p:ph type="pic" sz="quarter" idx="18"/>
          </p:nvPr>
        </p:nvSpPr>
        <p:spPr/>
      </p:sp>
    </p:spTree>
    <p:extLst>
      <p:ext uri="{BB962C8B-B14F-4D97-AF65-F5344CB8AC3E}">
        <p14:creationId xmlns:p14="http://schemas.microsoft.com/office/powerpoint/2010/main" val="8734643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FFA80271-4351-4177-AA21-22C2DBA8A608}"/>
              </a:ext>
            </a:extLst>
          </p:cNvPr>
          <p:cNvSpPr txBox="1"/>
          <p:nvPr/>
        </p:nvSpPr>
        <p:spPr>
          <a:xfrm>
            <a:off x="1924463" y="1259673"/>
            <a:ext cx="12534860" cy="3554819"/>
          </a:xfrm>
          <a:prstGeom prst="rect">
            <a:avLst/>
          </a:prstGeom>
          <a:noFill/>
        </p:spPr>
        <p:txBody>
          <a:bodyPr wrap="square" rtlCol="0">
            <a:spAutoFit/>
          </a:bodyPr>
          <a:lstStyle/>
          <a:p>
            <a:r>
              <a:rPr lang="en-US" sz="22500" spc="450" dirty="0">
                <a:solidFill>
                  <a:srgbClr val="002060"/>
                </a:solidFill>
                <a:latin typeface="Brush Script MT" panose="03060802040406070304" pitchFamily="66" charset="-122"/>
                <a:ea typeface="Brush Script MT" panose="03060802040406070304" pitchFamily="66" charset="-122"/>
                <a:cs typeface="Brush Script MT" panose="03060802040406070304" pitchFamily="66" charset="-122"/>
              </a:rPr>
              <a:t>Welcome</a:t>
            </a:r>
          </a:p>
        </p:txBody>
      </p:sp>
      <p:sp>
        <p:nvSpPr>
          <p:cNvPr id="10" name="TextBox 9">
            <a:extLst>
              <a:ext uri="{FF2B5EF4-FFF2-40B4-BE49-F238E27FC236}">
                <a16:creationId xmlns:a16="http://schemas.microsoft.com/office/drawing/2014/main" id="{767672B4-F5FC-4404-9824-3DF8562D4C7F}"/>
              </a:ext>
            </a:extLst>
          </p:cNvPr>
          <p:cNvSpPr txBox="1"/>
          <p:nvPr/>
        </p:nvSpPr>
        <p:spPr>
          <a:xfrm>
            <a:off x="11707826" y="6388866"/>
            <a:ext cx="4740249" cy="1400383"/>
          </a:xfrm>
          <a:prstGeom prst="rect">
            <a:avLst/>
          </a:prstGeom>
          <a:noFill/>
        </p:spPr>
        <p:txBody>
          <a:bodyPr wrap="square" rtlCol="0">
            <a:spAutoFit/>
          </a:bodyPr>
          <a:lstStyle/>
          <a:p>
            <a:pPr>
              <a:lnSpc>
                <a:spcPct val="150000"/>
              </a:lnSpc>
            </a:pPr>
            <a:r>
              <a:rPr lang="id-ID" sz="3000" dirty="0">
                <a:solidFill>
                  <a:schemeClr val="tx2"/>
                </a:solidFill>
                <a:latin typeface="Roboto" panose="02000000000000000000" pitchFamily="2" charset="0"/>
                <a:ea typeface="Roboto" panose="02000000000000000000" pitchFamily="2" charset="0"/>
                <a:cs typeface="Lato" panose="020F0502020204030203" pitchFamily="34" charset="0"/>
              </a:rPr>
              <a:t>Lorem ipsum dolor sit amet, adipiscing elit, sed.</a:t>
            </a:r>
            <a:endParaRPr lang="en-US" sz="3000" dirty="0">
              <a:solidFill>
                <a:schemeClr val="tx2"/>
              </a:solidFill>
              <a:latin typeface="Roboto" panose="02000000000000000000" pitchFamily="2" charset="0"/>
              <a:ea typeface="Roboto" panose="02000000000000000000" pitchFamily="2" charset="0"/>
              <a:cs typeface="Lato" panose="020F0502020204030203" pitchFamily="34" charset="0"/>
            </a:endParaRPr>
          </a:p>
        </p:txBody>
      </p:sp>
      <p:sp>
        <p:nvSpPr>
          <p:cNvPr id="12" name="TextBox 11">
            <a:extLst>
              <a:ext uri="{FF2B5EF4-FFF2-40B4-BE49-F238E27FC236}">
                <a16:creationId xmlns:a16="http://schemas.microsoft.com/office/drawing/2014/main" id="{32044CC6-12D3-4BE1-A0FD-3AEB9BFC1301}"/>
              </a:ext>
            </a:extLst>
          </p:cNvPr>
          <p:cNvSpPr txBox="1"/>
          <p:nvPr/>
        </p:nvSpPr>
        <p:spPr>
          <a:xfrm>
            <a:off x="2078669" y="4860658"/>
            <a:ext cx="7065333" cy="1569660"/>
          </a:xfrm>
          <a:prstGeom prst="rect">
            <a:avLst/>
          </a:prstGeom>
          <a:noFill/>
        </p:spPr>
        <p:txBody>
          <a:bodyPr wrap="square" rtlCol="0">
            <a:spAutoFit/>
          </a:bodyPr>
          <a:lstStyle/>
          <a:p>
            <a:r>
              <a:rPr lang="id-ID" sz="3200" dirty="0">
                <a:solidFill>
                  <a:schemeClr val="tx2"/>
                </a:solidFill>
                <a:latin typeface="Roboto" panose="02000000000000000000" pitchFamily="2" charset="0"/>
                <a:ea typeface="Roboto" panose="02000000000000000000" pitchFamily="2" charset="0"/>
                <a:cs typeface="Lato" panose="020F0502020204030203" pitchFamily="34" charset="0"/>
              </a:rPr>
              <a:t>Lorem ipsum dolor sit amet, consectetur adipiscing elit, sed do eiusmod.</a:t>
            </a:r>
            <a:endParaRPr lang="en-US" sz="3200" dirty="0">
              <a:solidFill>
                <a:schemeClr val="tx2"/>
              </a:solidFill>
              <a:latin typeface="Fivo Sans Med" pitchFamily="50" charset="0"/>
            </a:endParaRPr>
          </a:p>
        </p:txBody>
      </p:sp>
      <p:sp>
        <p:nvSpPr>
          <p:cNvPr id="13" name="TextBox 12">
            <a:extLst>
              <a:ext uri="{FF2B5EF4-FFF2-40B4-BE49-F238E27FC236}">
                <a16:creationId xmlns:a16="http://schemas.microsoft.com/office/drawing/2014/main" id="{F6A72D72-4B1B-4F15-9585-113CE5246AD3}"/>
              </a:ext>
            </a:extLst>
          </p:cNvPr>
          <p:cNvSpPr txBox="1"/>
          <p:nvPr/>
        </p:nvSpPr>
        <p:spPr>
          <a:xfrm>
            <a:off x="2078669" y="7790885"/>
            <a:ext cx="8102725" cy="1182375"/>
          </a:xfrm>
          <a:prstGeom prst="rect">
            <a:avLst/>
          </a:prstGeom>
          <a:noFill/>
        </p:spPr>
        <p:txBody>
          <a:bodyPr wrap="square" rtlCol="0">
            <a:spAutoFit/>
          </a:bodyPr>
          <a:lstStyle/>
          <a:p>
            <a:pPr>
              <a:lnSpc>
                <a:spcPct val="150000"/>
              </a:lnSpc>
            </a:pPr>
            <a:r>
              <a:rPr lang="id-ID" sz="2500" dirty="0">
                <a:solidFill>
                  <a:schemeClr val="tx2"/>
                </a:solidFill>
                <a:latin typeface="Roboto" panose="02000000000000000000" pitchFamily="2" charset="0"/>
                <a:ea typeface="Roboto" panose="02000000000000000000" pitchFamily="2" charset="0"/>
                <a:cs typeface="Lato" panose="020F0502020204030203" pitchFamily="34" charset="0"/>
              </a:rPr>
              <a:t>Lorem ipsum dolor sit amet, consectetur adipiscing elit, sed do eiusmod tempor incididunt ut labore et. </a:t>
            </a:r>
            <a:endParaRPr lang="en-US" sz="2500" dirty="0">
              <a:solidFill>
                <a:schemeClr val="tx2"/>
              </a:solidFill>
              <a:latin typeface="Roboto" panose="02000000000000000000" pitchFamily="2" charset="0"/>
              <a:ea typeface="Roboto" panose="02000000000000000000" pitchFamily="2" charset="0"/>
              <a:cs typeface="Lato" panose="020F0502020204030203" pitchFamily="34" charset="0"/>
            </a:endParaRPr>
          </a:p>
        </p:txBody>
      </p:sp>
      <p:sp>
        <p:nvSpPr>
          <p:cNvPr id="4" name="Freeform 5">
            <a:extLst>
              <a:ext uri="{FF2B5EF4-FFF2-40B4-BE49-F238E27FC236}">
                <a16:creationId xmlns:a16="http://schemas.microsoft.com/office/drawing/2014/main" id="{D4176841-44A3-4B25-B092-5E82BABCC7E4}"/>
              </a:ext>
            </a:extLst>
          </p:cNvPr>
          <p:cNvSpPr>
            <a:spLocks/>
          </p:cNvSpPr>
          <p:nvPr/>
        </p:nvSpPr>
        <p:spPr bwMode="auto">
          <a:xfrm>
            <a:off x="4480681" y="3454987"/>
            <a:ext cx="5700713" cy="1042988"/>
          </a:xfrm>
          <a:custGeom>
            <a:avLst/>
            <a:gdLst>
              <a:gd name="T0" fmla="*/ 22 w 2056"/>
              <a:gd name="T1" fmla="*/ 332 h 374"/>
              <a:gd name="T2" fmla="*/ 2056 w 2056"/>
              <a:gd name="T3" fmla="*/ 0 h 374"/>
              <a:gd name="T4" fmla="*/ 33 w 2056"/>
              <a:gd name="T5" fmla="*/ 372 h 374"/>
              <a:gd name="T6" fmla="*/ 22 w 2056"/>
              <a:gd name="T7" fmla="*/ 332 h 374"/>
            </a:gdLst>
            <a:ahLst/>
            <a:cxnLst>
              <a:cxn ang="0">
                <a:pos x="T0" y="T1"/>
              </a:cxn>
              <a:cxn ang="0">
                <a:pos x="T2" y="T3"/>
              </a:cxn>
              <a:cxn ang="0">
                <a:pos x="T4" y="T5"/>
              </a:cxn>
              <a:cxn ang="0">
                <a:pos x="T6" y="T7"/>
              </a:cxn>
            </a:cxnLst>
            <a:rect l="0" t="0" r="r" b="b"/>
            <a:pathLst>
              <a:path w="2056" h="374">
                <a:moveTo>
                  <a:pt x="22" y="332"/>
                </a:moveTo>
                <a:cubicBezTo>
                  <a:pt x="663" y="73"/>
                  <a:pt x="2056" y="0"/>
                  <a:pt x="2056" y="0"/>
                </a:cubicBezTo>
                <a:cubicBezTo>
                  <a:pt x="33" y="372"/>
                  <a:pt x="33" y="372"/>
                  <a:pt x="33" y="372"/>
                </a:cubicBezTo>
                <a:cubicBezTo>
                  <a:pt x="8" y="374"/>
                  <a:pt x="0" y="341"/>
                  <a:pt x="22" y="332"/>
                </a:cubicBezTo>
                <a:close/>
              </a:path>
            </a:pathLst>
          </a:custGeom>
          <a:solidFill>
            <a:schemeClr val="tx1">
              <a:alpha val="55000"/>
            </a:schemeClr>
          </a:solidFill>
          <a:ln>
            <a:noFill/>
          </a:ln>
        </p:spPr>
        <p:txBody>
          <a:bodyPr vert="horz" wrap="square" lIns="137160" tIns="68580" rIns="137160" bIns="68580" numCol="1" anchor="t" anchorCtr="0" compatLnSpc="1">
            <a:prstTxWarp prst="textNoShape">
              <a:avLst/>
            </a:prstTxWarp>
          </a:bodyPr>
          <a:lstStyle/>
          <a:p>
            <a:endParaRPr lang="en-US" sz="4050" dirty="0"/>
          </a:p>
        </p:txBody>
      </p:sp>
      <p:sp>
        <p:nvSpPr>
          <p:cNvPr id="6" name="Picture Placeholder 5">
            <a:extLst>
              <a:ext uri="{FF2B5EF4-FFF2-40B4-BE49-F238E27FC236}">
                <a16:creationId xmlns:a16="http://schemas.microsoft.com/office/drawing/2014/main" id="{168B405A-F1E6-4E93-BE87-B67876B7256D}"/>
              </a:ext>
            </a:extLst>
          </p:cNvPr>
          <p:cNvSpPr>
            <a:spLocks noGrp="1"/>
          </p:cNvSpPr>
          <p:nvPr>
            <p:ph type="pic" sz="quarter" idx="10"/>
          </p:nvPr>
        </p:nvSpPr>
        <p:spPr/>
      </p:sp>
    </p:spTree>
    <p:extLst>
      <p:ext uri="{BB962C8B-B14F-4D97-AF65-F5344CB8AC3E}">
        <p14:creationId xmlns:p14="http://schemas.microsoft.com/office/powerpoint/2010/main" val="401790280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9374C271-BBF5-4BF1-B2A9-A358BF98B67E}"/>
              </a:ext>
            </a:extLst>
          </p:cNvPr>
          <p:cNvSpPr txBox="1"/>
          <p:nvPr/>
        </p:nvSpPr>
        <p:spPr>
          <a:xfrm>
            <a:off x="10706206" y="4391983"/>
            <a:ext cx="4094315" cy="2862322"/>
          </a:xfrm>
          <a:prstGeom prst="rect">
            <a:avLst/>
          </a:prstGeom>
          <a:noFill/>
        </p:spPr>
        <p:txBody>
          <a:bodyPr wrap="square" rtlCol="0">
            <a:spAutoFit/>
          </a:bodyPr>
          <a:lstStyle/>
          <a:p>
            <a:r>
              <a:rPr lang="id-ID" sz="3600" dirty="0">
                <a:solidFill>
                  <a:schemeClr val="tx2"/>
                </a:solidFill>
                <a:latin typeface="Roboto" panose="02000000000000000000" pitchFamily="2" charset="0"/>
                <a:ea typeface="Roboto" panose="02000000000000000000" pitchFamily="2" charset="0"/>
                <a:cs typeface="Lato" panose="020F0502020204030203" pitchFamily="34" charset="0"/>
              </a:rPr>
              <a:t>Lorem ipsum dolor sit amet, er et</a:t>
            </a:r>
          </a:p>
          <a:p>
            <a:r>
              <a:rPr lang="id-ID" sz="3600" dirty="0">
                <a:solidFill>
                  <a:schemeClr val="tx2"/>
                </a:solidFill>
                <a:latin typeface="Roboto" panose="02000000000000000000" pitchFamily="2" charset="0"/>
                <a:ea typeface="Roboto" panose="02000000000000000000" pitchFamily="2" charset="0"/>
                <a:cs typeface="Lato" panose="020F0502020204030203" pitchFamily="34" charset="0"/>
              </a:rPr>
              <a:t>elit, sed do </a:t>
            </a:r>
          </a:p>
          <a:p>
            <a:r>
              <a:rPr lang="id-ID" sz="3600" dirty="0">
                <a:solidFill>
                  <a:schemeClr val="tx2"/>
                </a:solidFill>
                <a:latin typeface="Roboto" panose="02000000000000000000" pitchFamily="2" charset="0"/>
                <a:ea typeface="Roboto" panose="02000000000000000000" pitchFamily="2" charset="0"/>
                <a:cs typeface="Lato" panose="020F0502020204030203" pitchFamily="34" charset="0"/>
              </a:rPr>
              <a:t>eiusmod tempor incididunt.</a:t>
            </a:r>
            <a:endParaRPr lang="en-US" sz="3600" dirty="0">
              <a:solidFill>
                <a:schemeClr val="tx2"/>
              </a:solidFill>
              <a:latin typeface="Fivo Sans Med" pitchFamily="50" charset="0"/>
            </a:endParaRPr>
          </a:p>
        </p:txBody>
      </p:sp>
      <p:sp>
        <p:nvSpPr>
          <p:cNvPr id="14" name="TextBox 13">
            <a:extLst>
              <a:ext uri="{FF2B5EF4-FFF2-40B4-BE49-F238E27FC236}">
                <a16:creationId xmlns:a16="http://schemas.microsoft.com/office/drawing/2014/main" id="{B802A2D9-309E-4A21-97ED-34E7F30585BE}"/>
              </a:ext>
            </a:extLst>
          </p:cNvPr>
          <p:cNvSpPr txBox="1"/>
          <p:nvPr/>
        </p:nvSpPr>
        <p:spPr>
          <a:xfrm>
            <a:off x="9474596" y="1015514"/>
            <a:ext cx="12072179" cy="2977738"/>
          </a:xfrm>
          <a:prstGeom prst="rect">
            <a:avLst/>
          </a:prstGeom>
          <a:noFill/>
        </p:spPr>
        <p:txBody>
          <a:bodyPr wrap="square" rtlCol="0">
            <a:spAutoFit/>
          </a:bodyPr>
          <a:lstStyle/>
          <a:p>
            <a:r>
              <a:rPr lang="en-US" sz="18750" spc="450" dirty="0">
                <a:solidFill>
                  <a:srgbClr val="001E55"/>
                </a:solidFill>
                <a:latin typeface="Brush Script MT" panose="03060802040406070304" pitchFamily="66" charset="-122"/>
                <a:ea typeface="Brush Script MT" panose="03060802040406070304" pitchFamily="66" charset="-122"/>
                <a:cs typeface="Brush Script MT" panose="03060802040406070304" pitchFamily="66" charset="-122"/>
              </a:rPr>
              <a:t>Romantic</a:t>
            </a:r>
            <a:endParaRPr lang="en-US" sz="27000" spc="450" dirty="0">
              <a:solidFill>
                <a:srgbClr val="001E55"/>
              </a:solidFill>
              <a:latin typeface="Brush Script MT" panose="03060802040406070304" pitchFamily="66" charset="-122"/>
              <a:ea typeface="Brush Script MT" panose="03060802040406070304" pitchFamily="66" charset="-122"/>
              <a:cs typeface="Brush Script MT" panose="03060802040406070304" pitchFamily="66" charset="-122"/>
            </a:endParaRPr>
          </a:p>
        </p:txBody>
      </p:sp>
      <p:sp>
        <p:nvSpPr>
          <p:cNvPr id="15" name="TextBox 14">
            <a:extLst>
              <a:ext uri="{FF2B5EF4-FFF2-40B4-BE49-F238E27FC236}">
                <a16:creationId xmlns:a16="http://schemas.microsoft.com/office/drawing/2014/main" id="{B2431A45-D03D-4D30-BB37-5F31253D9643}"/>
              </a:ext>
            </a:extLst>
          </p:cNvPr>
          <p:cNvSpPr txBox="1"/>
          <p:nvPr/>
        </p:nvSpPr>
        <p:spPr>
          <a:xfrm>
            <a:off x="10833506" y="8461313"/>
            <a:ext cx="6054828" cy="811761"/>
          </a:xfrm>
          <a:prstGeom prst="rect">
            <a:avLst/>
          </a:prstGeom>
          <a:noFill/>
        </p:spPr>
        <p:txBody>
          <a:bodyPr wrap="square" rtlCol="0">
            <a:spAutoFit/>
          </a:bodyPr>
          <a:lstStyle/>
          <a:p>
            <a:pPr>
              <a:lnSpc>
                <a:spcPct val="150000"/>
              </a:lnSpc>
            </a:pPr>
            <a:r>
              <a:rPr lang="id-ID" sz="1650" dirty="0">
                <a:solidFill>
                  <a:schemeClr val="tx2"/>
                </a:solidFill>
                <a:latin typeface="Roboto" panose="02000000000000000000" pitchFamily="2" charset="0"/>
                <a:ea typeface="Roboto" panose="02000000000000000000" pitchFamily="2" charset="0"/>
                <a:cs typeface="Lato" panose="020F0502020204030203" pitchFamily="34" charset="0"/>
              </a:rPr>
              <a:t>Lorem ipsum dolor sit amet, consectetur adipiscing elit, sed do eiusmod tempor incididunt ut</a:t>
            </a:r>
            <a:endParaRPr lang="en-US" sz="1650" dirty="0">
              <a:solidFill>
                <a:schemeClr val="tx2"/>
              </a:solidFill>
              <a:latin typeface="Roboto" panose="02000000000000000000" pitchFamily="2" charset="0"/>
              <a:ea typeface="Roboto" panose="02000000000000000000" pitchFamily="2" charset="0"/>
              <a:cs typeface="Lato" panose="020F0502020204030203" pitchFamily="34" charset="0"/>
            </a:endParaRPr>
          </a:p>
        </p:txBody>
      </p:sp>
      <p:sp>
        <p:nvSpPr>
          <p:cNvPr id="5" name="Picture Placeholder 4">
            <a:extLst>
              <a:ext uri="{FF2B5EF4-FFF2-40B4-BE49-F238E27FC236}">
                <a16:creationId xmlns:a16="http://schemas.microsoft.com/office/drawing/2014/main" id="{791BD331-D120-4942-9891-CEECB20C1200}"/>
              </a:ext>
            </a:extLst>
          </p:cNvPr>
          <p:cNvSpPr>
            <a:spLocks noGrp="1"/>
          </p:cNvSpPr>
          <p:nvPr>
            <p:ph type="pic" sz="quarter" idx="16"/>
          </p:nvPr>
        </p:nvSpPr>
        <p:spPr/>
      </p:sp>
      <p:sp>
        <p:nvSpPr>
          <p:cNvPr id="3" name="Picture Placeholder 2">
            <a:extLst>
              <a:ext uri="{FF2B5EF4-FFF2-40B4-BE49-F238E27FC236}">
                <a16:creationId xmlns:a16="http://schemas.microsoft.com/office/drawing/2014/main" id="{5AAA08D2-CD67-4408-AEF3-5F0B6F3095DF}"/>
              </a:ext>
            </a:extLst>
          </p:cNvPr>
          <p:cNvSpPr>
            <a:spLocks noGrp="1"/>
          </p:cNvSpPr>
          <p:nvPr>
            <p:ph type="pic" sz="quarter" idx="17"/>
          </p:nvPr>
        </p:nvSpPr>
        <p:spPr/>
      </p:sp>
    </p:spTree>
    <p:extLst>
      <p:ext uri="{BB962C8B-B14F-4D97-AF65-F5344CB8AC3E}">
        <p14:creationId xmlns:p14="http://schemas.microsoft.com/office/powerpoint/2010/main" val="20739194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837471A1-D325-4A22-B984-E3A2E6F671EA}"/>
              </a:ext>
            </a:extLst>
          </p:cNvPr>
          <p:cNvSpPr/>
          <p:nvPr/>
        </p:nvSpPr>
        <p:spPr>
          <a:xfrm>
            <a:off x="15383022" y="6911548"/>
            <a:ext cx="2236758" cy="1097280"/>
          </a:xfrm>
          <a:prstGeom prst="rect">
            <a:avLst/>
          </a:prstGeom>
          <a:solidFill>
            <a:srgbClr val="EA71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dirty="0"/>
          </a:p>
        </p:txBody>
      </p:sp>
      <p:sp>
        <p:nvSpPr>
          <p:cNvPr id="19" name="Rectangle 18">
            <a:extLst>
              <a:ext uri="{FF2B5EF4-FFF2-40B4-BE49-F238E27FC236}">
                <a16:creationId xmlns:a16="http://schemas.microsoft.com/office/drawing/2014/main" id="{80951AE3-9740-4F14-8C99-D40B6A722C55}"/>
              </a:ext>
            </a:extLst>
          </p:cNvPr>
          <p:cNvSpPr/>
          <p:nvPr/>
        </p:nvSpPr>
        <p:spPr>
          <a:xfrm>
            <a:off x="14243536" y="8298973"/>
            <a:ext cx="3376244" cy="1097280"/>
          </a:xfrm>
          <a:prstGeom prst="rect">
            <a:avLst/>
          </a:prstGeom>
          <a:solidFill>
            <a:srgbClr val="001E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dirty="0"/>
          </a:p>
        </p:txBody>
      </p:sp>
      <p:sp>
        <p:nvSpPr>
          <p:cNvPr id="20" name="Rectangle 19">
            <a:extLst>
              <a:ext uri="{FF2B5EF4-FFF2-40B4-BE49-F238E27FC236}">
                <a16:creationId xmlns:a16="http://schemas.microsoft.com/office/drawing/2014/main" id="{B2DA8E81-DD81-4426-8F8F-E68DED2639A9}"/>
              </a:ext>
            </a:extLst>
          </p:cNvPr>
          <p:cNvSpPr/>
          <p:nvPr/>
        </p:nvSpPr>
        <p:spPr>
          <a:xfrm>
            <a:off x="16227083" y="5524123"/>
            <a:ext cx="1392696" cy="109728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dirty="0"/>
          </a:p>
        </p:txBody>
      </p:sp>
      <p:sp>
        <p:nvSpPr>
          <p:cNvPr id="21" name="TextBox 20">
            <a:extLst>
              <a:ext uri="{FF2B5EF4-FFF2-40B4-BE49-F238E27FC236}">
                <a16:creationId xmlns:a16="http://schemas.microsoft.com/office/drawing/2014/main" id="{E8A44C9C-4CE9-4DE5-AF16-7B079DF3C49A}"/>
              </a:ext>
            </a:extLst>
          </p:cNvPr>
          <p:cNvSpPr txBox="1"/>
          <p:nvPr/>
        </p:nvSpPr>
        <p:spPr>
          <a:xfrm>
            <a:off x="9144000" y="5524123"/>
            <a:ext cx="6239022" cy="811761"/>
          </a:xfrm>
          <a:prstGeom prst="rect">
            <a:avLst/>
          </a:prstGeom>
          <a:noFill/>
        </p:spPr>
        <p:txBody>
          <a:bodyPr wrap="square" rtlCol="0">
            <a:spAutoFit/>
          </a:bodyPr>
          <a:lstStyle/>
          <a:p>
            <a:pPr>
              <a:lnSpc>
                <a:spcPct val="150000"/>
              </a:lnSpc>
            </a:pPr>
            <a:r>
              <a:rPr lang="id-ID" sz="1650" dirty="0">
                <a:solidFill>
                  <a:schemeClr val="tx2"/>
                </a:solidFill>
                <a:latin typeface="Roboto" panose="02000000000000000000" pitchFamily="2" charset="0"/>
                <a:ea typeface="Roboto" panose="02000000000000000000" pitchFamily="2" charset="0"/>
                <a:cs typeface="Lato" panose="020F0502020204030203" pitchFamily="34" charset="0"/>
              </a:rPr>
              <a:t>Lorem ipsum dolor sit amet, consectetur adipiscing elit, sed do eiusmod tempor incididunt ut</a:t>
            </a:r>
            <a:endParaRPr lang="en-US" sz="1650" dirty="0">
              <a:solidFill>
                <a:schemeClr val="tx2"/>
              </a:solidFill>
              <a:latin typeface="Roboto" panose="02000000000000000000" pitchFamily="2" charset="0"/>
              <a:ea typeface="Roboto" panose="02000000000000000000" pitchFamily="2" charset="0"/>
              <a:cs typeface="Lato" panose="020F0502020204030203" pitchFamily="34" charset="0"/>
            </a:endParaRPr>
          </a:p>
        </p:txBody>
      </p:sp>
      <p:sp>
        <p:nvSpPr>
          <p:cNvPr id="22" name="TextBox 21">
            <a:extLst>
              <a:ext uri="{FF2B5EF4-FFF2-40B4-BE49-F238E27FC236}">
                <a16:creationId xmlns:a16="http://schemas.microsoft.com/office/drawing/2014/main" id="{751BB25F-ABB7-4294-A5BF-926ADB117E27}"/>
              </a:ext>
            </a:extLst>
          </p:cNvPr>
          <p:cNvSpPr txBox="1"/>
          <p:nvPr/>
        </p:nvSpPr>
        <p:spPr>
          <a:xfrm>
            <a:off x="9144001" y="6911548"/>
            <a:ext cx="5584874" cy="811761"/>
          </a:xfrm>
          <a:prstGeom prst="rect">
            <a:avLst/>
          </a:prstGeom>
          <a:noFill/>
        </p:spPr>
        <p:txBody>
          <a:bodyPr wrap="square" rtlCol="0">
            <a:spAutoFit/>
          </a:bodyPr>
          <a:lstStyle/>
          <a:p>
            <a:pPr>
              <a:lnSpc>
                <a:spcPct val="150000"/>
              </a:lnSpc>
            </a:pPr>
            <a:r>
              <a:rPr lang="id-ID" sz="1650" dirty="0">
                <a:solidFill>
                  <a:schemeClr val="tx2"/>
                </a:solidFill>
                <a:latin typeface="Roboto" panose="02000000000000000000" pitchFamily="2" charset="0"/>
                <a:ea typeface="Roboto" panose="02000000000000000000" pitchFamily="2" charset="0"/>
                <a:cs typeface="Lato" panose="020F0502020204030203" pitchFamily="34" charset="0"/>
              </a:rPr>
              <a:t>Lorem ipsum dolor sit amet, consectetur adipiscing elit, sed do eiusmod tempor incididunt ut</a:t>
            </a:r>
            <a:endParaRPr lang="en-US" sz="1650" dirty="0">
              <a:solidFill>
                <a:schemeClr val="tx2"/>
              </a:solidFill>
              <a:latin typeface="Roboto" panose="02000000000000000000" pitchFamily="2" charset="0"/>
              <a:ea typeface="Roboto" panose="02000000000000000000" pitchFamily="2" charset="0"/>
              <a:cs typeface="Lato" panose="020F0502020204030203" pitchFamily="34" charset="0"/>
            </a:endParaRPr>
          </a:p>
        </p:txBody>
      </p:sp>
      <p:sp>
        <p:nvSpPr>
          <p:cNvPr id="23" name="TextBox 22">
            <a:extLst>
              <a:ext uri="{FF2B5EF4-FFF2-40B4-BE49-F238E27FC236}">
                <a16:creationId xmlns:a16="http://schemas.microsoft.com/office/drawing/2014/main" id="{D6CEA6C6-684B-40BC-AFF2-0B8C8E39EAD4}"/>
              </a:ext>
            </a:extLst>
          </p:cNvPr>
          <p:cNvSpPr txBox="1"/>
          <p:nvPr/>
        </p:nvSpPr>
        <p:spPr>
          <a:xfrm>
            <a:off x="9144000" y="8332384"/>
            <a:ext cx="4719711" cy="811761"/>
          </a:xfrm>
          <a:prstGeom prst="rect">
            <a:avLst/>
          </a:prstGeom>
          <a:noFill/>
        </p:spPr>
        <p:txBody>
          <a:bodyPr wrap="square" rtlCol="0">
            <a:spAutoFit/>
          </a:bodyPr>
          <a:lstStyle/>
          <a:p>
            <a:pPr>
              <a:lnSpc>
                <a:spcPct val="150000"/>
              </a:lnSpc>
            </a:pPr>
            <a:r>
              <a:rPr lang="id-ID" sz="1650" dirty="0">
                <a:solidFill>
                  <a:schemeClr val="tx2"/>
                </a:solidFill>
                <a:latin typeface="Roboto" panose="02000000000000000000" pitchFamily="2" charset="0"/>
                <a:ea typeface="Roboto" panose="02000000000000000000" pitchFamily="2" charset="0"/>
                <a:cs typeface="Lato" panose="020F0502020204030203" pitchFamily="34" charset="0"/>
              </a:rPr>
              <a:t>Lorem ipsum dolor sit amet, consectetur adipiscing elit, </a:t>
            </a:r>
            <a:endParaRPr lang="en-US" sz="1650" dirty="0">
              <a:solidFill>
                <a:schemeClr val="tx2"/>
              </a:solidFill>
              <a:latin typeface="Roboto" panose="02000000000000000000" pitchFamily="2" charset="0"/>
              <a:ea typeface="Roboto" panose="02000000000000000000" pitchFamily="2" charset="0"/>
              <a:cs typeface="Lato" panose="020F0502020204030203" pitchFamily="34" charset="0"/>
            </a:endParaRPr>
          </a:p>
        </p:txBody>
      </p:sp>
      <p:sp>
        <p:nvSpPr>
          <p:cNvPr id="24" name="TextBox 23">
            <a:extLst>
              <a:ext uri="{FF2B5EF4-FFF2-40B4-BE49-F238E27FC236}">
                <a16:creationId xmlns:a16="http://schemas.microsoft.com/office/drawing/2014/main" id="{3E495741-0292-4B63-80DB-2829AF5EA78B}"/>
              </a:ext>
            </a:extLst>
          </p:cNvPr>
          <p:cNvSpPr txBox="1"/>
          <p:nvPr/>
        </p:nvSpPr>
        <p:spPr>
          <a:xfrm>
            <a:off x="6499970" y="1442689"/>
            <a:ext cx="6428244" cy="1754326"/>
          </a:xfrm>
          <a:prstGeom prst="rect">
            <a:avLst/>
          </a:prstGeom>
          <a:noFill/>
        </p:spPr>
        <p:txBody>
          <a:bodyPr wrap="square" rtlCol="0">
            <a:spAutoFit/>
          </a:bodyPr>
          <a:lstStyle/>
          <a:p>
            <a:r>
              <a:rPr lang="id-ID" sz="3600" dirty="0">
                <a:solidFill>
                  <a:schemeClr val="tx2"/>
                </a:solidFill>
                <a:latin typeface="Roboto" panose="02000000000000000000" pitchFamily="2" charset="0"/>
                <a:ea typeface="Roboto" panose="02000000000000000000" pitchFamily="2" charset="0"/>
                <a:cs typeface="Lato" panose="020F0502020204030203" pitchFamily="34" charset="0"/>
              </a:rPr>
              <a:t>Lorem ipsum dolor sit amet, sectetur elit, sed do eiusmod tempor incididunt.</a:t>
            </a:r>
            <a:endParaRPr lang="en-US" sz="3600" dirty="0">
              <a:solidFill>
                <a:schemeClr val="tx2"/>
              </a:solidFill>
              <a:latin typeface="Fivo Sans Med" pitchFamily="50" charset="0"/>
            </a:endParaRPr>
          </a:p>
        </p:txBody>
      </p:sp>
      <p:sp>
        <p:nvSpPr>
          <p:cNvPr id="5" name="Picture Placeholder 4">
            <a:extLst>
              <a:ext uri="{FF2B5EF4-FFF2-40B4-BE49-F238E27FC236}">
                <a16:creationId xmlns:a16="http://schemas.microsoft.com/office/drawing/2014/main" id="{07A4A89A-BEF4-40EE-8720-80FDD1BC94DF}"/>
              </a:ext>
            </a:extLst>
          </p:cNvPr>
          <p:cNvSpPr>
            <a:spLocks noGrp="1"/>
          </p:cNvSpPr>
          <p:nvPr>
            <p:ph type="pic" sz="quarter" idx="16"/>
          </p:nvPr>
        </p:nvSpPr>
        <p:spPr/>
      </p:sp>
      <p:sp>
        <p:nvSpPr>
          <p:cNvPr id="3" name="Picture Placeholder 2">
            <a:extLst>
              <a:ext uri="{FF2B5EF4-FFF2-40B4-BE49-F238E27FC236}">
                <a16:creationId xmlns:a16="http://schemas.microsoft.com/office/drawing/2014/main" id="{8ACD5222-7D46-479F-B3DC-CE2941A0D3A6}"/>
              </a:ext>
            </a:extLst>
          </p:cNvPr>
          <p:cNvSpPr>
            <a:spLocks noGrp="1"/>
          </p:cNvSpPr>
          <p:nvPr>
            <p:ph type="pic" sz="quarter" idx="17"/>
          </p:nvPr>
        </p:nvSpPr>
        <p:spPr/>
      </p:sp>
    </p:spTree>
    <p:extLst>
      <p:ext uri="{BB962C8B-B14F-4D97-AF65-F5344CB8AC3E}">
        <p14:creationId xmlns:p14="http://schemas.microsoft.com/office/powerpoint/2010/main" val="186489862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8E8DD310-C419-4ECC-8CEA-6990CEB00AC4}"/>
              </a:ext>
            </a:extLst>
          </p:cNvPr>
          <p:cNvSpPr/>
          <p:nvPr/>
        </p:nvSpPr>
        <p:spPr>
          <a:xfrm>
            <a:off x="13888611" y="823755"/>
            <a:ext cx="3060024" cy="413912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dirty="0"/>
          </a:p>
        </p:txBody>
      </p:sp>
      <p:sp>
        <p:nvSpPr>
          <p:cNvPr id="20" name="Rectangle 19">
            <a:extLst>
              <a:ext uri="{FF2B5EF4-FFF2-40B4-BE49-F238E27FC236}">
                <a16:creationId xmlns:a16="http://schemas.microsoft.com/office/drawing/2014/main" id="{6E003FC7-16E3-4619-9AB6-D3FC10514277}"/>
              </a:ext>
            </a:extLst>
          </p:cNvPr>
          <p:cNvSpPr/>
          <p:nvPr/>
        </p:nvSpPr>
        <p:spPr>
          <a:xfrm>
            <a:off x="9986012" y="5325709"/>
            <a:ext cx="3060024" cy="413912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dirty="0"/>
          </a:p>
        </p:txBody>
      </p:sp>
      <p:sp>
        <p:nvSpPr>
          <p:cNvPr id="21" name="Rectangle 20">
            <a:extLst>
              <a:ext uri="{FF2B5EF4-FFF2-40B4-BE49-F238E27FC236}">
                <a16:creationId xmlns:a16="http://schemas.microsoft.com/office/drawing/2014/main" id="{98E53B27-DA3A-4DBD-BB6B-DC1F7FB8F08D}"/>
              </a:ext>
            </a:extLst>
          </p:cNvPr>
          <p:cNvSpPr/>
          <p:nvPr/>
        </p:nvSpPr>
        <p:spPr>
          <a:xfrm>
            <a:off x="13888611" y="5325708"/>
            <a:ext cx="3060024" cy="413912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dirty="0"/>
          </a:p>
        </p:txBody>
      </p:sp>
      <p:sp>
        <p:nvSpPr>
          <p:cNvPr id="18" name="Rectangle 17">
            <a:extLst>
              <a:ext uri="{FF2B5EF4-FFF2-40B4-BE49-F238E27FC236}">
                <a16:creationId xmlns:a16="http://schemas.microsoft.com/office/drawing/2014/main" id="{43C84523-7DA1-495E-B9EA-D28F6650202E}"/>
              </a:ext>
            </a:extLst>
          </p:cNvPr>
          <p:cNvSpPr/>
          <p:nvPr/>
        </p:nvSpPr>
        <p:spPr>
          <a:xfrm>
            <a:off x="9986012" y="823755"/>
            <a:ext cx="3060024" cy="413912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dirty="0"/>
          </a:p>
        </p:txBody>
      </p:sp>
      <p:sp>
        <p:nvSpPr>
          <p:cNvPr id="13" name="Oval 12">
            <a:extLst>
              <a:ext uri="{FF2B5EF4-FFF2-40B4-BE49-F238E27FC236}">
                <a16:creationId xmlns:a16="http://schemas.microsoft.com/office/drawing/2014/main" id="{28B80952-7F96-4F4D-9B11-9C111D743148}"/>
              </a:ext>
            </a:extLst>
          </p:cNvPr>
          <p:cNvSpPr/>
          <p:nvPr/>
        </p:nvSpPr>
        <p:spPr>
          <a:xfrm>
            <a:off x="10828587" y="1317589"/>
            <a:ext cx="1337541" cy="13375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dirty="0"/>
          </a:p>
        </p:txBody>
      </p:sp>
      <p:sp>
        <p:nvSpPr>
          <p:cNvPr id="14" name="Oval 13">
            <a:extLst>
              <a:ext uri="{FF2B5EF4-FFF2-40B4-BE49-F238E27FC236}">
                <a16:creationId xmlns:a16="http://schemas.microsoft.com/office/drawing/2014/main" id="{ACBBF8D0-369B-4CCC-8A7A-7F1741822805}"/>
              </a:ext>
            </a:extLst>
          </p:cNvPr>
          <p:cNvSpPr/>
          <p:nvPr/>
        </p:nvSpPr>
        <p:spPr>
          <a:xfrm>
            <a:off x="10828587" y="5880208"/>
            <a:ext cx="1337541" cy="133754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dirty="0"/>
          </a:p>
        </p:txBody>
      </p:sp>
      <p:sp>
        <p:nvSpPr>
          <p:cNvPr id="15" name="Oval 14">
            <a:extLst>
              <a:ext uri="{FF2B5EF4-FFF2-40B4-BE49-F238E27FC236}">
                <a16:creationId xmlns:a16="http://schemas.microsoft.com/office/drawing/2014/main" id="{D26CF091-C4D6-4334-9926-1B7478EFB3AA}"/>
              </a:ext>
            </a:extLst>
          </p:cNvPr>
          <p:cNvSpPr/>
          <p:nvPr/>
        </p:nvSpPr>
        <p:spPr>
          <a:xfrm>
            <a:off x="14825669" y="1317589"/>
            <a:ext cx="1337541" cy="1337541"/>
          </a:xfrm>
          <a:prstGeom prst="ellipse">
            <a:avLst/>
          </a:prstGeom>
          <a:solidFill>
            <a:srgbClr val="001E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dirty="0"/>
          </a:p>
        </p:txBody>
      </p:sp>
      <p:sp>
        <p:nvSpPr>
          <p:cNvPr id="16" name="Oval 15">
            <a:extLst>
              <a:ext uri="{FF2B5EF4-FFF2-40B4-BE49-F238E27FC236}">
                <a16:creationId xmlns:a16="http://schemas.microsoft.com/office/drawing/2014/main" id="{4ADF6E52-7984-4C71-B3FE-FC27A5206EEB}"/>
              </a:ext>
            </a:extLst>
          </p:cNvPr>
          <p:cNvSpPr/>
          <p:nvPr/>
        </p:nvSpPr>
        <p:spPr>
          <a:xfrm>
            <a:off x="14825669" y="5880208"/>
            <a:ext cx="1337541" cy="133754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dirty="0"/>
          </a:p>
        </p:txBody>
      </p:sp>
      <p:sp>
        <p:nvSpPr>
          <p:cNvPr id="22" name="TextBox 21">
            <a:extLst>
              <a:ext uri="{FF2B5EF4-FFF2-40B4-BE49-F238E27FC236}">
                <a16:creationId xmlns:a16="http://schemas.microsoft.com/office/drawing/2014/main" id="{236C7D1C-EA9B-4015-98AF-620CFA038DD0}"/>
              </a:ext>
            </a:extLst>
          </p:cNvPr>
          <p:cNvSpPr txBox="1"/>
          <p:nvPr/>
        </p:nvSpPr>
        <p:spPr>
          <a:xfrm>
            <a:off x="1339366" y="7295973"/>
            <a:ext cx="8203883" cy="2123658"/>
          </a:xfrm>
          <a:prstGeom prst="rect">
            <a:avLst/>
          </a:prstGeom>
          <a:noFill/>
        </p:spPr>
        <p:txBody>
          <a:bodyPr wrap="square" rtlCol="0">
            <a:spAutoFit/>
          </a:bodyPr>
          <a:lstStyle/>
          <a:p>
            <a:r>
              <a:rPr lang="en-US" sz="13200" spc="450" dirty="0">
                <a:solidFill>
                  <a:srgbClr val="001E55"/>
                </a:solidFill>
                <a:latin typeface="Brush Script MT" panose="03060802040406070304" pitchFamily="66" charset="-122"/>
                <a:ea typeface="Brush Script MT" panose="03060802040406070304" pitchFamily="66" charset="-122"/>
                <a:cs typeface="Brush Script MT" panose="03060802040406070304" pitchFamily="66" charset="-122"/>
              </a:rPr>
              <a:t>Color fashion</a:t>
            </a:r>
            <a:endParaRPr lang="en-US" sz="15600" spc="450" dirty="0">
              <a:solidFill>
                <a:srgbClr val="001E55"/>
              </a:solidFill>
              <a:latin typeface="Brush Script MT" panose="03060802040406070304" pitchFamily="66" charset="-122"/>
              <a:ea typeface="Brush Script MT" panose="03060802040406070304" pitchFamily="66" charset="-122"/>
              <a:cs typeface="Brush Script MT" panose="03060802040406070304" pitchFamily="66" charset="-122"/>
            </a:endParaRPr>
          </a:p>
        </p:txBody>
      </p:sp>
      <p:sp>
        <p:nvSpPr>
          <p:cNvPr id="24" name="TextBox 23">
            <a:extLst>
              <a:ext uri="{FF2B5EF4-FFF2-40B4-BE49-F238E27FC236}">
                <a16:creationId xmlns:a16="http://schemas.microsoft.com/office/drawing/2014/main" id="{9769FF0C-2B47-4063-A87C-BA521B2B501D}"/>
              </a:ext>
            </a:extLst>
          </p:cNvPr>
          <p:cNvSpPr txBox="1"/>
          <p:nvPr/>
        </p:nvSpPr>
        <p:spPr>
          <a:xfrm>
            <a:off x="10318152" y="7684402"/>
            <a:ext cx="2358411" cy="1192634"/>
          </a:xfrm>
          <a:prstGeom prst="rect">
            <a:avLst/>
          </a:prstGeom>
          <a:noFill/>
        </p:spPr>
        <p:txBody>
          <a:bodyPr wrap="square" rtlCol="0">
            <a:spAutoFit/>
          </a:bodyPr>
          <a:lstStyle/>
          <a:p>
            <a:pPr algn="ctr">
              <a:lnSpc>
                <a:spcPct val="150000"/>
              </a:lnSpc>
            </a:pPr>
            <a:r>
              <a:rPr lang="id-ID" sz="1650" dirty="0">
                <a:solidFill>
                  <a:schemeClr val="tx2"/>
                </a:solidFill>
                <a:latin typeface="Roboto" panose="02000000000000000000" pitchFamily="2" charset="0"/>
                <a:ea typeface="Roboto" panose="02000000000000000000" pitchFamily="2" charset="0"/>
                <a:cs typeface="Lato" panose="020F0502020204030203" pitchFamily="34" charset="0"/>
              </a:rPr>
              <a:t>Lorem ipsum dolor sit amet, consectetur adipiscing elit, </a:t>
            </a:r>
            <a:endParaRPr lang="en-US" sz="1650" dirty="0">
              <a:solidFill>
                <a:schemeClr val="tx2"/>
              </a:solidFill>
              <a:latin typeface="Roboto" panose="02000000000000000000" pitchFamily="2" charset="0"/>
              <a:ea typeface="Roboto" panose="02000000000000000000" pitchFamily="2" charset="0"/>
              <a:cs typeface="Lato" panose="020F0502020204030203" pitchFamily="34" charset="0"/>
            </a:endParaRPr>
          </a:p>
        </p:txBody>
      </p:sp>
      <p:sp>
        <p:nvSpPr>
          <p:cNvPr id="25" name="TextBox 24">
            <a:extLst>
              <a:ext uri="{FF2B5EF4-FFF2-40B4-BE49-F238E27FC236}">
                <a16:creationId xmlns:a16="http://schemas.microsoft.com/office/drawing/2014/main" id="{859C4D86-53FE-4CA1-BFAD-92DED9C70D7E}"/>
              </a:ext>
            </a:extLst>
          </p:cNvPr>
          <p:cNvSpPr txBox="1"/>
          <p:nvPr/>
        </p:nvSpPr>
        <p:spPr>
          <a:xfrm>
            <a:off x="14315234" y="7684402"/>
            <a:ext cx="2358411" cy="1192634"/>
          </a:xfrm>
          <a:prstGeom prst="rect">
            <a:avLst/>
          </a:prstGeom>
          <a:noFill/>
        </p:spPr>
        <p:txBody>
          <a:bodyPr wrap="square" rtlCol="0">
            <a:spAutoFit/>
          </a:bodyPr>
          <a:lstStyle/>
          <a:p>
            <a:pPr algn="ctr">
              <a:lnSpc>
                <a:spcPct val="150000"/>
              </a:lnSpc>
            </a:pPr>
            <a:r>
              <a:rPr lang="id-ID" sz="1650" dirty="0">
                <a:solidFill>
                  <a:schemeClr val="tx2"/>
                </a:solidFill>
                <a:latin typeface="Roboto" panose="02000000000000000000" pitchFamily="2" charset="0"/>
                <a:ea typeface="Roboto" panose="02000000000000000000" pitchFamily="2" charset="0"/>
                <a:cs typeface="Lato" panose="020F0502020204030203" pitchFamily="34" charset="0"/>
              </a:rPr>
              <a:t>Lorem ipsum dolor sit amet, consectetur adipiscing elit, </a:t>
            </a:r>
            <a:endParaRPr lang="en-US" sz="1650" dirty="0">
              <a:solidFill>
                <a:schemeClr val="tx2"/>
              </a:solidFill>
              <a:latin typeface="Roboto" panose="02000000000000000000" pitchFamily="2" charset="0"/>
              <a:ea typeface="Roboto" panose="02000000000000000000" pitchFamily="2" charset="0"/>
              <a:cs typeface="Lato" panose="020F0502020204030203" pitchFamily="34" charset="0"/>
            </a:endParaRPr>
          </a:p>
        </p:txBody>
      </p:sp>
      <p:sp>
        <p:nvSpPr>
          <p:cNvPr id="26" name="TextBox 25">
            <a:extLst>
              <a:ext uri="{FF2B5EF4-FFF2-40B4-BE49-F238E27FC236}">
                <a16:creationId xmlns:a16="http://schemas.microsoft.com/office/drawing/2014/main" id="{480AF6C5-CF07-402D-A0EF-412A0C25A3A1}"/>
              </a:ext>
            </a:extLst>
          </p:cNvPr>
          <p:cNvSpPr txBox="1"/>
          <p:nvPr/>
        </p:nvSpPr>
        <p:spPr>
          <a:xfrm>
            <a:off x="10426941" y="3017959"/>
            <a:ext cx="2358411" cy="1192634"/>
          </a:xfrm>
          <a:prstGeom prst="rect">
            <a:avLst/>
          </a:prstGeom>
          <a:noFill/>
        </p:spPr>
        <p:txBody>
          <a:bodyPr wrap="square" rtlCol="0">
            <a:spAutoFit/>
          </a:bodyPr>
          <a:lstStyle/>
          <a:p>
            <a:pPr algn="ctr">
              <a:lnSpc>
                <a:spcPct val="150000"/>
              </a:lnSpc>
            </a:pPr>
            <a:r>
              <a:rPr lang="id-ID" sz="1650" dirty="0">
                <a:solidFill>
                  <a:schemeClr val="tx2"/>
                </a:solidFill>
                <a:latin typeface="Roboto" panose="02000000000000000000" pitchFamily="2" charset="0"/>
                <a:ea typeface="Roboto" panose="02000000000000000000" pitchFamily="2" charset="0"/>
                <a:cs typeface="Lato" panose="020F0502020204030203" pitchFamily="34" charset="0"/>
              </a:rPr>
              <a:t>Lorem ipsum dolor sit amet, consectetur adipiscing elit, </a:t>
            </a:r>
            <a:endParaRPr lang="en-US" sz="1650" dirty="0">
              <a:solidFill>
                <a:schemeClr val="tx2"/>
              </a:solidFill>
              <a:latin typeface="Roboto" panose="02000000000000000000" pitchFamily="2" charset="0"/>
              <a:ea typeface="Roboto" panose="02000000000000000000" pitchFamily="2" charset="0"/>
              <a:cs typeface="Lato" panose="020F0502020204030203" pitchFamily="34" charset="0"/>
            </a:endParaRPr>
          </a:p>
        </p:txBody>
      </p:sp>
      <p:sp>
        <p:nvSpPr>
          <p:cNvPr id="27" name="TextBox 26">
            <a:extLst>
              <a:ext uri="{FF2B5EF4-FFF2-40B4-BE49-F238E27FC236}">
                <a16:creationId xmlns:a16="http://schemas.microsoft.com/office/drawing/2014/main" id="{B3891318-5CC9-4BD0-B24D-53EC494C2DCF}"/>
              </a:ext>
            </a:extLst>
          </p:cNvPr>
          <p:cNvSpPr txBox="1"/>
          <p:nvPr/>
        </p:nvSpPr>
        <p:spPr>
          <a:xfrm>
            <a:off x="14239418" y="3017959"/>
            <a:ext cx="2358411" cy="1192634"/>
          </a:xfrm>
          <a:prstGeom prst="rect">
            <a:avLst/>
          </a:prstGeom>
          <a:noFill/>
        </p:spPr>
        <p:txBody>
          <a:bodyPr wrap="square" rtlCol="0">
            <a:spAutoFit/>
          </a:bodyPr>
          <a:lstStyle/>
          <a:p>
            <a:pPr algn="ctr">
              <a:lnSpc>
                <a:spcPct val="150000"/>
              </a:lnSpc>
            </a:pPr>
            <a:r>
              <a:rPr lang="id-ID" sz="1650" dirty="0">
                <a:solidFill>
                  <a:schemeClr val="tx2"/>
                </a:solidFill>
                <a:latin typeface="Roboto" panose="02000000000000000000" pitchFamily="2" charset="0"/>
                <a:ea typeface="Roboto" panose="02000000000000000000" pitchFamily="2" charset="0"/>
                <a:cs typeface="Lato" panose="020F0502020204030203" pitchFamily="34" charset="0"/>
              </a:rPr>
              <a:t>Lorem ipsum dolor sit amet, consectetur adipiscing elit, </a:t>
            </a:r>
            <a:endParaRPr lang="en-US" sz="1650" dirty="0">
              <a:solidFill>
                <a:schemeClr val="tx2"/>
              </a:solidFill>
              <a:latin typeface="Roboto" panose="02000000000000000000" pitchFamily="2" charset="0"/>
              <a:ea typeface="Roboto" panose="02000000000000000000" pitchFamily="2" charset="0"/>
              <a:cs typeface="Lato" panose="020F0502020204030203" pitchFamily="34" charset="0"/>
            </a:endParaRPr>
          </a:p>
        </p:txBody>
      </p:sp>
      <p:sp>
        <p:nvSpPr>
          <p:cNvPr id="3" name="Picture Placeholder 2">
            <a:extLst>
              <a:ext uri="{FF2B5EF4-FFF2-40B4-BE49-F238E27FC236}">
                <a16:creationId xmlns:a16="http://schemas.microsoft.com/office/drawing/2014/main" id="{B1145193-30D9-45DA-BC4B-9E0DB7D5D713}"/>
              </a:ext>
            </a:extLst>
          </p:cNvPr>
          <p:cNvSpPr>
            <a:spLocks noGrp="1"/>
          </p:cNvSpPr>
          <p:nvPr>
            <p:ph type="pic" sz="quarter" idx="16"/>
          </p:nvPr>
        </p:nvSpPr>
        <p:spPr/>
      </p:sp>
      <p:sp>
        <p:nvSpPr>
          <p:cNvPr id="5" name="Picture Placeholder 4">
            <a:extLst>
              <a:ext uri="{FF2B5EF4-FFF2-40B4-BE49-F238E27FC236}">
                <a16:creationId xmlns:a16="http://schemas.microsoft.com/office/drawing/2014/main" id="{937267FB-0CD3-48F8-9422-A22D1C170DD4}"/>
              </a:ext>
            </a:extLst>
          </p:cNvPr>
          <p:cNvSpPr>
            <a:spLocks noGrp="1"/>
          </p:cNvSpPr>
          <p:nvPr>
            <p:ph type="pic" sz="quarter" idx="17"/>
          </p:nvPr>
        </p:nvSpPr>
        <p:spPr/>
      </p:sp>
      <p:sp>
        <p:nvSpPr>
          <p:cNvPr id="7" name="Picture Placeholder 6">
            <a:extLst>
              <a:ext uri="{FF2B5EF4-FFF2-40B4-BE49-F238E27FC236}">
                <a16:creationId xmlns:a16="http://schemas.microsoft.com/office/drawing/2014/main" id="{6C2A8FA8-5204-477E-8E1B-C095C9D4B9B5}"/>
              </a:ext>
            </a:extLst>
          </p:cNvPr>
          <p:cNvSpPr>
            <a:spLocks noGrp="1"/>
          </p:cNvSpPr>
          <p:nvPr>
            <p:ph type="pic" sz="quarter" idx="18"/>
          </p:nvPr>
        </p:nvSpPr>
        <p:spPr/>
      </p:sp>
    </p:spTree>
    <p:extLst>
      <p:ext uri="{BB962C8B-B14F-4D97-AF65-F5344CB8AC3E}">
        <p14:creationId xmlns:p14="http://schemas.microsoft.com/office/powerpoint/2010/main" val="197310562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1B0D20F-E647-4CC9-AA63-6BCDB4BABA3F}"/>
              </a:ext>
            </a:extLst>
          </p:cNvPr>
          <p:cNvSpPr/>
          <p:nvPr/>
        </p:nvSpPr>
        <p:spPr>
          <a:xfrm>
            <a:off x="10727709" y="2514808"/>
            <a:ext cx="7560291" cy="525897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dirty="0"/>
          </a:p>
        </p:txBody>
      </p:sp>
      <p:sp>
        <p:nvSpPr>
          <p:cNvPr id="7" name="Rectangle 6">
            <a:extLst>
              <a:ext uri="{FF2B5EF4-FFF2-40B4-BE49-F238E27FC236}">
                <a16:creationId xmlns:a16="http://schemas.microsoft.com/office/drawing/2014/main" id="{190A0B13-FF0D-40C1-9182-A8AFF3A3C6F2}"/>
              </a:ext>
            </a:extLst>
          </p:cNvPr>
          <p:cNvSpPr/>
          <p:nvPr/>
        </p:nvSpPr>
        <p:spPr>
          <a:xfrm>
            <a:off x="4212986" y="8082683"/>
            <a:ext cx="6514724" cy="56974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dirty="0"/>
          </a:p>
        </p:txBody>
      </p:sp>
      <p:sp>
        <p:nvSpPr>
          <p:cNvPr id="8" name="Rectangle 7">
            <a:extLst>
              <a:ext uri="{FF2B5EF4-FFF2-40B4-BE49-F238E27FC236}">
                <a16:creationId xmlns:a16="http://schemas.microsoft.com/office/drawing/2014/main" id="{E6D558EC-2BC6-4A77-987B-197CABD22F66}"/>
              </a:ext>
            </a:extLst>
          </p:cNvPr>
          <p:cNvSpPr/>
          <p:nvPr/>
        </p:nvSpPr>
        <p:spPr>
          <a:xfrm>
            <a:off x="10727709" y="8082683"/>
            <a:ext cx="7560291" cy="569742"/>
          </a:xfrm>
          <a:prstGeom prst="rect">
            <a:avLst/>
          </a:prstGeom>
          <a:solidFill>
            <a:srgbClr val="EA71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dirty="0"/>
          </a:p>
        </p:txBody>
      </p:sp>
      <p:sp>
        <p:nvSpPr>
          <p:cNvPr id="9" name="Rectangle 8">
            <a:extLst>
              <a:ext uri="{FF2B5EF4-FFF2-40B4-BE49-F238E27FC236}">
                <a16:creationId xmlns:a16="http://schemas.microsoft.com/office/drawing/2014/main" id="{6CCBFC79-5E86-4064-9621-57B408289241}"/>
              </a:ext>
            </a:extLst>
          </p:cNvPr>
          <p:cNvSpPr/>
          <p:nvPr/>
        </p:nvSpPr>
        <p:spPr>
          <a:xfrm>
            <a:off x="4212986" y="8894507"/>
            <a:ext cx="6514724" cy="569742"/>
          </a:xfrm>
          <a:prstGeom prst="rect">
            <a:avLst/>
          </a:prstGeom>
          <a:solidFill>
            <a:srgbClr val="001E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dirty="0"/>
          </a:p>
        </p:txBody>
      </p:sp>
      <p:sp>
        <p:nvSpPr>
          <p:cNvPr id="10" name="Rectangle 9">
            <a:extLst>
              <a:ext uri="{FF2B5EF4-FFF2-40B4-BE49-F238E27FC236}">
                <a16:creationId xmlns:a16="http://schemas.microsoft.com/office/drawing/2014/main" id="{894346DD-431B-425C-ABC0-B14767AB0399}"/>
              </a:ext>
            </a:extLst>
          </p:cNvPr>
          <p:cNvSpPr/>
          <p:nvPr/>
        </p:nvSpPr>
        <p:spPr>
          <a:xfrm>
            <a:off x="10727709" y="8894507"/>
            <a:ext cx="7560291" cy="569742"/>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dirty="0"/>
          </a:p>
        </p:txBody>
      </p:sp>
      <p:sp>
        <p:nvSpPr>
          <p:cNvPr id="11" name="TextBox 10">
            <a:extLst>
              <a:ext uri="{FF2B5EF4-FFF2-40B4-BE49-F238E27FC236}">
                <a16:creationId xmlns:a16="http://schemas.microsoft.com/office/drawing/2014/main" id="{B7B02A6D-72D8-4D43-BAAC-A8C05E6F443C}"/>
              </a:ext>
            </a:extLst>
          </p:cNvPr>
          <p:cNvSpPr txBox="1"/>
          <p:nvPr/>
        </p:nvSpPr>
        <p:spPr>
          <a:xfrm>
            <a:off x="7859741" y="344983"/>
            <a:ext cx="8203883" cy="2123658"/>
          </a:xfrm>
          <a:prstGeom prst="rect">
            <a:avLst/>
          </a:prstGeom>
          <a:noFill/>
        </p:spPr>
        <p:txBody>
          <a:bodyPr wrap="square" rtlCol="0">
            <a:spAutoFit/>
          </a:bodyPr>
          <a:lstStyle/>
          <a:p>
            <a:r>
              <a:rPr lang="en-US" sz="13200" spc="450" dirty="0">
                <a:solidFill>
                  <a:srgbClr val="001E55"/>
                </a:solidFill>
                <a:latin typeface="Brush Script MT" panose="03060802040406070304" pitchFamily="66" charset="-122"/>
                <a:ea typeface="Brush Script MT" panose="03060802040406070304" pitchFamily="66" charset="-122"/>
                <a:cs typeface="Brush Script MT" panose="03060802040406070304" pitchFamily="66" charset="-122"/>
              </a:rPr>
              <a:t>Color fashion</a:t>
            </a:r>
            <a:endParaRPr lang="en-US" sz="15600" spc="450" dirty="0">
              <a:solidFill>
                <a:srgbClr val="001E55"/>
              </a:solidFill>
              <a:latin typeface="Brush Script MT" panose="03060802040406070304" pitchFamily="66" charset="-122"/>
              <a:ea typeface="Brush Script MT" panose="03060802040406070304" pitchFamily="66" charset="-122"/>
              <a:cs typeface="Brush Script MT" panose="03060802040406070304" pitchFamily="66" charset="-122"/>
            </a:endParaRPr>
          </a:p>
        </p:txBody>
      </p:sp>
      <p:sp>
        <p:nvSpPr>
          <p:cNvPr id="14" name="TextBox 13">
            <a:extLst>
              <a:ext uri="{FF2B5EF4-FFF2-40B4-BE49-F238E27FC236}">
                <a16:creationId xmlns:a16="http://schemas.microsoft.com/office/drawing/2014/main" id="{17DC074C-48E3-4467-A0E1-0185494B2AA1}"/>
              </a:ext>
            </a:extLst>
          </p:cNvPr>
          <p:cNvSpPr txBox="1"/>
          <p:nvPr/>
        </p:nvSpPr>
        <p:spPr>
          <a:xfrm>
            <a:off x="11651819" y="4144405"/>
            <a:ext cx="5234765" cy="1954381"/>
          </a:xfrm>
          <a:prstGeom prst="rect">
            <a:avLst/>
          </a:prstGeom>
          <a:noFill/>
        </p:spPr>
        <p:txBody>
          <a:bodyPr wrap="square" rtlCol="0">
            <a:spAutoFit/>
          </a:bodyPr>
          <a:lstStyle/>
          <a:p>
            <a:pPr>
              <a:lnSpc>
                <a:spcPct val="150000"/>
              </a:lnSpc>
            </a:pPr>
            <a:r>
              <a:rPr lang="id-ID" sz="1650" dirty="0">
                <a:solidFill>
                  <a:schemeClr val="tx2"/>
                </a:solidFill>
                <a:latin typeface="Roboto" panose="02000000000000000000" pitchFamily="2" charset="0"/>
                <a:ea typeface="Roboto" panose="02000000000000000000" pitchFamily="2"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ex ea commodo consequat. </a:t>
            </a:r>
            <a:endParaRPr lang="en-US" sz="1650" dirty="0">
              <a:solidFill>
                <a:schemeClr val="tx2"/>
              </a:solidFill>
              <a:latin typeface="Roboto" panose="02000000000000000000" pitchFamily="2" charset="0"/>
              <a:ea typeface="Roboto" panose="02000000000000000000" pitchFamily="2" charset="0"/>
              <a:cs typeface="Lato" panose="020F0502020204030203" pitchFamily="34" charset="0"/>
            </a:endParaRPr>
          </a:p>
        </p:txBody>
      </p:sp>
      <p:sp>
        <p:nvSpPr>
          <p:cNvPr id="15" name="TextBox 14">
            <a:extLst>
              <a:ext uri="{FF2B5EF4-FFF2-40B4-BE49-F238E27FC236}">
                <a16:creationId xmlns:a16="http://schemas.microsoft.com/office/drawing/2014/main" id="{6DA85724-92B9-439E-A1EA-ECAB584D30D6}"/>
              </a:ext>
            </a:extLst>
          </p:cNvPr>
          <p:cNvSpPr txBox="1"/>
          <p:nvPr/>
        </p:nvSpPr>
        <p:spPr>
          <a:xfrm>
            <a:off x="759656" y="6635678"/>
            <a:ext cx="2358411" cy="1192634"/>
          </a:xfrm>
          <a:prstGeom prst="rect">
            <a:avLst/>
          </a:prstGeom>
          <a:noFill/>
        </p:spPr>
        <p:txBody>
          <a:bodyPr wrap="square" rtlCol="0">
            <a:spAutoFit/>
          </a:bodyPr>
          <a:lstStyle/>
          <a:p>
            <a:pPr algn="ctr">
              <a:lnSpc>
                <a:spcPct val="150000"/>
              </a:lnSpc>
            </a:pPr>
            <a:r>
              <a:rPr lang="id-ID" sz="1650" dirty="0">
                <a:solidFill>
                  <a:schemeClr val="tx2"/>
                </a:solidFill>
                <a:latin typeface="Roboto" panose="02000000000000000000" pitchFamily="2" charset="0"/>
                <a:ea typeface="Roboto" panose="02000000000000000000" pitchFamily="2" charset="0"/>
                <a:cs typeface="Lato" panose="020F0502020204030203" pitchFamily="34" charset="0"/>
              </a:rPr>
              <a:t>Lorem ipsum dolor sit amet, consectetur adipiscing elit, </a:t>
            </a:r>
            <a:endParaRPr lang="en-US" sz="1650" dirty="0">
              <a:solidFill>
                <a:schemeClr val="tx2"/>
              </a:solidFill>
              <a:latin typeface="Roboto" panose="02000000000000000000" pitchFamily="2" charset="0"/>
              <a:ea typeface="Roboto" panose="02000000000000000000" pitchFamily="2" charset="0"/>
              <a:cs typeface="Lato" panose="020F0502020204030203" pitchFamily="34" charset="0"/>
            </a:endParaRPr>
          </a:p>
        </p:txBody>
      </p:sp>
      <p:sp>
        <p:nvSpPr>
          <p:cNvPr id="3" name="Picture Placeholder 2">
            <a:extLst>
              <a:ext uri="{FF2B5EF4-FFF2-40B4-BE49-F238E27FC236}">
                <a16:creationId xmlns:a16="http://schemas.microsoft.com/office/drawing/2014/main" id="{35D428EC-E40C-4CA5-9E1F-6672EBF927DE}"/>
              </a:ext>
            </a:extLst>
          </p:cNvPr>
          <p:cNvSpPr>
            <a:spLocks noGrp="1"/>
          </p:cNvSpPr>
          <p:nvPr>
            <p:ph type="pic" sz="quarter" idx="18"/>
          </p:nvPr>
        </p:nvSpPr>
        <p:spPr/>
      </p:sp>
    </p:spTree>
    <p:extLst>
      <p:ext uri="{BB962C8B-B14F-4D97-AF65-F5344CB8AC3E}">
        <p14:creationId xmlns:p14="http://schemas.microsoft.com/office/powerpoint/2010/main" val="169322819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CDB9BC0D-B3D6-4985-BDCB-5FF7D4F4D862}"/>
              </a:ext>
            </a:extLst>
          </p:cNvPr>
          <p:cNvSpPr/>
          <p:nvPr/>
        </p:nvSpPr>
        <p:spPr>
          <a:xfrm>
            <a:off x="12369167" y="4964449"/>
            <a:ext cx="1337541" cy="133754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dirty="0"/>
          </a:p>
        </p:txBody>
      </p:sp>
      <p:sp>
        <p:nvSpPr>
          <p:cNvPr id="9" name="Oval 8">
            <a:extLst>
              <a:ext uri="{FF2B5EF4-FFF2-40B4-BE49-F238E27FC236}">
                <a16:creationId xmlns:a16="http://schemas.microsoft.com/office/drawing/2014/main" id="{B41D992F-800C-49EB-B1C2-087C1AF3F464}"/>
              </a:ext>
            </a:extLst>
          </p:cNvPr>
          <p:cNvSpPr/>
          <p:nvPr/>
        </p:nvSpPr>
        <p:spPr>
          <a:xfrm>
            <a:off x="12369167" y="6946564"/>
            <a:ext cx="1337541" cy="1337541"/>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dirty="0"/>
          </a:p>
        </p:txBody>
      </p:sp>
      <p:sp>
        <p:nvSpPr>
          <p:cNvPr id="10" name="Oval 9">
            <a:extLst>
              <a:ext uri="{FF2B5EF4-FFF2-40B4-BE49-F238E27FC236}">
                <a16:creationId xmlns:a16="http://schemas.microsoft.com/office/drawing/2014/main" id="{A9336924-1715-4041-9C2F-F0409EBB6958}"/>
              </a:ext>
            </a:extLst>
          </p:cNvPr>
          <p:cNvSpPr/>
          <p:nvPr/>
        </p:nvSpPr>
        <p:spPr>
          <a:xfrm>
            <a:off x="9988839" y="4964449"/>
            <a:ext cx="1337541" cy="133754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dirty="0"/>
          </a:p>
        </p:txBody>
      </p:sp>
      <p:sp>
        <p:nvSpPr>
          <p:cNvPr id="11" name="Oval 10">
            <a:extLst>
              <a:ext uri="{FF2B5EF4-FFF2-40B4-BE49-F238E27FC236}">
                <a16:creationId xmlns:a16="http://schemas.microsoft.com/office/drawing/2014/main" id="{34A10747-296B-4FD2-BC48-8A47A9C9A0A6}"/>
              </a:ext>
            </a:extLst>
          </p:cNvPr>
          <p:cNvSpPr/>
          <p:nvPr/>
        </p:nvSpPr>
        <p:spPr>
          <a:xfrm>
            <a:off x="7608512" y="4964449"/>
            <a:ext cx="1337541" cy="1337541"/>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dirty="0"/>
          </a:p>
        </p:txBody>
      </p:sp>
      <p:sp>
        <p:nvSpPr>
          <p:cNvPr id="12" name="Oval 11">
            <a:extLst>
              <a:ext uri="{FF2B5EF4-FFF2-40B4-BE49-F238E27FC236}">
                <a16:creationId xmlns:a16="http://schemas.microsoft.com/office/drawing/2014/main" id="{6EC39EE0-84B9-47CB-BC75-77AE1BB3A639}"/>
              </a:ext>
            </a:extLst>
          </p:cNvPr>
          <p:cNvSpPr/>
          <p:nvPr/>
        </p:nvSpPr>
        <p:spPr>
          <a:xfrm>
            <a:off x="7608512" y="6903979"/>
            <a:ext cx="1337541" cy="1337541"/>
          </a:xfrm>
          <a:prstGeom prst="ellipse">
            <a:avLst/>
          </a:prstGeom>
          <a:solidFill>
            <a:srgbClr val="EA71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dirty="0"/>
          </a:p>
        </p:txBody>
      </p:sp>
      <p:sp>
        <p:nvSpPr>
          <p:cNvPr id="13" name="Oval 12">
            <a:extLst>
              <a:ext uri="{FF2B5EF4-FFF2-40B4-BE49-F238E27FC236}">
                <a16:creationId xmlns:a16="http://schemas.microsoft.com/office/drawing/2014/main" id="{36511467-A887-4519-81A5-01BB542C35FC}"/>
              </a:ext>
            </a:extLst>
          </p:cNvPr>
          <p:cNvSpPr/>
          <p:nvPr/>
        </p:nvSpPr>
        <p:spPr>
          <a:xfrm>
            <a:off x="9988839" y="6903979"/>
            <a:ext cx="1337541" cy="1337541"/>
          </a:xfrm>
          <a:prstGeom prst="ellipse">
            <a:avLst/>
          </a:prstGeom>
          <a:solidFill>
            <a:srgbClr val="001E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dirty="0"/>
          </a:p>
        </p:txBody>
      </p:sp>
      <p:sp>
        <p:nvSpPr>
          <p:cNvPr id="14" name="TextBox 13">
            <a:extLst>
              <a:ext uri="{FF2B5EF4-FFF2-40B4-BE49-F238E27FC236}">
                <a16:creationId xmlns:a16="http://schemas.microsoft.com/office/drawing/2014/main" id="{D1728062-D97B-4203-98C7-CABE34D59FAA}"/>
              </a:ext>
            </a:extLst>
          </p:cNvPr>
          <p:cNvSpPr txBox="1"/>
          <p:nvPr/>
        </p:nvSpPr>
        <p:spPr>
          <a:xfrm>
            <a:off x="7803173" y="2004484"/>
            <a:ext cx="5903535" cy="1573508"/>
          </a:xfrm>
          <a:prstGeom prst="rect">
            <a:avLst/>
          </a:prstGeom>
          <a:noFill/>
        </p:spPr>
        <p:txBody>
          <a:bodyPr wrap="square" rtlCol="0">
            <a:spAutoFit/>
          </a:bodyPr>
          <a:lstStyle/>
          <a:p>
            <a:pPr>
              <a:lnSpc>
                <a:spcPct val="150000"/>
              </a:lnSpc>
            </a:pPr>
            <a:r>
              <a:rPr lang="id-ID" sz="1650" dirty="0">
                <a:solidFill>
                  <a:schemeClr val="tx2"/>
                </a:solidFill>
                <a:latin typeface="Roboto" panose="02000000000000000000" pitchFamily="2" charset="0"/>
                <a:ea typeface="Roboto" panose="02000000000000000000" pitchFamily="2"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ex ea commodo consequat. </a:t>
            </a:r>
            <a:endParaRPr lang="en-US" sz="1650" dirty="0">
              <a:solidFill>
                <a:schemeClr val="tx2"/>
              </a:solidFill>
              <a:latin typeface="Roboto" panose="02000000000000000000" pitchFamily="2" charset="0"/>
              <a:ea typeface="Roboto" panose="02000000000000000000" pitchFamily="2" charset="0"/>
              <a:cs typeface="Lato" panose="020F0502020204030203" pitchFamily="34" charset="0"/>
            </a:endParaRPr>
          </a:p>
        </p:txBody>
      </p:sp>
      <p:sp>
        <p:nvSpPr>
          <p:cNvPr id="15" name="TextBox 14">
            <a:extLst>
              <a:ext uri="{FF2B5EF4-FFF2-40B4-BE49-F238E27FC236}">
                <a16:creationId xmlns:a16="http://schemas.microsoft.com/office/drawing/2014/main" id="{B93D6691-5AEA-4322-98B8-3896D89B63A5}"/>
              </a:ext>
            </a:extLst>
          </p:cNvPr>
          <p:cNvSpPr txBox="1"/>
          <p:nvPr/>
        </p:nvSpPr>
        <p:spPr>
          <a:xfrm>
            <a:off x="1853355" y="1512348"/>
            <a:ext cx="6248653" cy="3277820"/>
          </a:xfrm>
          <a:prstGeom prst="rect">
            <a:avLst/>
          </a:prstGeom>
          <a:noFill/>
        </p:spPr>
        <p:txBody>
          <a:bodyPr wrap="square" rtlCol="0">
            <a:spAutoFit/>
          </a:bodyPr>
          <a:lstStyle/>
          <a:p>
            <a:r>
              <a:rPr lang="en-US" sz="20700" spc="450" dirty="0">
                <a:solidFill>
                  <a:srgbClr val="001E55"/>
                </a:solidFill>
                <a:latin typeface="Brush Script MT" panose="03060802040406070304" pitchFamily="66" charset="-122"/>
                <a:ea typeface="Brush Script MT" panose="03060802040406070304" pitchFamily="66" charset="-122"/>
                <a:cs typeface="Brush Script MT" panose="03060802040406070304" pitchFamily="66" charset="-122"/>
              </a:rPr>
              <a:t>Color</a:t>
            </a:r>
            <a:endParaRPr lang="en-US" sz="27000" spc="450" dirty="0">
              <a:solidFill>
                <a:srgbClr val="001E55"/>
              </a:solidFill>
              <a:latin typeface="Brush Script MT" panose="03060802040406070304" pitchFamily="66" charset="-122"/>
              <a:ea typeface="Brush Script MT" panose="03060802040406070304" pitchFamily="66" charset="-122"/>
              <a:cs typeface="Brush Script MT" panose="03060802040406070304" pitchFamily="66" charset="-122"/>
            </a:endParaRPr>
          </a:p>
        </p:txBody>
      </p:sp>
      <p:sp>
        <p:nvSpPr>
          <p:cNvPr id="16" name="TextBox 15">
            <a:extLst>
              <a:ext uri="{FF2B5EF4-FFF2-40B4-BE49-F238E27FC236}">
                <a16:creationId xmlns:a16="http://schemas.microsoft.com/office/drawing/2014/main" id="{36DE55E7-94C5-4B55-9D17-5A97D397FD94}"/>
              </a:ext>
            </a:extLst>
          </p:cNvPr>
          <p:cNvSpPr txBox="1"/>
          <p:nvPr/>
        </p:nvSpPr>
        <p:spPr>
          <a:xfrm>
            <a:off x="14538983" y="6962389"/>
            <a:ext cx="3257550" cy="1573508"/>
          </a:xfrm>
          <a:prstGeom prst="rect">
            <a:avLst/>
          </a:prstGeom>
          <a:noFill/>
        </p:spPr>
        <p:txBody>
          <a:bodyPr wrap="square" rtlCol="0">
            <a:spAutoFit/>
          </a:bodyPr>
          <a:lstStyle/>
          <a:p>
            <a:pPr>
              <a:lnSpc>
                <a:spcPct val="150000"/>
              </a:lnSpc>
            </a:pPr>
            <a:r>
              <a:rPr lang="id-ID" sz="1650" dirty="0">
                <a:solidFill>
                  <a:schemeClr val="tx2"/>
                </a:solidFill>
                <a:latin typeface="Roboto" panose="02000000000000000000" pitchFamily="2" charset="0"/>
                <a:ea typeface="Roboto" panose="02000000000000000000" pitchFamily="2" charset="0"/>
                <a:cs typeface="Lato" panose="020F0502020204030203" pitchFamily="34" charset="0"/>
              </a:rPr>
              <a:t>Lorem ipsum dolor sit amet, consectetur adipiscing elit, sed do eiusmod tempor incididunt ut labore et dolore magna aliqua. </a:t>
            </a:r>
            <a:endParaRPr lang="en-US" sz="1650" dirty="0">
              <a:solidFill>
                <a:schemeClr val="tx2"/>
              </a:solidFill>
              <a:latin typeface="Roboto" panose="02000000000000000000" pitchFamily="2" charset="0"/>
              <a:ea typeface="Roboto" panose="02000000000000000000" pitchFamily="2" charset="0"/>
              <a:cs typeface="Lato" panose="020F0502020204030203" pitchFamily="34" charset="0"/>
            </a:endParaRPr>
          </a:p>
        </p:txBody>
      </p:sp>
      <p:sp>
        <p:nvSpPr>
          <p:cNvPr id="18" name="Freeform 5">
            <a:extLst>
              <a:ext uri="{FF2B5EF4-FFF2-40B4-BE49-F238E27FC236}">
                <a16:creationId xmlns:a16="http://schemas.microsoft.com/office/drawing/2014/main" id="{164B3A55-209E-4C9D-94DF-36B9FB5051DD}"/>
              </a:ext>
            </a:extLst>
          </p:cNvPr>
          <p:cNvSpPr>
            <a:spLocks/>
          </p:cNvSpPr>
          <p:nvPr/>
        </p:nvSpPr>
        <p:spPr bwMode="auto">
          <a:xfrm>
            <a:off x="4440155" y="4120860"/>
            <a:ext cx="2233026" cy="408549"/>
          </a:xfrm>
          <a:custGeom>
            <a:avLst/>
            <a:gdLst>
              <a:gd name="T0" fmla="*/ 22 w 2056"/>
              <a:gd name="T1" fmla="*/ 332 h 374"/>
              <a:gd name="T2" fmla="*/ 2056 w 2056"/>
              <a:gd name="T3" fmla="*/ 0 h 374"/>
              <a:gd name="T4" fmla="*/ 33 w 2056"/>
              <a:gd name="T5" fmla="*/ 372 h 374"/>
              <a:gd name="T6" fmla="*/ 22 w 2056"/>
              <a:gd name="T7" fmla="*/ 332 h 374"/>
            </a:gdLst>
            <a:ahLst/>
            <a:cxnLst>
              <a:cxn ang="0">
                <a:pos x="T0" y="T1"/>
              </a:cxn>
              <a:cxn ang="0">
                <a:pos x="T2" y="T3"/>
              </a:cxn>
              <a:cxn ang="0">
                <a:pos x="T4" y="T5"/>
              </a:cxn>
              <a:cxn ang="0">
                <a:pos x="T6" y="T7"/>
              </a:cxn>
            </a:cxnLst>
            <a:rect l="0" t="0" r="r" b="b"/>
            <a:pathLst>
              <a:path w="2056" h="374">
                <a:moveTo>
                  <a:pt x="22" y="332"/>
                </a:moveTo>
                <a:cubicBezTo>
                  <a:pt x="663" y="73"/>
                  <a:pt x="2056" y="0"/>
                  <a:pt x="2056" y="0"/>
                </a:cubicBezTo>
                <a:cubicBezTo>
                  <a:pt x="33" y="372"/>
                  <a:pt x="33" y="372"/>
                  <a:pt x="33" y="372"/>
                </a:cubicBezTo>
                <a:cubicBezTo>
                  <a:pt x="8" y="374"/>
                  <a:pt x="0" y="341"/>
                  <a:pt x="22" y="332"/>
                </a:cubicBezTo>
                <a:close/>
              </a:path>
            </a:pathLst>
          </a:custGeom>
          <a:solidFill>
            <a:schemeClr val="bg1">
              <a:lumMod val="85000"/>
            </a:schemeClr>
          </a:solidFill>
          <a:ln>
            <a:noFill/>
          </a:ln>
        </p:spPr>
        <p:txBody>
          <a:bodyPr vert="horz" wrap="square" lIns="137160" tIns="68580" rIns="137160" bIns="68580" numCol="1" anchor="t" anchorCtr="0" compatLnSpc="1">
            <a:prstTxWarp prst="textNoShape">
              <a:avLst/>
            </a:prstTxWarp>
          </a:bodyPr>
          <a:lstStyle/>
          <a:p>
            <a:endParaRPr lang="en-US" sz="4050" dirty="0">
              <a:solidFill>
                <a:schemeClr val="bg1">
                  <a:lumMod val="85000"/>
                </a:schemeClr>
              </a:solidFill>
            </a:endParaRPr>
          </a:p>
        </p:txBody>
      </p:sp>
    </p:spTree>
    <p:extLst>
      <p:ext uri="{BB962C8B-B14F-4D97-AF65-F5344CB8AC3E}">
        <p14:creationId xmlns:p14="http://schemas.microsoft.com/office/powerpoint/2010/main" val="303505987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253D0C84-02F5-4CA2-9834-9979A99BBADF}"/>
              </a:ext>
            </a:extLst>
          </p:cNvPr>
          <p:cNvSpPr>
            <a:spLocks noGrp="1"/>
          </p:cNvSpPr>
          <p:nvPr>
            <p:ph type="pic" sz="quarter" idx="18"/>
          </p:nvPr>
        </p:nvSpPr>
        <p:spPr/>
      </p:sp>
      <p:sp>
        <p:nvSpPr>
          <p:cNvPr id="3" name="Picture Placeholder 2">
            <a:extLst>
              <a:ext uri="{FF2B5EF4-FFF2-40B4-BE49-F238E27FC236}">
                <a16:creationId xmlns:a16="http://schemas.microsoft.com/office/drawing/2014/main" id="{C51AD5E5-9224-4FC9-B2EB-B34513F1315A}"/>
              </a:ext>
            </a:extLst>
          </p:cNvPr>
          <p:cNvSpPr>
            <a:spLocks noGrp="1"/>
          </p:cNvSpPr>
          <p:nvPr>
            <p:ph type="pic" sz="quarter" idx="19"/>
          </p:nvPr>
        </p:nvSpPr>
        <p:spPr/>
      </p:sp>
      <p:sp>
        <p:nvSpPr>
          <p:cNvPr id="5" name="Picture Placeholder 4">
            <a:extLst>
              <a:ext uri="{FF2B5EF4-FFF2-40B4-BE49-F238E27FC236}">
                <a16:creationId xmlns:a16="http://schemas.microsoft.com/office/drawing/2014/main" id="{4D80BA7B-9104-4797-B1E2-4D8BD05C80DD}"/>
              </a:ext>
            </a:extLst>
          </p:cNvPr>
          <p:cNvSpPr>
            <a:spLocks noGrp="1"/>
          </p:cNvSpPr>
          <p:nvPr>
            <p:ph type="pic" sz="quarter" idx="20"/>
          </p:nvPr>
        </p:nvSpPr>
        <p:spPr/>
      </p:sp>
      <p:sp>
        <p:nvSpPr>
          <p:cNvPr id="9" name="Picture Placeholder 8">
            <a:extLst>
              <a:ext uri="{FF2B5EF4-FFF2-40B4-BE49-F238E27FC236}">
                <a16:creationId xmlns:a16="http://schemas.microsoft.com/office/drawing/2014/main" id="{693269AE-25CC-4406-A45D-B3F1BDAB5C80}"/>
              </a:ext>
            </a:extLst>
          </p:cNvPr>
          <p:cNvSpPr>
            <a:spLocks noGrp="1"/>
          </p:cNvSpPr>
          <p:nvPr>
            <p:ph type="pic" sz="quarter" idx="21"/>
          </p:nvPr>
        </p:nvSpPr>
        <p:spPr/>
      </p:sp>
      <p:sp>
        <p:nvSpPr>
          <p:cNvPr id="14" name="Picture Placeholder 13">
            <a:extLst>
              <a:ext uri="{FF2B5EF4-FFF2-40B4-BE49-F238E27FC236}">
                <a16:creationId xmlns:a16="http://schemas.microsoft.com/office/drawing/2014/main" id="{351A225B-1A33-4BB0-AA76-DBBBD45F4276}"/>
              </a:ext>
            </a:extLst>
          </p:cNvPr>
          <p:cNvSpPr>
            <a:spLocks noGrp="1"/>
          </p:cNvSpPr>
          <p:nvPr>
            <p:ph type="pic" sz="quarter" idx="22"/>
          </p:nvPr>
        </p:nvSpPr>
        <p:spPr/>
      </p:sp>
      <p:sp>
        <p:nvSpPr>
          <p:cNvPr id="12" name="Picture Placeholder 11">
            <a:extLst>
              <a:ext uri="{FF2B5EF4-FFF2-40B4-BE49-F238E27FC236}">
                <a16:creationId xmlns:a16="http://schemas.microsoft.com/office/drawing/2014/main" id="{97116854-F810-4A8E-8129-7B7FB5716F21}"/>
              </a:ext>
            </a:extLst>
          </p:cNvPr>
          <p:cNvSpPr>
            <a:spLocks noGrp="1"/>
          </p:cNvSpPr>
          <p:nvPr>
            <p:ph type="pic" sz="quarter" idx="23"/>
          </p:nvPr>
        </p:nvSpPr>
        <p:spPr/>
      </p:sp>
      <p:sp>
        <p:nvSpPr>
          <p:cNvPr id="35" name="TextBox 34">
            <a:extLst>
              <a:ext uri="{FF2B5EF4-FFF2-40B4-BE49-F238E27FC236}">
                <a16:creationId xmlns:a16="http://schemas.microsoft.com/office/drawing/2014/main" id="{AB9467CD-C048-4130-8FE7-471DCD7ACAB9}"/>
              </a:ext>
            </a:extLst>
          </p:cNvPr>
          <p:cNvSpPr txBox="1"/>
          <p:nvPr/>
        </p:nvSpPr>
        <p:spPr>
          <a:xfrm>
            <a:off x="1351772" y="654515"/>
            <a:ext cx="6792768" cy="6463308"/>
          </a:xfrm>
          <a:prstGeom prst="rect">
            <a:avLst/>
          </a:prstGeom>
          <a:noFill/>
        </p:spPr>
        <p:txBody>
          <a:bodyPr wrap="square" rtlCol="0">
            <a:spAutoFit/>
          </a:bodyPr>
          <a:lstStyle/>
          <a:p>
            <a:r>
              <a:rPr lang="en-US" sz="20700" spc="450" dirty="0">
                <a:solidFill>
                  <a:srgbClr val="001E55"/>
                </a:solidFill>
                <a:latin typeface="Brush Script MT" panose="03060802040406070304" pitchFamily="66" charset="-122"/>
                <a:ea typeface="Brush Script MT" panose="03060802040406070304" pitchFamily="66" charset="-122"/>
                <a:cs typeface="Brush Script MT" panose="03060802040406070304" pitchFamily="66" charset="-122"/>
              </a:rPr>
              <a:t>Best fashion</a:t>
            </a:r>
            <a:endParaRPr lang="en-US" sz="27000" spc="450" dirty="0">
              <a:solidFill>
                <a:srgbClr val="001E55"/>
              </a:solidFill>
              <a:latin typeface="Brush Script MT" panose="03060802040406070304" pitchFamily="66" charset="-122"/>
              <a:ea typeface="Brush Script MT" panose="03060802040406070304" pitchFamily="66" charset="-122"/>
              <a:cs typeface="Brush Script MT" panose="03060802040406070304" pitchFamily="66" charset="-122"/>
            </a:endParaRPr>
          </a:p>
        </p:txBody>
      </p:sp>
      <p:sp>
        <p:nvSpPr>
          <p:cNvPr id="29" name="Oval 28">
            <a:extLst>
              <a:ext uri="{FF2B5EF4-FFF2-40B4-BE49-F238E27FC236}">
                <a16:creationId xmlns:a16="http://schemas.microsoft.com/office/drawing/2014/main" id="{7E2D93F4-E8EF-4011-991F-38A37E0F73B9}"/>
              </a:ext>
            </a:extLst>
          </p:cNvPr>
          <p:cNvSpPr/>
          <p:nvPr/>
        </p:nvSpPr>
        <p:spPr>
          <a:xfrm>
            <a:off x="13974813" y="6264898"/>
            <a:ext cx="1337541" cy="1337541"/>
          </a:xfrm>
          <a:prstGeom prst="ellipse">
            <a:avLst/>
          </a:prstGeom>
          <a:solidFill>
            <a:srgbClr val="EA71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dirty="0"/>
          </a:p>
        </p:txBody>
      </p:sp>
      <p:sp>
        <p:nvSpPr>
          <p:cNvPr id="30" name="Oval 29">
            <a:extLst>
              <a:ext uri="{FF2B5EF4-FFF2-40B4-BE49-F238E27FC236}">
                <a16:creationId xmlns:a16="http://schemas.microsoft.com/office/drawing/2014/main" id="{1E08479F-B4CC-458F-80A6-CE1E487F52BD}"/>
              </a:ext>
            </a:extLst>
          </p:cNvPr>
          <p:cNvSpPr/>
          <p:nvPr/>
        </p:nvSpPr>
        <p:spPr>
          <a:xfrm>
            <a:off x="13974813" y="8264311"/>
            <a:ext cx="1337541" cy="1337541"/>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dirty="0"/>
          </a:p>
        </p:txBody>
      </p:sp>
      <p:sp>
        <p:nvSpPr>
          <p:cNvPr id="31" name="Oval 30">
            <a:extLst>
              <a:ext uri="{FF2B5EF4-FFF2-40B4-BE49-F238E27FC236}">
                <a16:creationId xmlns:a16="http://schemas.microsoft.com/office/drawing/2014/main" id="{75855508-1420-4804-AA1C-B4CE511BE0D7}"/>
              </a:ext>
            </a:extLst>
          </p:cNvPr>
          <p:cNvSpPr/>
          <p:nvPr/>
        </p:nvSpPr>
        <p:spPr>
          <a:xfrm>
            <a:off x="13974813" y="4265486"/>
            <a:ext cx="1337541" cy="1337541"/>
          </a:xfrm>
          <a:prstGeom prst="ellipse">
            <a:avLst/>
          </a:prstGeom>
          <a:solidFill>
            <a:srgbClr val="001E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dirty="0"/>
          </a:p>
        </p:txBody>
      </p:sp>
      <p:sp>
        <p:nvSpPr>
          <p:cNvPr id="32" name="Oval 31">
            <a:extLst>
              <a:ext uri="{FF2B5EF4-FFF2-40B4-BE49-F238E27FC236}">
                <a16:creationId xmlns:a16="http://schemas.microsoft.com/office/drawing/2014/main" id="{DE9CFDF3-3496-4A3F-BE1A-B3F506AF832D}"/>
              </a:ext>
            </a:extLst>
          </p:cNvPr>
          <p:cNvSpPr/>
          <p:nvPr/>
        </p:nvSpPr>
        <p:spPr>
          <a:xfrm>
            <a:off x="13974813" y="909751"/>
            <a:ext cx="1337541" cy="133754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dirty="0"/>
          </a:p>
        </p:txBody>
      </p:sp>
      <p:sp>
        <p:nvSpPr>
          <p:cNvPr id="33" name="Oval 32">
            <a:extLst>
              <a:ext uri="{FF2B5EF4-FFF2-40B4-BE49-F238E27FC236}">
                <a16:creationId xmlns:a16="http://schemas.microsoft.com/office/drawing/2014/main" id="{76F8D020-ADF9-4384-890F-D9A5F4FD29A5}"/>
              </a:ext>
            </a:extLst>
          </p:cNvPr>
          <p:cNvSpPr/>
          <p:nvPr/>
        </p:nvSpPr>
        <p:spPr>
          <a:xfrm>
            <a:off x="13974813" y="2571712"/>
            <a:ext cx="1337541" cy="133754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dirty="0"/>
          </a:p>
        </p:txBody>
      </p:sp>
    </p:spTree>
    <p:extLst>
      <p:ext uri="{BB962C8B-B14F-4D97-AF65-F5344CB8AC3E}">
        <p14:creationId xmlns:p14="http://schemas.microsoft.com/office/powerpoint/2010/main" val="236775813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31">
            <a:extLst>
              <a:ext uri="{FF2B5EF4-FFF2-40B4-BE49-F238E27FC236}">
                <a16:creationId xmlns:a16="http://schemas.microsoft.com/office/drawing/2014/main" id="{8F6F1B92-EE39-4D3A-92CE-1FABC76F4F94}"/>
              </a:ext>
            </a:extLst>
          </p:cNvPr>
          <p:cNvSpPr txBox="1"/>
          <p:nvPr/>
        </p:nvSpPr>
        <p:spPr>
          <a:xfrm>
            <a:off x="10853614" y="1886241"/>
            <a:ext cx="5668499" cy="3277820"/>
          </a:xfrm>
          <a:prstGeom prst="rect">
            <a:avLst/>
          </a:prstGeom>
          <a:noFill/>
        </p:spPr>
        <p:txBody>
          <a:bodyPr wrap="square" rtlCol="0">
            <a:spAutoFit/>
          </a:bodyPr>
          <a:lstStyle/>
          <a:p>
            <a:r>
              <a:rPr lang="en-US" sz="20700" spc="450" dirty="0">
                <a:solidFill>
                  <a:srgbClr val="001E55"/>
                </a:solidFill>
                <a:latin typeface="Brush Script MT" panose="03060802040406070304" pitchFamily="66" charset="-122"/>
                <a:ea typeface="Brush Script MT" panose="03060802040406070304" pitchFamily="66" charset="-122"/>
                <a:cs typeface="Brush Script MT" panose="03060802040406070304" pitchFamily="66" charset="-122"/>
              </a:rPr>
              <a:t>Best</a:t>
            </a:r>
            <a:endParaRPr lang="en-US" sz="27000" spc="450" dirty="0">
              <a:solidFill>
                <a:srgbClr val="001E55"/>
              </a:solidFill>
              <a:latin typeface="Brush Script MT" panose="03060802040406070304" pitchFamily="66" charset="-122"/>
              <a:ea typeface="Brush Script MT" panose="03060802040406070304" pitchFamily="66" charset="-122"/>
              <a:cs typeface="Brush Script MT" panose="03060802040406070304" pitchFamily="66" charset="-122"/>
            </a:endParaRPr>
          </a:p>
        </p:txBody>
      </p:sp>
      <p:sp>
        <p:nvSpPr>
          <p:cNvPr id="33" name="TextBox 32">
            <a:extLst>
              <a:ext uri="{FF2B5EF4-FFF2-40B4-BE49-F238E27FC236}">
                <a16:creationId xmlns:a16="http://schemas.microsoft.com/office/drawing/2014/main" id="{B567FD64-AB2D-43A2-A4E9-BF1C85EE803C}"/>
              </a:ext>
            </a:extLst>
          </p:cNvPr>
          <p:cNvSpPr txBox="1"/>
          <p:nvPr/>
        </p:nvSpPr>
        <p:spPr>
          <a:xfrm>
            <a:off x="12535898" y="5874357"/>
            <a:ext cx="4367625" cy="2062103"/>
          </a:xfrm>
          <a:prstGeom prst="rect">
            <a:avLst/>
          </a:prstGeom>
          <a:noFill/>
        </p:spPr>
        <p:txBody>
          <a:bodyPr wrap="square" rtlCol="0">
            <a:spAutoFit/>
          </a:bodyPr>
          <a:lstStyle/>
          <a:p>
            <a:r>
              <a:rPr lang="id-ID" sz="3200" dirty="0">
                <a:solidFill>
                  <a:schemeClr val="tx2"/>
                </a:solidFill>
                <a:latin typeface="Roboto" panose="02000000000000000000" pitchFamily="2" charset="0"/>
                <a:ea typeface="Roboto" panose="02000000000000000000" pitchFamily="2" charset="0"/>
                <a:cs typeface="Lato" panose="020F0502020204030203" pitchFamily="34" charset="0"/>
              </a:rPr>
              <a:t>Lorem ipsum dolor sit amet, er et </a:t>
            </a:r>
          </a:p>
          <a:p>
            <a:r>
              <a:rPr lang="id-ID" sz="3200" dirty="0">
                <a:solidFill>
                  <a:schemeClr val="tx2"/>
                </a:solidFill>
                <a:latin typeface="Roboto" panose="02000000000000000000" pitchFamily="2" charset="0"/>
                <a:ea typeface="Roboto" panose="02000000000000000000" pitchFamily="2" charset="0"/>
                <a:cs typeface="Lato" panose="020F0502020204030203" pitchFamily="34" charset="0"/>
              </a:rPr>
              <a:t>elit, sed do eiusmod tempor incididunt.</a:t>
            </a:r>
            <a:endParaRPr lang="en-US" sz="3200" dirty="0">
              <a:solidFill>
                <a:schemeClr val="tx2"/>
              </a:solidFill>
              <a:latin typeface="Fivo Sans Med" pitchFamily="50" charset="0"/>
            </a:endParaRPr>
          </a:p>
        </p:txBody>
      </p:sp>
      <p:sp>
        <p:nvSpPr>
          <p:cNvPr id="34" name="Rectangle 33">
            <a:extLst>
              <a:ext uri="{FF2B5EF4-FFF2-40B4-BE49-F238E27FC236}">
                <a16:creationId xmlns:a16="http://schemas.microsoft.com/office/drawing/2014/main" id="{5345D4E4-0804-4919-B061-B85CC391D587}"/>
              </a:ext>
            </a:extLst>
          </p:cNvPr>
          <p:cNvSpPr/>
          <p:nvPr/>
        </p:nvSpPr>
        <p:spPr>
          <a:xfrm>
            <a:off x="1202060" y="9048599"/>
            <a:ext cx="3398078" cy="569742"/>
          </a:xfrm>
          <a:prstGeom prst="rect">
            <a:avLst/>
          </a:prstGeom>
          <a:solidFill>
            <a:srgbClr val="EA71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dirty="0"/>
          </a:p>
        </p:txBody>
      </p:sp>
      <p:sp>
        <p:nvSpPr>
          <p:cNvPr id="35" name="Rectangle 34">
            <a:extLst>
              <a:ext uri="{FF2B5EF4-FFF2-40B4-BE49-F238E27FC236}">
                <a16:creationId xmlns:a16="http://schemas.microsoft.com/office/drawing/2014/main" id="{C12C9B0D-0277-4560-85C6-657982B15741}"/>
              </a:ext>
            </a:extLst>
          </p:cNvPr>
          <p:cNvSpPr/>
          <p:nvPr/>
        </p:nvSpPr>
        <p:spPr>
          <a:xfrm>
            <a:off x="4600136" y="9048599"/>
            <a:ext cx="3398078" cy="56974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dirty="0"/>
          </a:p>
        </p:txBody>
      </p:sp>
      <p:sp>
        <p:nvSpPr>
          <p:cNvPr id="36" name="Rectangle 35">
            <a:extLst>
              <a:ext uri="{FF2B5EF4-FFF2-40B4-BE49-F238E27FC236}">
                <a16:creationId xmlns:a16="http://schemas.microsoft.com/office/drawing/2014/main" id="{3337FD4A-EAAF-4959-985A-BAE5AA6D7B29}"/>
              </a:ext>
            </a:extLst>
          </p:cNvPr>
          <p:cNvSpPr/>
          <p:nvPr/>
        </p:nvSpPr>
        <p:spPr>
          <a:xfrm>
            <a:off x="7998212" y="9048599"/>
            <a:ext cx="3398078" cy="56974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dirty="0"/>
          </a:p>
        </p:txBody>
      </p:sp>
      <p:sp>
        <p:nvSpPr>
          <p:cNvPr id="37" name="Rectangle 36">
            <a:extLst>
              <a:ext uri="{FF2B5EF4-FFF2-40B4-BE49-F238E27FC236}">
                <a16:creationId xmlns:a16="http://schemas.microsoft.com/office/drawing/2014/main" id="{71AD0DAC-B0D6-435B-95BB-C7AE5A2A247F}"/>
              </a:ext>
            </a:extLst>
          </p:cNvPr>
          <p:cNvSpPr/>
          <p:nvPr/>
        </p:nvSpPr>
        <p:spPr>
          <a:xfrm>
            <a:off x="1202059" y="1041721"/>
            <a:ext cx="3398078" cy="56974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dirty="0"/>
          </a:p>
        </p:txBody>
      </p:sp>
      <p:sp>
        <p:nvSpPr>
          <p:cNvPr id="38" name="Rectangle 37">
            <a:extLst>
              <a:ext uri="{FF2B5EF4-FFF2-40B4-BE49-F238E27FC236}">
                <a16:creationId xmlns:a16="http://schemas.microsoft.com/office/drawing/2014/main" id="{1EBF24BF-5833-43CD-9F3C-F138461B5B3A}"/>
              </a:ext>
            </a:extLst>
          </p:cNvPr>
          <p:cNvSpPr/>
          <p:nvPr/>
        </p:nvSpPr>
        <p:spPr>
          <a:xfrm>
            <a:off x="4600136" y="1041721"/>
            <a:ext cx="3398078" cy="569742"/>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dirty="0"/>
          </a:p>
        </p:txBody>
      </p:sp>
      <p:sp>
        <p:nvSpPr>
          <p:cNvPr id="39" name="Rectangle 38">
            <a:extLst>
              <a:ext uri="{FF2B5EF4-FFF2-40B4-BE49-F238E27FC236}">
                <a16:creationId xmlns:a16="http://schemas.microsoft.com/office/drawing/2014/main" id="{E8097D39-0556-4678-9030-31872D375751}"/>
              </a:ext>
            </a:extLst>
          </p:cNvPr>
          <p:cNvSpPr/>
          <p:nvPr/>
        </p:nvSpPr>
        <p:spPr>
          <a:xfrm>
            <a:off x="7998214" y="1041721"/>
            <a:ext cx="3398078" cy="569742"/>
          </a:xfrm>
          <a:prstGeom prst="rect">
            <a:avLst/>
          </a:prstGeom>
          <a:solidFill>
            <a:srgbClr val="001E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dirty="0"/>
          </a:p>
        </p:txBody>
      </p:sp>
      <p:sp>
        <p:nvSpPr>
          <p:cNvPr id="3" name="Picture Placeholder 2">
            <a:extLst>
              <a:ext uri="{FF2B5EF4-FFF2-40B4-BE49-F238E27FC236}">
                <a16:creationId xmlns:a16="http://schemas.microsoft.com/office/drawing/2014/main" id="{2901ADF4-DC83-4CF2-B725-31D9018ED54C}"/>
              </a:ext>
            </a:extLst>
          </p:cNvPr>
          <p:cNvSpPr>
            <a:spLocks noGrp="1"/>
          </p:cNvSpPr>
          <p:nvPr>
            <p:ph type="pic" sz="quarter" idx="18"/>
          </p:nvPr>
        </p:nvSpPr>
        <p:spPr/>
      </p:sp>
      <p:sp>
        <p:nvSpPr>
          <p:cNvPr id="5" name="Picture Placeholder 4">
            <a:extLst>
              <a:ext uri="{FF2B5EF4-FFF2-40B4-BE49-F238E27FC236}">
                <a16:creationId xmlns:a16="http://schemas.microsoft.com/office/drawing/2014/main" id="{7E174044-3479-4B98-A013-D3EB5A6C1A8B}"/>
              </a:ext>
            </a:extLst>
          </p:cNvPr>
          <p:cNvSpPr>
            <a:spLocks noGrp="1"/>
          </p:cNvSpPr>
          <p:nvPr>
            <p:ph type="pic" sz="quarter" idx="19"/>
          </p:nvPr>
        </p:nvSpPr>
        <p:spPr/>
      </p:sp>
      <p:sp>
        <p:nvSpPr>
          <p:cNvPr id="9" name="Picture Placeholder 8">
            <a:extLst>
              <a:ext uri="{FF2B5EF4-FFF2-40B4-BE49-F238E27FC236}">
                <a16:creationId xmlns:a16="http://schemas.microsoft.com/office/drawing/2014/main" id="{538E8504-D54E-4EB0-A894-B702F9C275DC}"/>
              </a:ext>
            </a:extLst>
          </p:cNvPr>
          <p:cNvSpPr>
            <a:spLocks noGrp="1"/>
          </p:cNvSpPr>
          <p:nvPr>
            <p:ph type="pic" sz="quarter" idx="20"/>
          </p:nvPr>
        </p:nvSpPr>
        <p:spPr/>
      </p:sp>
      <p:sp>
        <p:nvSpPr>
          <p:cNvPr id="7" name="Picture Placeholder 6">
            <a:extLst>
              <a:ext uri="{FF2B5EF4-FFF2-40B4-BE49-F238E27FC236}">
                <a16:creationId xmlns:a16="http://schemas.microsoft.com/office/drawing/2014/main" id="{66088A10-F1A5-4B24-9671-1991A753C86D}"/>
              </a:ext>
            </a:extLst>
          </p:cNvPr>
          <p:cNvSpPr>
            <a:spLocks noGrp="1"/>
          </p:cNvSpPr>
          <p:nvPr>
            <p:ph type="pic" sz="quarter" idx="21"/>
          </p:nvPr>
        </p:nvSpPr>
        <p:spPr/>
      </p:sp>
    </p:spTree>
    <p:extLst>
      <p:ext uri="{BB962C8B-B14F-4D97-AF65-F5344CB8AC3E}">
        <p14:creationId xmlns:p14="http://schemas.microsoft.com/office/powerpoint/2010/main" val="157722097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a:extLst>
              <a:ext uri="{FF2B5EF4-FFF2-40B4-BE49-F238E27FC236}">
                <a16:creationId xmlns:a16="http://schemas.microsoft.com/office/drawing/2014/main" id="{42644069-2D99-4557-8AE2-546A58BBDFAC}"/>
              </a:ext>
            </a:extLst>
          </p:cNvPr>
          <p:cNvSpPr txBox="1"/>
          <p:nvPr/>
        </p:nvSpPr>
        <p:spPr>
          <a:xfrm>
            <a:off x="11182406" y="1325008"/>
            <a:ext cx="5668499" cy="3277820"/>
          </a:xfrm>
          <a:prstGeom prst="rect">
            <a:avLst/>
          </a:prstGeom>
          <a:noFill/>
        </p:spPr>
        <p:txBody>
          <a:bodyPr wrap="square" rtlCol="0">
            <a:spAutoFit/>
          </a:bodyPr>
          <a:lstStyle/>
          <a:p>
            <a:r>
              <a:rPr lang="en-US" sz="20700" spc="450" dirty="0">
                <a:solidFill>
                  <a:srgbClr val="001E55"/>
                </a:solidFill>
                <a:latin typeface="Brush Script MT" panose="03060802040406070304" pitchFamily="66" charset="-122"/>
                <a:ea typeface="Brush Script MT" panose="03060802040406070304" pitchFamily="66" charset="-122"/>
                <a:cs typeface="Brush Script MT" panose="03060802040406070304" pitchFamily="66" charset="-122"/>
              </a:rPr>
              <a:t>Best</a:t>
            </a:r>
            <a:endParaRPr lang="en-US" sz="27000" spc="450" dirty="0">
              <a:solidFill>
                <a:srgbClr val="001E55"/>
              </a:solidFill>
              <a:latin typeface="Brush Script MT" panose="03060802040406070304" pitchFamily="66" charset="-122"/>
              <a:ea typeface="Brush Script MT" panose="03060802040406070304" pitchFamily="66" charset="-122"/>
              <a:cs typeface="Brush Script MT" panose="03060802040406070304" pitchFamily="66" charset="-122"/>
            </a:endParaRPr>
          </a:p>
        </p:txBody>
      </p:sp>
      <p:sp>
        <p:nvSpPr>
          <p:cNvPr id="22" name="TextBox 21">
            <a:extLst>
              <a:ext uri="{FF2B5EF4-FFF2-40B4-BE49-F238E27FC236}">
                <a16:creationId xmlns:a16="http://schemas.microsoft.com/office/drawing/2014/main" id="{A74372D1-61DF-49C1-AD62-A66D66DDAFA8}"/>
              </a:ext>
            </a:extLst>
          </p:cNvPr>
          <p:cNvSpPr txBox="1"/>
          <p:nvPr/>
        </p:nvSpPr>
        <p:spPr>
          <a:xfrm>
            <a:off x="11182406" y="6225358"/>
            <a:ext cx="5903535" cy="1573508"/>
          </a:xfrm>
          <a:prstGeom prst="rect">
            <a:avLst/>
          </a:prstGeom>
          <a:noFill/>
        </p:spPr>
        <p:txBody>
          <a:bodyPr wrap="square" rtlCol="0">
            <a:spAutoFit/>
          </a:bodyPr>
          <a:lstStyle/>
          <a:p>
            <a:pPr>
              <a:lnSpc>
                <a:spcPct val="150000"/>
              </a:lnSpc>
            </a:pPr>
            <a:r>
              <a:rPr lang="id-ID" sz="1650" dirty="0">
                <a:solidFill>
                  <a:schemeClr val="tx2"/>
                </a:solidFill>
                <a:latin typeface="Roboto" panose="02000000000000000000" pitchFamily="2" charset="0"/>
                <a:ea typeface="Roboto" panose="02000000000000000000" pitchFamily="2"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ex ea commodo consequat. </a:t>
            </a:r>
            <a:endParaRPr lang="en-US" sz="1650" dirty="0">
              <a:solidFill>
                <a:schemeClr val="tx2"/>
              </a:solidFill>
              <a:latin typeface="Roboto" panose="02000000000000000000" pitchFamily="2" charset="0"/>
              <a:ea typeface="Roboto" panose="02000000000000000000" pitchFamily="2" charset="0"/>
              <a:cs typeface="Lato" panose="020F0502020204030203" pitchFamily="34" charset="0"/>
            </a:endParaRPr>
          </a:p>
        </p:txBody>
      </p:sp>
      <p:sp>
        <p:nvSpPr>
          <p:cNvPr id="23" name="TextBox 22">
            <a:extLst>
              <a:ext uri="{FF2B5EF4-FFF2-40B4-BE49-F238E27FC236}">
                <a16:creationId xmlns:a16="http://schemas.microsoft.com/office/drawing/2014/main" id="{4319664B-3EF8-4FF4-BF42-FD306A9E2885}"/>
              </a:ext>
            </a:extLst>
          </p:cNvPr>
          <p:cNvSpPr txBox="1"/>
          <p:nvPr/>
        </p:nvSpPr>
        <p:spPr>
          <a:xfrm>
            <a:off x="11182406" y="4521046"/>
            <a:ext cx="4367625" cy="1077218"/>
          </a:xfrm>
          <a:prstGeom prst="rect">
            <a:avLst/>
          </a:prstGeom>
          <a:noFill/>
        </p:spPr>
        <p:txBody>
          <a:bodyPr wrap="square" rtlCol="0">
            <a:spAutoFit/>
          </a:bodyPr>
          <a:lstStyle/>
          <a:p>
            <a:r>
              <a:rPr lang="id-ID" sz="3200" dirty="0">
                <a:solidFill>
                  <a:schemeClr val="tx2"/>
                </a:solidFill>
                <a:latin typeface="Roboto" panose="02000000000000000000" pitchFamily="2" charset="0"/>
                <a:ea typeface="Roboto" panose="02000000000000000000" pitchFamily="2" charset="0"/>
                <a:cs typeface="Lato" panose="020F0502020204030203" pitchFamily="34" charset="0"/>
              </a:rPr>
              <a:t>Lorem ipsum dolor sit amet.</a:t>
            </a:r>
            <a:endParaRPr lang="en-US" sz="3200" dirty="0">
              <a:solidFill>
                <a:schemeClr val="tx2"/>
              </a:solidFill>
              <a:latin typeface="Fivo Sans Med" pitchFamily="50" charset="0"/>
            </a:endParaRPr>
          </a:p>
        </p:txBody>
      </p:sp>
      <p:sp>
        <p:nvSpPr>
          <p:cNvPr id="3" name="Picture Placeholder 2">
            <a:extLst>
              <a:ext uri="{FF2B5EF4-FFF2-40B4-BE49-F238E27FC236}">
                <a16:creationId xmlns:a16="http://schemas.microsoft.com/office/drawing/2014/main" id="{283C9FCF-7A13-46C9-92C8-741A6B58AC78}"/>
              </a:ext>
            </a:extLst>
          </p:cNvPr>
          <p:cNvSpPr>
            <a:spLocks noGrp="1"/>
          </p:cNvSpPr>
          <p:nvPr>
            <p:ph type="pic" sz="quarter" idx="18"/>
          </p:nvPr>
        </p:nvSpPr>
        <p:spPr/>
      </p:sp>
      <p:sp>
        <p:nvSpPr>
          <p:cNvPr id="5" name="Picture Placeholder 4">
            <a:extLst>
              <a:ext uri="{FF2B5EF4-FFF2-40B4-BE49-F238E27FC236}">
                <a16:creationId xmlns:a16="http://schemas.microsoft.com/office/drawing/2014/main" id="{3F86692E-D0AE-4206-AD9E-401B6450CFE6}"/>
              </a:ext>
            </a:extLst>
          </p:cNvPr>
          <p:cNvSpPr>
            <a:spLocks noGrp="1"/>
          </p:cNvSpPr>
          <p:nvPr>
            <p:ph type="pic" sz="quarter" idx="19"/>
          </p:nvPr>
        </p:nvSpPr>
        <p:spPr/>
      </p:sp>
      <p:sp>
        <p:nvSpPr>
          <p:cNvPr id="7" name="Picture Placeholder 6">
            <a:extLst>
              <a:ext uri="{FF2B5EF4-FFF2-40B4-BE49-F238E27FC236}">
                <a16:creationId xmlns:a16="http://schemas.microsoft.com/office/drawing/2014/main" id="{3E82DA16-E11F-48D4-9F89-A3A02266E16C}"/>
              </a:ext>
            </a:extLst>
          </p:cNvPr>
          <p:cNvSpPr>
            <a:spLocks noGrp="1"/>
          </p:cNvSpPr>
          <p:nvPr>
            <p:ph type="pic" sz="quarter" idx="20"/>
          </p:nvPr>
        </p:nvSpPr>
        <p:spPr/>
      </p:sp>
      <p:sp>
        <p:nvSpPr>
          <p:cNvPr id="9" name="Picture Placeholder 8">
            <a:extLst>
              <a:ext uri="{FF2B5EF4-FFF2-40B4-BE49-F238E27FC236}">
                <a16:creationId xmlns:a16="http://schemas.microsoft.com/office/drawing/2014/main" id="{81E16F71-FB8F-486D-850F-AC5FB47713EB}"/>
              </a:ext>
            </a:extLst>
          </p:cNvPr>
          <p:cNvSpPr>
            <a:spLocks noGrp="1"/>
          </p:cNvSpPr>
          <p:nvPr>
            <p:ph type="pic" sz="quarter" idx="21"/>
          </p:nvPr>
        </p:nvSpPr>
        <p:spPr/>
      </p:sp>
      <p:sp>
        <p:nvSpPr>
          <p:cNvPr id="11" name="Picture Placeholder 10">
            <a:extLst>
              <a:ext uri="{FF2B5EF4-FFF2-40B4-BE49-F238E27FC236}">
                <a16:creationId xmlns:a16="http://schemas.microsoft.com/office/drawing/2014/main" id="{A4801131-5FA2-4A73-9131-79DC7929DD06}"/>
              </a:ext>
            </a:extLst>
          </p:cNvPr>
          <p:cNvSpPr>
            <a:spLocks noGrp="1"/>
          </p:cNvSpPr>
          <p:nvPr>
            <p:ph type="pic" sz="quarter" idx="22"/>
          </p:nvPr>
        </p:nvSpPr>
        <p:spPr/>
      </p:sp>
    </p:spTree>
    <p:extLst>
      <p:ext uri="{BB962C8B-B14F-4D97-AF65-F5344CB8AC3E}">
        <p14:creationId xmlns:p14="http://schemas.microsoft.com/office/powerpoint/2010/main" val="260782521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ED92B43-12BF-4BE0-80BA-6EF918DEA21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70874" y="1358828"/>
            <a:ext cx="10417127" cy="8928966"/>
          </a:xfrm>
          <a:prstGeom prst="rect">
            <a:avLst/>
          </a:prstGeom>
        </p:spPr>
      </p:pic>
      <p:sp>
        <p:nvSpPr>
          <p:cNvPr id="12" name="TextBox 11">
            <a:extLst>
              <a:ext uri="{FF2B5EF4-FFF2-40B4-BE49-F238E27FC236}">
                <a16:creationId xmlns:a16="http://schemas.microsoft.com/office/drawing/2014/main" id="{7589232B-21BE-4B2E-8955-56FEB763B622}"/>
              </a:ext>
            </a:extLst>
          </p:cNvPr>
          <p:cNvSpPr txBox="1"/>
          <p:nvPr/>
        </p:nvSpPr>
        <p:spPr>
          <a:xfrm>
            <a:off x="1241841" y="4923065"/>
            <a:ext cx="7452828" cy="1077218"/>
          </a:xfrm>
          <a:prstGeom prst="rect">
            <a:avLst/>
          </a:prstGeom>
          <a:noFill/>
        </p:spPr>
        <p:txBody>
          <a:bodyPr wrap="square" rtlCol="0">
            <a:spAutoFit/>
          </a:bodyPr>
          <a:lstStyle/>
          <a:p>
            <a:r>
              <a:rPr lang="id-ID" sz="3200" dirty="0">
                <a:solidFill>
                  <a:schemeClr val="tx2"/>
                </a:solidFill>
                <a:latin typeface="Roboto" panose="02000000000000000000" pitchFamily="2" charset="0"/>
                <a:ea typeface="Roboto" panose="02000000000000000000" pitchFamily="2" charset="0"/>
                <a:cs typeface="Lato" panose="020F0502020204030203" pitchFamily="34" charset="0"/>
              </a:rPr>
              <a:t>Lorem ipsum dolor sit amet, sectetur elit, sed do eiusmod tempor incididunt.</a:t>
            </a:r>
            <a:endParaRPr lang="en-US" sz="3200" dirty="0">
              <a:solidFill>
                <a:schemeClr val="tx2"/>
              </a:solidFill>
              <a:latin typeface="Fivo Sans Med" pitchFamily="50" charset="0"/>
            </a:endParaRPr>
          </a:p>
        </p:txBody>
      </p:sp>
      <p:sp>
        <p:nvSpPr>
          <p:cNvPr id="13" name="Rectangle 12">
            <a:extLst>
              <a:ext uri="{FF2B5EF4-FFF2-40B4-BE49-F238E27FC236}">
                <a16:creationId xmlns:a16="http://schemas.microsoft.com/office/drawing/2014/main" id="{C6364A46-6E35-459F-A7E3-B565542485E8}"/>
              </a:ext>
            </a:extLst>
          </p:cNvPr>
          <p:cNvSpPr/>
          <p:nvPr/>
        </p:nvSpPr>
        <p:spPr>
          <a:xfrm>
            <a:off x="1241841" y="7987726"/>
            <a:ext cx="741705" cy="142435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dirty="0"/>
          </a:p>
        </p:txBody>
      </p:sp>
      <p:sp>
        <p:nvSpPr>
          <p:cNvPr id="14" name="Rectangle 13">
            <a:extLst>
              <a:ext uri="{FF2B5EF4-FFF2-40B4-BE49-F238E27FC236}">
                <a16:creationId xmlns:a16="http://schemas.microsoft.com/office/drawing/2014/main" id="{94B946C3-541E-409E-926C-9B544F1A8FB0}"/>
              </a:ext>
            </a:extLst>
          </p:cNvPr>
          <p:cNvSpPr/>
          <p:nvPr/>
        </p:nvSpPr>
        <p:spPr>
          <a:xfrm>
            <a:off x="2199174" y="7987726"/>
            <a:ext cx="741705" cy="142435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dirty="0"/>
          </a:p>
        </p:txBody>
      </p:sp>
      <p:sp>
        <p:nvSpPr>
          <p:cNvPr id="15" name="Rectangle 14">
            <a:extLst>
              <a:ext uri="{FF2B5EF4-FFF2-40B4-BE49-F238E27FC236}">
                <a16:creationId xmlns:a16="http://schemas.microsoft.com/office/drawing/2014/main" id="{96E1A3B4-AB65-4D8C-9828-ABFBD950E600}"/>
              </a:ext>
            </a:extLst>
          </p:cNvPr>
          <p:cNvSpPr/>
          <p:nvPr/>
        </p:nvSpPr>
        <p:spPr>
          <a:xfrm>
            <a:off x="3156507" y="7987726"/>
            <a:ext cx="741705" cy="1424355"/>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dirty="0"/>
          </a:p>
        </p:txBody>
      </p:sp>
      <p:sp>
        <p:nvSpPr>
          <p:cNvPr id="16" name="Rectangle 15">
            <a:extLst>
              <a:ext uri="{FF2B5EF4-FFF2-40B4-BE49-F238E27FC236}">
                <a16:creationId xmlns:a16="http://schemas.microsoft.com/office/drawing/2014/main" id="{6FA4D01A-72AD-425E-8AE4-93C8F1998889}"/>
              </a:ext>
            </a:extLst>
          </p:cNvPr>
          <p:cNvSpPr/>
          <p:nvPr/>
        </p:nvSpPr>
        <p:spPr>
          <a:xfrm>
            <a:off x="4113840" y="7987726"/>
            <a:ext cx="741705" cy="142435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dirty="0"/>
          </a:p>
        </p:txBody>
      </p:sp>
      <p:sp>
        <p:nvSpPr>
          <p:cNvPr id="17" name="Rectangle 16">
            <a:extLst>
              <a:ext uri="{FF2B5EF4-FFF2-40B4-BE49-F238E27FC236}">
                <a16:creationId xmlns:a16="http://schemas.microsoft.com/office/drawing/2014/main" id="{5A903F7F-64FF-4F12-A2E4-624A38B64FC9}"/>
              </a:ext>
            </a:extLst>
          </p:cNvPr>
          <p:cNvSpPr/>
          <p:nvPr/>
        </p:nvSpPr>
        <p:spPr>
          <a:xfrm>
            <a:off x="5071173" y="7987726"/>
            <a:ext cx="741705" cy="1424355"/>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dirty="0"/>
          </a:p>
        </p:txBody>
      </p:sp>
      <p:sp>
        <p:nvSpPr>
          <p:cNvPr id="18" name="Rectangle 17">
            <a:extLst>
              <a:ext uri="{FF2B5EF4-FFF2-40B4-BE49-F238E27FC236}">
                <a16:creationId xmlns:a16="http://schemas.microsoft.com/office/drawing/2014/main" id="{69BA5915-5F4A-44E2-96BC-3C98427C128D}"/>
              </a:ext>
            </a:extLst>
          </p:cNvPr>
          <p:cNvSpPr/>
          <p:nvPr/>
        </p:nvSpPr>
        <p:spPr>
          <a:xfrm>
            <a:off x="6028506" y="7987726"/>
            <a:ext cx="741705" cy="1424355"/>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dirty="0"/>
          </a:p>
        </p:txBody>
      </p:sp>
      <p:sp>
        <p:nvSpPr>
          <p:cNvPr id="19" name="Rectangle 18">
            <a:extLst>
              <a:ext uri="{FF2B5EF4-FFF2-40B4-BE49-F238E27FC236}">
                <a16:creationId xmlns:a16="http://schemas.microsoft.com/office/drawing/2014/main" id="{DC12170F-34A9-4948-8025-BB82F63330F7}"/>
              </a:ext>
            </a:extLst>
          </p:cNvPr>
          <p:cNvSpPr/>
          <p:nvPr/>
        </p:nvSpPr>
        <p:spPr>
          <a:xfrm>
            <a:off x="6985839" y="7987726"/>
            <a:ext cx="741705" cy="142435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dirty="0"/>
          </a:p>
        </p:txBody>
      </p:sp>
      <p:sp>
        <p:nvSpPr>
          <p:cNvPr id="20" name="Rectangle 19">
            <a:extLst>
              <a:ext uri="{FF2B5EF4-FFF2-40B4-BE49-F238E27FC236}">
                <a16:creationId xmlns:a16="http://schemas.microsoft.com/office/drawing/2014/main" id="{81356F7D-7C6E-4BEB-86EA-DBD6889CA251}"/>
              </a:ext>
            </a:extLst>
          </p:cNvPr>
          <p:cNvSpPr/>
          <p:nvPr/>
        </p:nvSpPr>
        <p:spPr>
          <a:xfrm>
            <a:off x="7943172" y="7987726"/>
            <a:ext cx="741705" cy="1424355"/>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dirty="0"/>
          </a:p>
        </p:txBody>
      </p:sp>
      <p:sp>
        <p:nvSpPr>
          <p:cNvPr id="21" name="TextBox 20">
            <a:extLst>
              <a:ext uri="{FF2B5EF4-FFF2-40B4-BE49-F238E27FC236}">
                <a16:creationId xmlns:a16="http://schemas.microsoft.com/office/drawing/2014/main" id="{F6DA9A2B-D4CF-4D49-BCDE-1B2AA165576C}"/>
              </a:ext>
            </a:extLst>
          </p:cNvPr>
          <p:cNvSpPr txBox="1"/>
          <p:nvPr/>
        </p:nvSpPr>
        <p:spPr>
          <a:xfrm>
            <a:off x="1279590" y="1358829"/>
            <a:ext cx="7452828" cy="3277820"/>
          </a:xfrm>
          <a:prstGeom prst="rect">
            <a:avLst/>
          </a:prstGeom>
          <a:noFill/>
        </p:spPr>
        <p:txBody>
          <a:bodyPr wrap="square" rtlCol="0">
            <a:spAutoFit/>
          </a:bodyPr>
          <a:lstStyle/>
          <a:p>
            <a:r>
              <a:rPr lang="en-US" sz="20700" spc="450" dirty="0">
                <a:solidFill>
                  <a:srgbClr val="001E55"/>
                </a:solidFill>
                <a:latin typeface="Brush Script MT" panose="03060802040406070304" pitchFamily="66" charset="-122"/>
                <a:ea typeface="Brush Script MT" panose="03060802040406070304" pitchFamily="66" charset="-122"/>
                <a:cs typeface="Brush Script MT" panose="03060802040406070304" pitchFamily="66" charset="-122"/>
              </a:rPr>
              <a:t>Mockup</a:t>
            </a:r>
            <a:endParaRPr lang="en-US" sz="27000" spc="450" dirty="0">
              <a:solidFill>
                <a:srgbClr val="001E55"/>
              </a:solidFill>
              <a:latin typeface="Brush Script MT" panose="03060802040406070304" pitchFamily="66" charset="-122"/>
              <a:ea typeface="Brush Script MT" panose="03060802040406070304" pitchFamily="66" charset="-122"/>
              <a:cs typeface="Brush Script MT" panose="03060802040406070304" pitchFamily="66" charset="-122"/>
            </a:endParaRPr>
          </a:p>
        </p:txBody>
      </p:sp>
      <p:sp>
        <p:nvSpPr>
          <p:cNvPr id="22" name="TextBox 21">
            <a:extLst>
              <a:ext uri="{FF2B5EF4-FFF2-40B4-BE49-F238E27FC236}">
                <a16:creationId xmlns:a16="http://schemas.microsoft.com/office/drawing/2014/main" id="{133D39EB-2830-4B39-BB0B-0F35DDE398AB}"/>
              </a:ext>
            </a:extLst>
          </p:cNvPr>
          <p:cNvSpPr txBox="1"/>
          <p:nvPr/>
        </p:nvSpPr>
        <p:spPr>
          <a:xfrm>
            <a:off x="14796530" y="2343611"/>
            <a:ext cx="2991755" cy="1954381"/>
          </a:xfrm>
          <a:prstGeom prst="rect">
            <a:avLst/>
          </a:prstGeom>
          <a:noFill/>
        </p:spPr>
        <p:txBody>
          <a:bodyPr wrap="square" rtlCol="0">
            <a:spAutoFit/>
          </a:bodyPr>
          <a:lstStyle/>
          <a:p>
            <a:pPr>
              <a:lnSpc>
                <a:spcPct val="150000"/>
              </a:lnSpc>
            </a:pPr>
            <a:r>
              <a:rPr lang="id-ID" sz="1650" dirty="0">
                <a:solidFill>
                  <a:schemeClr val="tx2"/>
                </a:solidFill>
                <a:latin typeface="Roboto" panose="02000000000000000000" pitchFamily="2" charset="0"/>
                <a:ea typeface="Roboto" panose="02000000000000000000" pitchFamily="2" charset="0"/>
                <a:cs typeface="Lato" panose="020F0502020204030203" pitchFamily="34" charset="0"/>
              </a:rPr>
              <a:t>Lorem ipsum dolor sit amet, consectetur adipiscing elit, sed do eiusmod tempor incididunt ut labore et dolore magna aliqua. </a:t>
            </a:r>
            <a:endParaRPr lang="en-US" sz="1650" dirty="0">
              <a:solidFill>
                <a:schemeClr val="tx2"/>
              </a:solidFill>
              <a:latin typeface="Roboto" panose="02000000000000000000" pitchFamily="2" charset="0"/>
              <a:ea typeface="Roboto" panose="02000000000000000000" pitchFamily="2" charset="0"/>
              <a:cs typeface="Lato" panose="020F0502020204030203" pitchFamily="34" charset="0"/>
            </a:endParaRPr>
          </a:p>
        </p:txBody>
      </p:sp>
      <p:sp>
        <p:nvSpPr>
          <p:cNvPr id="3" name="Picture Placeholder 2">
            <a:extLst>
              <a:ext uri="{FF2B5EF4-FFF2-40B4-BE49-F238E27FC236}">
                <a16:creationId xmlns:a16="http://schemas.microsoft.com/office/drawing/2014/main" id="{81B64F12-50AF-4B0D-A715-042AD92C0952}"/>
              </a:ext>
            </a:extLst>
          </p:cNvPr>
          <p:cNvSpPr>
            <a:spLocks noGrp="1"/>
          </p:cNvSpPr>
          <p:nvPr>
            <p:ph type="pic" sz="quarter" idx="20"/>
          </p:nvPr>
        </p:nvSpPr>
        <p:spPr/>
      </p:sp>
    </p:spTree>
    <p:extLst>
      <p:ext uri="{BB962C8B-B14F-4D97-AF65-F5344CB8AC3E}">
        <p14:creationId xmlns:p14="http://schemas.microsoft.com/office/powerpoint/2010/main" val="158270948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A1515E7-69DF-4607-8B0E-22E5C100BC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59404" y="2018407"/>
            <a:ext cx="11228597" cy="7330367"/>
          </a:xfrm>
          <a:prstGeom prst="rect">
            <a:avLst/>
          </a:prstGeom>
        </p:spPr>
      </p:pic>
      <p:sp>
        <p:nvSpPr>
          <p:cNvPr id="8" name="Rectangle 7">
            <a:extLst>
              <a:ext uri="{FF2B5EF4-FFF2-40B4-BE49-F238E27FC236}">
                <a16:creationId xmlns:a16="http://schemas.microsoft.com/office/drawing/2014/main" id="{BC35B621-1681-45C9-8BD1-C6E7D51BE06B}"/>
              </a:ext>
            </a:extLst>
          </p:cNvPr>
          <p:cNvSpPr/>
          <p:nvPr/>
        </p:nvSpPr>
        <p:spPr>
          <a:xfrm>
            <a:off x="8145194" y="2638486"/>
            <a:ext cx="8546126" cy="5589494"/>
          </a:xfrm>
          <a:custGeom>
            <a:avLst/>
            <a:gdLst>
              <a:gd name="connsiteX0" fmla="*/ 0 w 5190979"/>
              <a:gd name="connsiteY0" fmla="*/ 0 h 3810735"/>
              <a:gd name="connsiteX1" fmla="*/ 5190979 w 5190979"/>
              <a:gd name="connsiteY1" fmla="*/ 0 h 3810735"/>
              <a:gd name="connsiteX2" fmla="*/ 5190979 w 5190979"/>
              <a:gd name="connsiteY2" fmla="*/ 3810735 h 3810735"/>
              <a:gd name="connsiteX3" fmla="*/ 0 w 5190979"/>
              <a:gd name="connsiteY3" fmla="*/ 3810735 h 3810735"/>
              <a:gd name="connsiteX4" fmla="*/ 0 w 5190979"/>
              <a:gd name="connsiteY4" fmla="*/ 0 h 3810735"/>
              <a:gd name="connsiteX0" fmla="*/ 323557 w 5514536"/>
              <a:gd name="connsiteY0" fmla="*/ 0 h 3810735"/>
              <a:gd name="connsiteX1" fmla="*/ 5514536 w 5514536"/>
              <a:gd name="connsiteY1" fmla="*/ 0 h 3810735"/>
              <a:gd name="connsiteX2" fmla="*/ 5514536 w 5514536"/>
              <a:gd name="connsiteY2" fmla="*/ 3810735 h 3810735"/>
              <a:gd name="connsiteX3" fmla="*/ 0 w 5514536"/>
              <a:gd name="connsiteY3" fmla="*/ 3444975 h 3810735"/>
              <a:gd name="connsiteX4" fmla="*/ 323557 w 5514536"/>
              <a:gd name="connsiteY4" fmla="*/ 0 h 3810735"/>
              <a:gd name="connsiteX0" fmla="*/ 323557 w 5514536"/>
              <a:gd name="connsiteY0" fmla="*/ 0 h 3867006"/>
              <a:gd name="connsiteX1" fmla="*/ 5514536 w 5514536"/>
              <a:gd name="connsiteY1" fmla="*/ 0 h 3867006"/>
              <a:gd name="connsiteX2" fmla="*/ 5514536 w 5514536"/>
              <a:gd name="connsiteY2" fmla="*/ 3867006 h 3867006"/>
              <a:gd name="connsiteX3" fmla="*/ 0 w 5514536"/>
              <a:gd name="connsiteY3" fmla="*/ 3444975 h 3867006"/>
              <a:gd name="connsiteX4" fmla="*/ 323557 w 5514536"/>
              <a:gd name="connsiteY4" fmla="*/ 0 h 3867006"/>
              <a:gd name="connsiteX0" fmla="*/ 323557 w 5838093"/>
              <a:gd name="connsiteY0" fmla="*/ 0 h 3867006"/>
              <a:gd name="connsiteX1" fmla="*/ 5838093 w 5838093"/>
              <a:gd name="connsiteY1" fmla="*/ 42203 h 3867006"/>
              <a:gd name="connsiteX2" fmla="*/ 5514536 w 5838093"/>
              <a:gd name="connsiteY2" fmla="*/ 3867006 h 3867006"/>
              <a:gd name="connsiteX3" fmla="*/ 0 w 5838093"/>
              <a:gd name="connsiteY3" fmla="*/ 3444975 h 3867006"/>
              <a:gd name="connsiteX4" fmla="*/ 323557 w 5838093"/>
              <a:gd name="connsiteY4" fmla="*/ 0 h 3867006"/>
              <a:gd name="connsiteX0" fmla="*/ 281354 w 5838093"/>
              <a:gd name="connsiteY0" fmla="*/ 0 h 3923277"/>
              <a:gd name="connsiteX1" fmla="*/ 5838093 w 5838093"/>
              <a:gd name="connsiteY1" fmla="*/ 98474 h 3923277"/>
              <a:gd name="connsiteX2" fmla="*/ 5514536 w 5838093"/>
              <a:gd name="connsiteY2" fmla="*/ 3923277 h 3923277"/>
              <a:gd name="connsiteX3" fmla="*/ 0 w 5838093"/>
              <a:gd name="connsiteY3" fmla="*/ 3501246 h 3923277"/>
              <a:gd name="connsiteX4" fmla="*/ 281354 w 5838093"/>
              <a:gd name="connsiteY4" fmla="*/ 0 h 3923277"/>
              <a:gd name="connsiteX0" fmla="*/ 267287 w 5824026"/>
              <a:gd name="connsiteY0" fmla="*/ 0 h 3923277"/>
              <a:gd name="connsiteX1" fmla="*/ 5824026 w 5824026"/>
              <a:gd name="connsiteY1" fmla="*/ 98474 h 3923277"/>
              <a:gd name="connsiteX2" fmla="*/ 5500469 w 5824026"/>
              <a:gd name="connsiteY2" fmla="*/ 3923277 h 3923277"/>
              <a:gd name="connsiteX3" fmla="*/ 0 w 5824026"/>
              <a:gd name="connsiteY3" fmla="*/ 3360570 h 3923277"/>
              <a:gd name="connsiteX4" fmla="*/ 267287 w 5824026"/>
              <a:gd name="connsiteY4" fmla="*/ 0 h 3923277"/>
              <a:gd name="connsiteX0" fmla="*/ 253219 w 5824026"/>
              <a:gd name="connsiteY0" fmla="*/ 0 h 3895142"/>
              <a:gd name="connsiteX1" fmla="*/ 5824026 w 5824026"/>
              <a:gd name="connsiteY1" fmla="*/ 70339 h 3895142"/>
              <a:gd name="connsiteX2" fmla="*/ 5500469 w 5824026"/>
              <a:gd name="connsiteY2" fmla="*/ 3895142 h 3895142"/>
              <a:gd name="connsiteX3" fmla="*/ 0 w 5824026"/>
              <a:gd name="connsiteY3" fmla="*/ 3332435 h 3895142"/>
              <a:gd name="connsiteX4" fmla="*/ 253219 w 5824026"/>
              <a:gd name="connsiteY4" fmla="*/ 0 h 3895142"/>
              <a:gd name="connsiteX0" fmla="*/ 309490 w 5824026"/>
              <a:gd name="connsiteY0" fmla="*/ 0 h 3895142"/>
              <a:gd name="connsiteX1" fmla="*/ 5824026 w 5824026"/>
              <a:gd name="connsiteY1" fmla="*/ 70339 h 3895142"/>
              <a:gd name="connsiteX2" fmla="*/ 5500469 w 5824026"/>
              <a:gd name="connsiteY2" fmla="*/ 3895142 h 3895142"/>
              <a:gd name="connsiteX3" fmla="*/ 0 w 5824026"/>
              <a:gd name="connsiteY3" fmla="*/ 3332435 h 3895142"/>
              <a:gd name="connsiteX4" fmla="*/ 309490 w 5824026"/>
              <a:gd name="connsiteY4" fmla="*/ 0 h 3895142"/>
              <a:gd name="connsiteX0" fmla="*/ 295422 w 5824026"/>
              <a:gd name="connsiteY0" fmla="*/ 0 h 3895142"/>
              <a:gd name="connsiteX1" fmla="*/ 5824026 w 5824026"/>
              <a:gd name="connsiteY1" fmla="*/ 70339 h 3895142"/>
              <a:gd name="connsiteX2" fmla="*/ 5500469 w 5824026"/>
              <a:gd name="connsiteY2" fmla="*/ 3895142 h 3895142"/>
              <a:gd name="connsiteX3" fmla="*/ 0 w 5824026"/>
              <a:gd name="connsiteY3" fmla="*/ 3332435 h 3895142"/>
              <a:gd name="connsiteX4" fmla="*/ 295422 w 5824026"/>
              <a:gd name="connsiteY4" fmla="*/ 0 h 3895142"/>
              <a:gd name="connsiteX0" fmla="*/ 253219 w 5781823"/>
              <a:gd name="connsiteY0" fmla="*/ 0 h 3895142"/>
              <a:gd name="connsiteX1" fmla="*/ 5781823 w 5781823"/>
              <a:gd name="connsiteY1" fmla="*/ 70339 h 3895142"/>
              <a:gd name="connsiteX2" fmla="*/ 5458266 w 5781823"/>
              <a:gd name="connsiteY2" fmla="*/ 3895142 h 3895142"/>
              <a:gd name="connsiteX3" fmla="*/ 0 w 5781823"/>
              <a:gd name="connsiteY3" fmla="*/ 3318368 h 3895142"/>
              <a:gd name="connsiteX4" fmla="*/ 253219 w 5781823"/>
              <a:gd name="connsiteY4" fmla="*/ 0 h 3895142"/>
              <a:gd name="connsiteX0" fmla="*/ 295422 w 5781823"/>
              <a:gd name="connsiteY0" fmla="*/ 14067 h 3824803"/>
              <a:gd name="connsiteX1" fmla="*/ 5781823 w 5781823"/>
              <a:gd name="connsiteY1" fmla="*/ 0 h 3824803"/>
              <a:gd name="connsiteX2" fmla="*/ 5458266 w 5781823"/>
              <a:gd name="connsiteY2" fmla="*/ 3824803 h 3824803"/>
              <a:gd name="connsiteX3" fmla="*/ 0 w 5781823"/>
              <a:gd name="connsiteY3" fmla="*/ 3248029 h 3824803"/>
              <a:gd name="connsiteX4" fmla="*/ 295422 w 5781823"/>
              <a:gd name="connsiteY4" fmla="*/ 14067 h 3824803"/>
              <a:gd name="connsiteX0" fmla="*/ 295422 w 5697417"/>
              <a:gd name="connsiteY0" fmla="*/ 0 h 3810736"/>
              <a:gd name="connsiteX1" fmla="*/ 5697417 w 5697417"/>
              <a:gd name="connsiteY1" fmla="*/ 42204 h 3810736"/>
              <a:gd name="connsiteX2" fmla="*/ 5458266 w 5697417"/>
              <a:gd name="connsiteY2" fmla="*/ 3810736 h 3810736"/>
              <a:gd name="connsiteX3" fmla="*/ 0 w 5697417"/>
              <a:gd name="connsiteY3" fmla="*/ 3233962 h 3810736"/>
              <a:gd name="connsiteX4" fmla="*/ 295422 w 5697417"/>
              <a:gd name="connsiteY4" fmla="*/ 0 h 3810736"/>
              <a:gd name="connsiteX0" fmla="*/ 295422 w 5697417"/>
              <a:gd name="connsiteY0" fmla="*/ 0 h 3726329"/>
              <a:gd name="connsiteX1" fmla="*/ 5697417 w 5697417"/>
              <a:gd name="connsiteY1" fmla="*/ 42204 h 3726329"/>
              <a:gd name="connsiteX2" fmla="*/ 5387928 w 5697417"/>
              <a:gd name="connsiteY2" fmla="*/ 3726329 h 3726329"/>
              <a:gd name="connsiteX3" fmla="*/ 0 w 5697417"/>
              <a:gd name="connsiteY3" fmla="*/ 3233962 h 3726329"/>
              <a:gd name="connsiteX4" fmla="*/ 295422 w 5697417"/>
              <a:gd name="connsiteY4" fmla="*/ 0 h 3726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97417" h="3726329">
                <a:moveTo>
                  <a:pt x="295422" y="0"/>
                </a:moveTo>
                <a:lnTo>
                  <a:pt x="5697417" y="42204"/>
                </a:lnTo>
                <a:lnTo>
                  <a:pt x="5387928" y="3726329"/>
                </a:lnTo>
                <a:lnTo>
                  <a:pt x="0" y="3233962"/>
                </a:lnTo>
                <a:lnTo>
                  <a:pt x="295422"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dirty="0"/>
          </a:p>
        </p:txBody>
      </p:sp>
      <p:sp>
        <p:nvSpPr>
          <p:cNvPr id="11" name="TextBox 10">
            <a:extLst>
              <a:ext uri="{FF2B5EF4-FFF2-40B4-BE49-F238E27FC236}">
                <a16:creationId xmlns:a16="http://schemas.microsoft.com/office/drawing/2014/main" id="{0994B2CF-0AFD-4459-A171-B918E76468C2}"/>
              </a:ext>
            </a:extLst>
          </p:cNvPr>
          <p:cNvSpPr txBox="1"/>
          <p:nvPr/>
        </p:nvSpPr>
        <p:spPr>
          <a:xfrm>
            <a:off x="827939" y="4255175"/>
            <a:ext cx="5497184" cy="1077218"/>
          </a:xfrm>
          <a:prstGeom prst="rect">
            <a:avLst/>
          </a:prstGeom>
          <a:noFill/>
        </p:spPr>
        <p:txBody>
          <a:bodyPr wrap="square" rtlCol="0">
            <a:spAutoFit/>
          </a:bodyPr>
          <a:lstStyle/>
          <a:p>
            <a:r>
              <a:rPr lang="id-ID" sz="3200" dirty="0">
                <a:solidFill>
                  <a:schemeClr val="tx2"/>
                </a:solidFill>
                <a:latin typeface="Roboto" panose="02000000000000000000" pitchFamily="2" charset="0"/>
                <a:ea typeface="Roboto" panose="02000000000000000000" pitchFamily="2" charset="0"/>
                <a:cs typeface="Lato" panose="020F0502020204030203" pitchFamily="34" charset="0"/>
              </a:rPr>
              <a:t>Lorem ipsum dolor sit amet, sectetur elit, sed do eiusmod.</a:t>
            </a:r>
            <a:endParaRPr lang="en-US" sz="3200" dirty="0">
              <a:solidFill>
                <a:schemeClr val="tx2"/>
              </a:solidFill>
              <a:latin typeface="Fivo Sans Med" pitchFamily="50" charset="0"/>
            </a:endParaRPr>
          </a:p>
        </p:txBody>
      </p:sp>
      <p:sp>
        <p:nvSpPr>
          <p:cNvPr id="12" name="TextBox 11">
            <a:extLst>
              <a:ext uri="{FF2B5EF4-FFF2-40B4-BE49-F238E27FC236}">
                <a16:creationId xmlns:a16="http://schemas.microsoft.com/office/drawing/2014/main" id="{2A6C3A63-7209-4C0C-B1B4-44EA52E788B5}"/>
              </a:ext>
            </a:extLst>
          </p:cNvPr>
          <p:cNvSpPr txBox="1"/>
          <p:nvPr/>
        </p:nvSpPr>
        <p:spPr>
          <a:xfrm>
            <a:off x="912346" y="1146734"/>
            <a:ext cx="7452828" cy="3277820"/>
          </a:xfrm>
          <a:prstGeom prst="rect">
            <a:avLst/>
          </a:prstGeom>
          <a:noFill/>
        </p:spPr>
        <p:txBody>
          <a:bodyPr wrap="square" rtlCol="0">
            <a:spAutoFit/>
          </a:bodyPr>
          <a:lstStyle/>
          <a:p>
            <a:r>
              <a:rPr lang="en-US" sz="20700" spc="450" dirty="0">
                <a:solidFill>
                  <a:srgbClr val="001E55"/>
                </a:solidFill>
                <a:latin typeface="Brush Script MT" panose="03060802040406070304" pitchFamily="66" charset="-122"/>
                <a:ea typeface="Brush Script MT" panose="03060802040406070304" pitchFamily="66" charset="-122"/>
                <a:cs typeface="Brush Script MT" panose="03060802040406070304" pitchFamily="66" charset="-122"/>
              </a:rPr>
              <a:t>Mockup</a:t>
            </a:r>
            <a:endParaRPr lang="en-US" sz="27000" spc="450" dirty="0">
              <a:solidFill>
                <a:srgbClr val="001E55"/>
              </a:solidFill>
              <a:latin typeface="Brush Script MT" panose="03060802040406070304" pitchFamily="66" charset="-122"/>
              <a:ea typeface="Brush Script MT" panose="03060802040406070304" pitchFamily="66" charset="-122"/>
              <a:cs typeface="Brush Script MT" panose="03060802040406070304" pitchFamily="66" charset="-122"/>
            </a:endParaRPr>
          </a:p>
        </p:txBody>
      </p:sp>
      <p:grpSp>
        <p:nvGrpSpPr>
          <p:cNvPr id="15" name="Group 14">
            <a:extLst>
              <a:ext uri="{FF2B5EF4-FFF2-40B4-BE49-F238E27FC236}">
                <a16:creationId xmlns:a16="http://schemas.microsoft.com/office/drawing/2014/main" id="{19991127-6EAB-4824-80FF-38ABFB1BD48F}"/>
              </a:ext>
            </a:extLst>
          </p:cNvPr>
          <p:cNvGrpSpPr/>
          <p:nvPr/>
        </p:nvGrpSpPr>
        <p:grpSpPr>
          <a:xfrm>
            <a:off x="912346" y="6634567"/>
            <a:ext cx="4452425" cy="633693"/>
            <a:chOff x="1715675" y="5515284"/>
            <a:chExt cx="1790966" cy="254900"/>
          </a:xfrm>
          <a:solidFill>
            <a:srgbClr val="001E55"/>
          </a:solidFill>
        </p:grpSpPr>
        <p:sp>
          <p:nvSpPr>
            <p:cNvPr id="16" name="Shape 5134">
              <a:extLst>
                <a:ext uri="{FF2B5EF4-FFF2-40B4-BE49-F238E27FC236}">
                  <a16:creationId xmlns:a16="http://schemas.microsoft.com/office/drawing/2014/main" id="{9E815720-430E-4DA7-A163-F8F80C27558F}"/>
                </a:ext>
              </a:extLst>
            </p:cNvPr>
            <p:cNvSpPr/>
            <p:nvPr/>
          </p:nvSpPr>
          <p:spPr>
            <a:xfrm>
              <a:off x="2452865" y="5573660"/>
              <a:ext cx="241216" cy="196524"/>
            </a:xfrm>
            <a:custGeom>
              <a:avLst/>
              <a:gdLst/>
              <a:ahLst/>
              <a:cxnLst/>
              <a:rect l="0" t="0" r="0" b="0"/>
              <a:pathLst>
                <a:path w="120000" h="120000" extrusionOk="0">
                  <a:moveTo>
                    <a:pt x="107810" y="12134"/>
                  </a:moveTo>
                  <a:lnTo>
                    <a:pt x="107810" y="12134"/>
                  </a:lnTo>
                  <a:cubicBezTo>
                    <a:pt x="95891" y="0"/>
                    <a:pt x="79097" y="0"/>
                    <a:pt x="66907" y="12134"/>
                  </a:cubicBezTo>
                  <a:cubicBezTo>
                    <a:pt x="59864" y="20898"/>
                    <a:pt x="59864" y="20898"/>
                    <a:pt x="59864" y="20898"/>
                  </a:cubicBezTo>
                  <a:cubicBezTo>
                    <a:pt x="52550" y="12134"/>
                    <a:pt x="52550" y="12134"/>
                    <a:pt x="52550" y="12134"/>
                  </a:cubicBezTo>
                  <a:cubicBezTo>
                    <a:pt x="40632" y="0"/>
                    <a:pt x="23837" y="0"/>
                    <a:pt x="11918" y="12134"/>
                  </a:cubicBezTo>
                  <a:cubicBezTo>
                    <a:pt x="0" y="26966"/>
                    <a:pt x="0" y="50898"/>
                    <a:pt x="11918" y="62696"/>
                  </a:cubicBezTo>
                  <a:cubicBezTo>
                    <a:pt x="59864" y="119662"/>
                    <a:pt x="59864" y="119662"/>
                    <a:pt x="59864" y="119662"/>
                  </a:cubicBezTo>
                  <a:cubicBezTo>
                    <a:pt x="107810" y="62696"/>
                    <a:pt x="107810" y="62696"/>
                    <a:pt x="107810" y="62696"/>
                  </a:cubicBezTo>
                  <a:cubicBezTo>
                    <a:pt x="119729" y="50898"/>
                    <a:pt x="119729" y="26966"/>
                    <a:pt x="107810" y="12134"/>
                  </a:cubicBezTo>
                  <a:close/>
                  <a:moveTo>
                    <a:pt x="100767" y="53932"/>
                  </a:moveTo>
                  <a:lnTo>
                    <a:pt x="100767" y="53932"/>
                  </a:lnTo>
                  <a:cubicBezTo>
                    <a:pt x="59864" y="101460"/>
                    <a:pt x="59864" y="101460"/>
                    <a:pt x="59864" y="101460"/>
                  </a:cubicBezTo>
                  <a:cubicBezTo>
                    <a:pt x="18961" y="53932"/>
                    <a:pt x="18961" y="53932"/>
                    <a:pt x="18961" y="53932"/>
                  </a:cubicBezTo>
                  <a:cubicBezTo>
                    <a:pt x="14356" y="50898"/>
                    <a:pt x="11918" y="44831"/>
                    <a:pt x="11918" y="39101"/>
                  </a:cubicBezTo>
                  <a:cubicBezTo>
                    <a:pt x="11918" y="30000"/>
                    <a:pt x="14356" y="26966"/>
                    <a:pt x="18961" y="20898"/>
                  </a:cubicBezTo>
                  <a:cubicBezTo>
                    <a:pt x="21399" y="17865"/>
                    <a:pt x="26275" y="15168"/>
                    <a:pt x="31151" y="15168"/>
                  </a:cubicBezTo>
                  <a:cubicBezTo>
                    <a:pt x="38194" y="15168"/>
                    <a:pt x="43069" y="17865"/>
                    <a:pt x="45507" y="23932"/>
                  </a:cubicBezTo>
                  <a:cubicBezTo>
                    <a:pt x="59864" y="39101"/>
                    <a:pt x="59864" y="39101"/>
                    <a:pt x="59864" y="39101"/>
                  </a:cubicBezTo>
                  <a:cubicBezTo>
                    <a:pt x="74492" y="23932"/>
                    <a:pt x="74492" y="23932"/>
                    <a:pt x="74492" y="23932"/>
                  </a:cubicBezTo>
                  <a:cubicBezTo>
                    <a:pt x="76659" y="17865"/>
                    <a:pt x="81534" y="15168"/>
                    <a:pt x="88848" y="15168"/>
                  </a:cubicBezTo>
                  <a:cubicBezTo>
                    <a:pt x="93453" y="15168"/>
                    <a:pt x="98329" y="17865"/>
                    <a:pt x="100767" y="20898"/>
                  </a:cubicBezTo>
                  <a:cubicBezTo>
                    <a:pt x="105372" y="26966"/>
                    <a:pt x="107810" y="30000"/>
                    <a:pt x="107810" y="39101"/>
                  </a:cubicBezTo>
                  <a:cubicBezTo>
                    <a:pt x="107810" y="44831"/>
                    <a:pt x="105372" y="50898"/>
                    <a:pt x="100767" y="53932"/>
                  </a:cubicBezTo>
                  <a:close/>
                </a:path>
              </a:pathLst>
            </a:custGeom>
            <a:grpFill/>
            <a:ln>
              <a:noFill/>
            </a:ln>
          </p:spPr>
          <p:txBody>
            <a:bodyPr lIns="68550" tIns="34275" rIns="68550" bIns="34275" anchor="ctr" anchorCtr="0">
              <a:noAutofit/>
            </a:bodyPr>
            <a:lstStyle/>
            <a:p>
              <a:endParaRPr sz="4050" dirty="0">
                <a:solidFill>
                  <a:schemeClr val="dk1"/>
                </a:solidFill>
                <a:latin typeface="Roboto"/>
                <a:ea typeface="Roboto"/>
                <a:cs typeface="Roboto"/>
                <a:sym typeface="Roboto"/>
              </a:endParaRPr>
            </a:p>
          </p:txBody>
        </p:sp>
        <p:sp>
          <p:nvSpPr>
            <p:cNvPr id="17" name="Shape 5156">
              <a:extLst>
                <a:ext uri="{FF2B5EF4-FFF2-40B4-BE49-F238E27FC236}">
                  <a16:creationId xmlns:a16="http://schemas.microsoft.com/office/drawing/2014/main" id="{114C6A59-E88A-433F-8E58-F155376A127D}"/>
                </a:ext>
              </a:extLst>
            </p:cNvPr>
            <p:cNvSpPr/>
            <p:nvPr/>
          </p:nvSpPr>
          <p:spPr>
            <a:xfrm>
              <a:off x="3251808" y="5563930"/>
              <a:ext cx="254833" cy="206254"/>
            </a:xfrm>
            <a:custGeom>
              <a:avLst/>
              <a:gdLst/>
              <a:ahLst/>
              <a:cxnLst/>
              <a:rect l="0" t="0" r="0" b="0"/>
              <a:pathLst>
                <a:path w="120000" h="120000" extrusionOk="0">
                  <a:moveTo>
                    <a:pt x="115324" y="2895"/>
                  </a:moveTo>
                  <a:lnTo>
                    <a:pt x="115324" y="2895"/>
                  </a:lnTo>
                  <a:cubicBezTo>
                    <a:pt x="112727" y="2895"/>
                    <a:pt x="4675" y="51474"/>
                    <a:pt x="2337" y="51474"/>
                  </a:cubicBezTo>
                  <a:cubicBezTo>
                    <a:pt x="0" y="51474"/>
                    <a:pt x="0" y="54369"/>
                    <a:pt x="2337" y="54369"/>
                  </a:cubicBezTo>
                  <a:cubicBezTo>
                    <a:pt x="4675" y="56943"/>
                    <a:pt x="25454" y="68525"/>
                    <a:pt x="25454" y="68525"/>
                  </a:cubicBezTo>
                  <a:lnTo>
                    <a:pt x="25454" y="68525"/>
                  </a:lnTo>
                  <a:cubicBezTo>
                    <a:pt x="41558" y="73994"/>
                    <a:pt x="41558" y="73994"/>
                    <a:pt x="41558" y="73994"/>
                  </a:cubicBezTo>
                  <a:cubicBezTo>
                    <a:pt x="41558" y="73994"/>
                    <a:pt x="110389" y="11260"/>
                    <a:pt x="112727" y="11260"/>
                  </a:cubicBezTo>
                  <a:cubicBezTo>
                    <a:pt x="112727" y="8364"/>
                    <a:pt x="112727" y="11260"/>
                    <a:pt x="112727" y="11260"/>
                  </a:cubicBezTo>
                  <a:lnTo>
                    <a:pt x="62337" y="79785"/>
                  </a:lnTo>
                  <a:lnTo>
                    <a:pt x="62337" y="79785"/>
                  </a:lnTo>
                  <a:cubicBezTo>
                    <a:pt x="59999" y="82680"/>
                    <a:pt x="59999" y="82680"/>
                    <a:pt x="59999" y="82680"/>
                  </a:cubicBezTo>
                  <a:cubicBezTo>
                    <a:pt x="62337" y="85576"/>
                    <a:pt x="62337" y="85576"/>
                    <a:pt x="62337" y="85576"/>
                  </a:cubicBezTo>
                  <a:lnTo>
                    <a:pt x="62337" y="85576"/>
                  </a:lnTo>
                  <a:cubicBezTo>
                    <a:pt x="62337" y="85576"/>
                    <a:pt x="94285" y="105522"/>
                    <a:pt x="94285" y="108418"/>
                  </a:cubicBezTo>
                  <a:cubicBezTo>
                    <a:pt x="96623" y="108418"/>
                    <a:pt x="98961" y="108418"/>
                    <a:pt x="101298" y="105522"/>
                  </a:cubicBezTo>
                  <a:cubicBezTo>
                    <a:pt x="101298" y="102627"/>
                    <a:pt x="119740" y="8364"/>
                    <a:pt x="119740" y="5790"/>
                  </a:cubicBezTo>
                  <a:cubicBezTo>
                    <a:pt x="119740" y="2895"/>
                    <a:pt x="117662" y="0"/>
                    <a:pt x="115324" y="2895"/>
                  </a:cubicBezTo>
                  <a:close/>
                  <a:moveTo>
                    <a:pt x="41558" y="116782"/>
                  </a:moveTo>
                  <a:lnTo>
                    <a:pt x="41558" y="116782"/>
                  </a:lnTo>
                  <a:cubicBezTo>
                    <a:pt x="41558" y="119678"/>
                    <a:pt x="41558" y="119678"/>
                    <a:pt x="43896" y="119678"/>
                  </a:cubicBezTo>
                  <a:cubicBezTo>
                    <a:pt x="43896" y="116782"/>
                    <a:pt x="62337" y="99731"/>
                    <a:pt x="62337" y="99731"/>
                  </a:cubicBezTo>
                  <a:cubicBezTo>
                    <a:pt x="41558" y="85576"/>
                    <a:pt x="41558" y="85576"/>
                    <a:pt x="41558" y="85576"/>
                  </a:cubicBezTo>
                  <a:lnTo>
                    <a:pt x="41558" y="116782"/>
                  </a:lnTo>
                  <a:close/>
                </a:path>
              </a:pathLst>
            </a:custGeom>
            <a:grpFill/>
            <a:ln>
              <a:noFill/>
            </a:ln>
          </p:spPr>
          <p:txBody>
            <a:bodyPr lIns="68550" tIns="34275" rIns="68550" bIns="34275" anchor="ctr" anchorCtr="0">
              <a:noAutofit/>
            </a:bodyPr>
            <a:lstStyle/>
            <a:p>
              <a:endParaRPr sz="4050" dirty="0">
                <a:solidFill>
                  <a:schemeClr val="dk1"/>
                </a:solidFill>
                <a:latin typeface="Roboto"/>
                <a:ea typeface="Roboto"/>
                <a:cs typeface="Roboto"/>
                <a:sym typeface="Roboto"/>
              </a:endParaRPr>
            </a:p>
          </p:txBody>
        </p:sp>
        <p:sp>
          <p:nvSpPr>
            <p:cNvPr id="18" name="Shape 5192">
              <a:extLst>
                <a:ext uri="{FF2B5EF4-FFF2-40B4-BE49-F238E27FC236}">
                  <a16:creationId xmlns:a16="http://schemas.microsoft.com/office/drawing/2014/main" id="{3B9B579A-17D1-4FB3-AFB1-EADFE658830C}"/>
                </a:ext>
              </a:extLst>
            </p:cNvPr>
            <p:cNvSpPr/>
            <p:nvPr/>
          </p:nvSpPr>
          <p:spPr>
            <a:xfrm>
              <a:off x="1715675" y="5515284"/>
              <a:ext cx="215926" cy="254900"/>
            </a:xfrm>
            <a:custGeom>
              <a:avLst/>
              <a:gdLst/>
              <a:ahLst/>
              <a:cxnLst/>
              <a:rect l="0" t="0" r="0" b="0"/>
              <a:pathLst>
                <a:path w="120000" h="120000" extrusionOk="0">
                  <a:moveTo>
                    <a:pt x="86854" y="46133"/>
                  </a:moveTo>
                  <a:lnTo>
                    <a:pt x="86854" y="46133"/>
                  </a:lnTo>
                  <a:cubicBezTo>
                    <a:pt x="86854" y="43801"/>
                    <a:pt x="114475" y="23066"/>
                    <a:pt x="97902" y="4665"/>
                  </a:cubicBezTo>
                  <a:cubicBezTo>
                    <a:pt x="95140" y="0"/>
                    <a:pt x="81636" y="25399"/>
                    <a:pt x="62608" y="34730"/>
                  </a:cubicBezTo>
                  <a:cubicBezTo>
                    <a:pt x="51867" y="41468"/>
                    <a:pt x="30076" y="52872"/>
                    <a:pt x="30076" y="59870"/>
                  </a:cubicBezTo>
                  <a:cubicBezTo>
                    <a:pt x="30076" y="103671"/>
                    <a:pt x="30076" y="103671"/>
                    <a:pt x="30076" y="103671"/>
                  </a:cubicBezTo>
                  <a:cubicBezTo>
                    <a:pt x="30076" y="112742"/>
                    <a:pt x="65370" y="119740"/>
                    <a:pt x="95140" y="119740"/>
                  </a:cubicBezTo>
                  <a:cubicBezTo>
                    <a:pt x="105882" y="119740"/>
                    <a:pt x="119693" y="64535"/>
                    <a:pt x="119693" y="57537"/>
                  </a:cubicBezTo>
                  <a:cubicBezTo>
                    <a:pt x="119693" y="48466"/>
                    <a:pt x="89616" y="48466"/>
                    <a:pt x="86854" y="46133"/>
                  </a:cubicBezTo>
                  <a:close/>
                  <a:moveTo>
                    <a:pt x="21790" y="46133"/>
                  </a:moveTo>
                  <a:lnTo>
                    <a:pt x="21790" y="46133"/>
                  </a:lnTo>
                  <a:cubicBezTo>
                    <a:pt x="16572" y="46133"/>
                    <a:pt x="0" y="48466"/>
                    <a:pt x="0" y="66609"/>
                  </a:cubicBezTo>
                  <a:cubicBezTo>
                    <a:pt x="0" y="96414"/>
                    <a:pt x="0" y="96414"/>
                    <a:pt x="0" y="96414"/>
                  </a:cubicBezTo>
                  <a:cubicBezTo>
                    <a:pt x="0" y="115075"/>
                    <a:pt x="16572" y="117408"/>
                    <a:pt x="21790" y="117408"/>
                  </a:cubicBezTo>
                  <a:cubicBezTo>
                    <a:pt x="27314" y="117408"/>
                    <a:pt x="13503" y="112742"/>
                    <a:pt x="13503" y="103671"/>
                  </a:cubicBezTo>
                  <a:cubicBezTo>
                    <a:pt x="13503" y="62203"/>
                    <a:pt x="13503" y="62203"/>
                    <a:pt x="13503" y="62203"/>
                  </a:cubicBezTo>
                  <a:cubicBezTo>
                    <a:pt x="13503" y="50799"/>
                    <a:pt x="27314" y="46133"/>
                    <a:pt x="21790" y="46133"/>
                  </a:cubicBezTo>
                  <a:close/>
                </a:path>
              </a:pathLst>
            </a:custGeom>
            <a:grpFill/>
            <a:ln>
              <a:noFill/>
            </a:ln>
          </p:spPr>
          <p:txBody>
            <a:bodyPr lIns="68550" tIns="34275" rIns="68550" bIns="34275" anchor="ctr" anchorCtr="0">
              <a:noAutofit/>
            </a:bodyPr>
            <a:lstStyle/>
            <a:p>
              <a:endParaRPr sz="4050" dirty="0">
                <a:solidFill>
                  <a:schemeClr val="dk1"/>
                </a:solidFill>
                <a:latin typeface="Roboto"/>
                <a:ea typeface="Roboto"/>
                <a:cs typeface="Roboto"/>
                <a:sym typeface="Roboto"/>
              </a:endParaRPr>
            </a:p>
          </p:txBody>
        </p:sp>
      </p:grpSp>
      <p:sp>
        <p:nvSpPr>
          <p:cNvPr id="3" name="Picture Placeholder 2">
            <a:extLst>
              <a:ext uri="{FF2B5EF4-FFF2-40B4-BE49-F238E27FC236}">
                <a16:creationId xmlns:a16="http://schemas.microsoft.com/office/drawing/2014/main" id="{F519FF33-8CBF-4138-884F-0654F8F4FED4}"/>
              </a:ext>
            </a:extLst>
          </p:cNvPr>
          <p:cNvSpPr>
            <a:spLocks noGrp="1"/>
          </p:cNvSpPr>
          <p:nvPr>
            <p:ph type="pic" sz="quarter" idx="20"/>
          </p:nvPr>
        </p:nvSpPr>
        <p:spPr/>
      </p:sp>
    </p:spTree>
    <p:extLst>
      <p:ext uri="{BB962C8B-B14F-4D97-AF65-F5344CB8AC3E}">
        <p14:creationId xmlns:p14="http://schemas.microsoft.com/office/powerpoint/2010/main" val="1195136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A5C8297F-23F6-424F-AD04-0816F5AFDD8A}"/>
              </a:ext>
            </a:extLst>
          </p:cNvPr>
          <p:cNvSpPr txBox="1"/>
          <p:nvPr/>
        </p:nvSpPr>
        <p:spPr>
          <a:xfrm>
            <a:off x="2045503" y="2190605"/>
            <a:ext cx="12534860" cy="3554819"/>
          </a:xfrm>
          <a:prstGeom prst="rect">
            <a:avLst/>
          </a:prstGeom>
          <a:noFill/>
        </p:spPr>
        <p:txBody>
          <a:bodyPr wrap="square" rtlCol="0">
            <a:spAutoFit/>
          </a:bodyPr>
          <a:lstStyle/>
          <a:p>
            <a:r>
              <a:rPr lang="en-US" sz="22500" spc="450" dirty="0">
                <a:solidFill>
                  <a:srgbClr val="002060"/>
                </a:solidFill>
                <a:latin typeface="Brush Script MT" panose="03060802040406070304" pitchFamily="66" charset="-122"/>
                <a:ea typeface="Brush Script MT" panose="03060802040406070304" pitchFamily="66" charset="-122"/>
                <a:cs typeface="Brush Script MT" panose="03060802040406070304" pitchFamily="66" charset="-122"/>
              </a:rPr>
              <a:t>Beautiful</a:t>
            </a:r>
          </a:p>
        </p:txBody>
      </p:sp>
      <p:sp>
        <p:nvSpPr>
          <p:cNvPr id="9" name="TextBox 8">
            <a:extLst>
              <a:ext uri="{FF2B5EF4-FFF2-40B4-BE49-F238E27FC236}">
                <a16:creationId xmlns:a16="http://schemas.microsoft.com/office/drawing/2014/main" id="{C51A585E-999C-4CCF-B805-A3686F16652D}"/>
              </a:ext>
            </a:extLst>
          </p:cNvPr>
          <p:cNvSpPr txBox="1"/>
          <p:nvPr/>
        </p:nvSpPr>
        <p:spPr>
          <a:xfrm>
            <a:off x="13723153" y="5791591"/>
            <a:ext cx="3452237" cy="3097002"/>
          </a:xfrm>
          <a:prstGeom prst="rect">
            <a:avLst/>
          </a:prstGeom>
          <a:noFill/>
        </p:spPr>
        <p:txBody>
          <a:bodyPr wrap="square" rtlCol="0">
            <a:spAutoFit/>
          </a:bodyPr>
          <a:lstStyle/>
          <a:p>
            <a:pPr algn="just">
              <a:lnSpc>
                <a:spcPct val="150000"/>
              </a:lnSpc>
            </a:pPr>
            <a:r>
              <a:rPr lang="id-ID" sz="1650" dirty="0">
                <a:solidFill>
                  <a:schemeClr val="tx2"/>
                </a:solidFill>
                <a:latin typeface="Roboto" panose="02000000000000000000" pitchFamily="2" charset="0"/>
                <a:ea typeface="Roboto" panose="02000000000000000000" pitchFamily="2"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ex ea commodo consequat. </a:t>
            </a:r>
            <a:endParaRPr lang="en-US" sz="1650" dirty="0">
              <a:solidFill>
                <a:schemeClr val="tx2"/>
              </a:solidFill>
              <a:latin typeface="Roboto" panose="02000000000000000000" pitchFamily="2" charset="0"/>
              <a:ea typeface="Roboto" panose="02000000000000000000" pitchFamily="2" charset="0"/>
              <a:cs typeface="Lato" panose="020F0502020204030203" pitchFamily="34" charset="0"/>
            </a:endParaRPr>
          </a:p>
        </p:txBody>
      </p:sp>
      <p:sp>
        <p:nvSpPr>
          <p:cNvPr id="10" name="TextBox 9">
            <a:extLst>
              <a:ext uri="{FF2B5EF4-FFF2-40B4-BE49-F238E27FC236}">
                <a16:creationId xmlns:a16="http://schemas.microsoft.com/office/drawing/2014/main" id="{BF104AD9-94DF-463E-9DEE-05086F585A8B}"/>
              </a:ext>
            </a:extLst>
          </p:cNvPr>
          <p:cNvSpPr txBox="1"/>
          <p:nvPr/>
        </p:nvSpPr>
        <p:spPr>
          <a:xfrm>
            <a:off x="2045502" y="1153397"/>
            <a:ext cx="10756098" cy="1077218"/>
          </a:xfrm>
          <a:prstGeom prst="rect">
            <a:avLst/>
          </a:prstGeom>
          <a:noFill/>
        </p:spPr>
        <p:txBody>
          <a:bodyPr wrap="square" rtlCol="0">
            <a:spAutoFit/>
          </a:bodyPr>
          <a:lstStyle/>
          <a:p>
            <a:r>
              <a:rPr lang="id-ID" sz="3200" dirty="0">
                <a:solidFill>
                  <a:schemeClr val="tx2"/>
                </a:solidFill>
                <a:latin typeface="Roboto" panose="02000000000000000000" pitchFamily="2" charset="0"/>
                <a:ea typeface="Roboto" panose="02000000000000000000" pitchFamily="2" charset="0"/>
                <a:cs typeface="Lato" panose="020F0502020204030203" pitchFamily="34" charset="0"/>
              </a:rPr>
              <a:t>Lorem ipsum dolor sit amet, consectetur adipiscing elit, sed do eiusmod tempor incididunt.</a:t>
            </a:r>
            <a:endParaRPr lang="en-US" sz="3200" dirty="0">
              <a:solidFill>
                <a:schemeClr val="tx2"/>
              </a:solidFill>
              <a:latin typeface="Fivo Sans Med" pitchFamily="50" charset="0"/>
            </a:endParaRPr>
          </a:p>
        </p:txBody>
      </p:sp>
      <p:sp>
        <p:nvSpPr>
          <p:cNvPr id="11" name="TextBox 10">
            <a:extLst>
              <a:ext uri="{FF2B5EF4-FFF2-40B4-BE49-F238E27FC236}">
                <a16:creationId xmlns:a16="http://schemas.microsoft.com/office/drawing/2014/main" id="{F4E3D0FE-8F11-4BB4-95B9-A6F6797D596C}"/>
              </a:ext>
            </a:extLst>
          </p:cNvPr>
          <p:cNvSpPr txBox="1"/>
          <p:nvPr/>
        </p:nvSpPr>
        <p:spPr>
          <a:xfrm>
            <a:off x="14279834" y="2544205"/>
            <a:ext cx="3196085" cy="1954381"/>
          </a:xfrm>
          <a:prstGeom prst="rect">
            <a:avLst/>
          </a:prstGeom>
          <a:noFill/>
        </p:spPr>
        <p:txBody>
          <a:bodyPr wrap="square" rtlCol="0">
            <a:spAutoFit/>
          </a:bodyPr>
          <a:lstStyle/>
          <a:p>
            <a:pPr algn="just">
              <a:lnSpc>
                <a:spcPct val="150000"/>
              </a:lnSpc>
            </a:pPr>
            <a:r>
              <a:rPr lang="id-ID" sz="1650" dirty="0">
                <a:solidFill>
                  <a:schemeClr val="tx2"/>
                </a:solidFill>
                <a:latin typeface="Roboto" panose="02000000000000000000" pitchFamily="2" charset="0"/>
                <a:ea typeface="Roboto" panose="02000000000000000000" pitchFamily="2" charset="0"/>
                <a:cs typeface="Lato" panose="020F0502020204030203" pitchFamily="34" charset="0"/>
              </a:rPr>
              <a:t>Lorem ipsum dolor sit amet, consectetur adipiscing elit, sed do eiusmod tempor incididunt ut labore et dolore magna aliqua. </a:t>
            </a:r>
            <a:endParaRPr lang="en-US" sz="1650" dirty="0">
              <a:solidFill>
                <a:schemeClr val="tx2"/>
              </a:solidFill>
              <a:latin typeface="Roboto" panose="02000000000000000000" pitchFamily="2" charset="0"/>
              <a:ea typeface="Roboto" panose="02000000000000000000" pitchFamily="2" charset="0"/>
              <a:cs typeface="Lato" panose="020F0502020204030203" pitchFamily="34" charset="0"/>
            </a:endParaRPr>
          </a:p>
        </p:txBody>
      </p:sp>
      <p:sp>
        <p:nvSpPr>
          <p:cNvPr id="8" name="Picture Placeholder 7">
            <a:extLst>
              <a:ext uri="{FF2B5EF4-FFF2-40B4-BE49-F238E27FC236}">
                <a16:creationId xmlns:a16="http://schemas.microsoft.com/office/drawing/2014/main" id="{B0B25668-11A8-4A14-ABF9-66AAE9B70C95}"/>
              </a:ext>
            </a:extLst>
          </p:cNvPr>
          <p:cNvSpPr>
            <a:spLocks noGrp="1"/>
          </p:cNvSpPr>
          <p:nvPr>
            <p:ph type="pic" sz="quarter" idx="10"/>
          </p:nvPr>
        </p:nvSpPr>
        <p:spPr/>
      </p:sp>
    </p:spTree>
    <p:extLst>
      <p:ext uri="{BB962C8B-B14F-4D97-AF65-F5344CB8AC3E}">
        <p14:creationId xmlns:p14="http://schemas.microsoft.com/office/powerpoint/2010/main" val="19336657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54B55378-CCEC-4C8F-8D2E-98217227231B}"/>
              </a:ext>
            </a:extLst>
          </p:cNvPr>
          <p:cNvSpPr/>
          <p:nvPr/>
        </p:nvSpPr>
        <p:spPr>
          <a:xfrm>
            <a:off x="11291777" y="4722264"/>
            <a:ext cx="6996224" cy="133115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dirty="0"/>
          </a:p>
        </p:txBody>
      </p:sp>
      <p:sp>
        <p:nvSpPr>
          <p:cNvPr id="24" name="TextBox 23">
            <a:extLst>
              <a:ext uri="{FF2B5EF4-FFF2-40B4-BE49-F238E27FC236}">
                <a16:creationId xmlns:a16="http://schemas.microsoft.com/office/drawing/2014/main" id="{0CBEC25D-16EF-4835-8640-DBF858C87464}"/>
              </a:ext>
            </a:extLst>
          </p:cNvPr>
          <p:cNvSpPr txBox="1"/>
          <p:nvPr/>
        </p:nvSpPr>
        <p:spPr>
          <a:xfrm>
            <a:off x="4153017" y="4389082"/>
            <a:ext cx="11124498" cy="2308324"/>
          </a:xfrm>
          <a:prstGeom prst="rect">
            <a:avLst/>
          </a:prstGeom>
          <a:noFill/>
        </p:spPr>
        <p:txBody>
          <a:bodyPr wrap="square" rtlCol="0">
            <a:spAutoFit/>
          </a:bodyPr>
          <a:lstStyle/>
          <a:p>
            <a:r>
              <a:rPr lang="en-US" sz="14400" spc="450" dirty="0">
                <a:solidFill>
                  <a:srgbClr val="001E55"/>
                </a:solidFill>
                <a:latin typeface="Brush Script MT" panose="03060802040406070304" pitchFamily="66" charset="-122"/>
                <a:ea typeface="Brush Script MT" panose="03060802040406070304" pitchFamily="66" charset="-122"/>
                <a:cs typeface="Brush Script MT" panose="03060802040406070304" pitchFamily="66" charset="-122"/>
              </a:rPr>
              <a:t>Thank you</a:t>
            </a:r>
          </a:p>
        </p:txBody>
      </p:sp>
      <p:sp>
        <p:nvSpPr>
          <p:cNvPr id="3" name="Picture Placeholder 2">
            <a:extLst>
              <a:ext uri="{FF2B5EF4-FFF2-40B4-BE49-F238E27FC236}">
                <a16:creationId xmlns:a16="http://schemas.microsoft.com/office/drawing/2014/main" id="{3D8127AA-B568-4EF6-B58F-597F796AAEEE}"/>
              </a:ext>
            </a:extLst>
          </p:cNvPr>
          <p:cNvSpPr>
            <a:spLocks noGrp="1"/>
          </p:cNvSpPr>
          <p:nvPr>
            <p:ph type="pic" sz="quarter" idx="19"/>
          </p:nvPr>
        </p:nvSpPr>
        <p:spPr/>
      </p:sp>
      <p:sp>
        <p:nvSpPr>
          <p:cNvPr id="5" name="Picture Placeholder 4">
            <a:extLst>
              <a:ext uri="{FF2B5EF4-FFF2-40B4-BE49-F238E27FC236}">
                <a16:creationId xmlns:a16="http://schemas.microsoft.com/office/drawing/2014/main" id="{1E6D44F8-878D-4518-BCD9-9F2413B4C568}"/>
              </a:ext>
            </a:extLst>
          </p:cNvPr>
          <p:cNvSpPr>
            <a:spLocks noGrp="1"/>
          </p:cNvSpPr>
          <p:nvPr>
            <p:ph type="pic" sz="quarter" idx="20"/>
          </p:nvPr>
        </p:nvSpPr>
        <p:spPr/>
      </p:sp>
    </p:spTree>
    <p:extLst>
      <p:ext uri="{BB962C8B-B14F-4D97-AF65-F5344CB8AC3E}">
        <p14:creationId xmlns:p14="http://schemas.microsoft.com/office/powerpoint/2010/main" val="34492407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BEBBE200-2D62-45B9-AB66-80F581C880D0}"/>
              </a:ext>
            </a:extLst>
          </p:cNvPr>
          <p:cNvSpPr txBox="1"/>
          <p:nvPr/>
        </p:nvSpPr>
        <p:spPr>
          <a:xfrm>
            <a:off x="7543199" y="587185"/>
            <a:ext cx="9751809" cy="3554819"/>
          </a:xfrm>
          <a:prstGeom prst="rect">
            <a:avLst/>
          </a:prstGeom>
          <a:noFill/>
        </p:spPr>
        <p:txBody>
          <a:bodyPr wrap="square" rtlCol="0">
            <a:spAutoFit/>
          </a:bodyPr>
          <a:lstStyle/>
          <a:p>
            <a:r>
              <a:rPr lang="en-US" sz="22500" spc="450" dirty="0">
                <a:solidFill>
                  <a:srgbClr val="002060"/>
                </a:solidFill>
                <a:latin typeface="Brush Script MT" panose="03060802040406070304" pitchFamily="66" charset="-122"/>
                <a:ea typeface="Brush Script MT" panose="03060802040406070304" pitchFamily="66" charset="-122"/>
                <a:cs typeface="Brush Script MT" panose="03060802040406070304" pitchFamily="66" charset="-122"/>
              </a:rPr>
              <a:t>Beautiful</a:t>
            </a:r>
          </a:p>
        </p:txBody>
      </p:sp>
      <p:sp>
        <p:nvSpPr>
          <p:cNvPr id="10" name="TextBox 9">
            <a:extLst>
              <a:ext uri="{FF2B5EF4-FFF2-40B4-BE49-F238E27FC236}">
                <a16:creationId xmlns:a16="http://schemas.microsoft.com/office/drawing/2014/main" id="{47F0AE05-3EC2-45EC-92AC-F9AE81D3FB14}"/>
              </a:ext>
            </a:extLst>
          </p:cNvPr>
          <p:cNvSpPr txBox="1"/>
          <p:nvPr/>
        </p:nvSpPr>
        <p:spPr>
          <a:xfrm>
            <a:off x="1742901" y="2870545"/>
            <a:ext cx="2135841" cy="738664"/>
          </a:xfrm>
          <a:prstGeom prst="rect">
            <a:avLst/>
          </a:prstGeom>
          <a:noFill/>
        </p:spPr>
        <p:txBody>
          <a:bodyPr wrap="none" rtlCol="0">
            <a:spAutoFit/>
          </a:bodyPr>
          <a:lstStyle/>
          <a:p>
            <a:r>
              <a:rPr lang="en-US" sz="4200" dirty="0">
                <a:solidFill>
                  <a:srgbClr val="002060"/>
                </a:solidFill>
                <a:latin typeface="Fivo Sans Med" pitchFamily="50" charset="0"/>
              </a:rPr>
              <a:t>Your text</a:t>
            </a:r>
          </a:p>
        </p:txBody>
      </p:sp>
      <p:sp>
        <p:nvSpPr>
          <p:cNvPr id="13" name="TextBox 12">
            <a:extLst>
              <a:ext uri="{FF2B5EF4-FFF2-40B4-BE49-F238E27FC236}">
                <a16:creationId xmlns:a16="http://schemas.microsoft.com/office/drawing/2014/main" id="{293F1BCF-B548-46D7-925E-7103DBC7D14E}"/>
              </a:ext>
            </a:extLst>
          </p:cNvPr>
          <p:cNvSpPr txBox="1"/>
          <p:nvPr/>
        </p:nvSpPr>
        <p:spPr>
          <a:xfrm>
            <a:off x="8834907" y="6100420"/>
            <a:ext cx="5731098" cy="1573508"/>
          </a:xfrm>
          <a:prstGeom prst="rect">
            <a:avLst/>
          </a:prstGeom>
          <a:noFill/>
        </p:spPr>
        <p:txBody>
          <a:bodyPr wrap="square" rtlCol="0">
            <a:spAutoFit/>
          </a:bodyPr>
          <a:lstStyle/>
          <a:p>
            <a:pPr algn="just">
              <a:lnSpc>
                <a:spcPct val="150000"/>
              </a:lnSpc>
            </a:pPr>
            <a:r>
              <a:rPr lang="id-ID" sz="1650" dirty="0">
                <a:solidFill>
                  <a:srgbClr val="002060"/>
                </a:solidFill>
                <a:latin typeface="Roboto" panose="02000000000000000000" pitchFamily="2" charset="0"/>
                <a:ea typeface="Roboto" panose="02000000000000000000" pitchFamily="2"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ex ea commodo consequat. </a:t>
            </a:r>
            <a:endParaRPr lang="en-US" sz="1650" dirty="0">
              <a:solidFill>
                <a:srgbClr val="002060"/>
              </a:solidFill>
              <a:latin typeface="Roboto" panose="02000000000000000000" pitchFamily="2" charset="0"/>
              <a:ea typeface="Roboto" panose="02000000000000000000" pitchFamily="2" charset="0"/>
              <a:cs typeface="Lato" panose="020F0502020204030203" pitchFamily="34" charset="0"/>
            </a:endParaRPr>
          </a:p>
        </p:txBody>
      </p:sp>
      <p:sp>
        <p:nvSpPr>
          <p:cNvPr id="14" name="TextBox 13">
            <a:extLst>
              <a:ext uri="{FF2B5EF4-FFF2-40B4-BE49-F238E27FC236}">
                <a16:creationId xmlns:a16="http://schemas.microsoft.com/office/drawing/2014/main" id="{E3C09B10-FCB0-427F-A619-289C6EEC9389}"/>
              </a:ext>
            </a:extLst>
          </p:cNvPr>
          <p:cNvSpPr txBox="1"/>
          <p:nvPr/>
        </p:nvSpPr>
        <p:spPr>
          <a:xfrm>
            <a:off x="9790016" y="3735250"/>
            <a:ext cx="6778041" cy="1569660"/>
          </a:xfrm>
          <a:prstGeom prst="rect">
            <a:avLst/>
          </a:prstGeom>
          <a:noFill/>
        </p:spPr>
        <p:txBody>
          <a:bodyPr wrap="square" rtlCol="0">
            <a:spAutoFit/>
          </a:bodyPr>
          <a:lstStyle/>
          <a:p>
            <a:r>
              <a:rPr lang="id-ID" sz="3200" dirty="0">
                <a:solidFill>
                  <a:schemeClr val="tx2"/>
                </a:solidFill>
                <a:latin typeface="Roboto" panose="02000000000000000000" pitchFamily="2" charset="0"/>
                <a:ea typeface="Roboto" panose="02000000000000000000" pitchFamily="2" charset="0"/>
                <a:cs typeface="Lato" panose="020F0502020204030203" pitchFamily="34" charset="0"/>
              </a:rPr>
              <a:t>Lorem ipsum dolor sit amet, consectetur adipiscing elit, sed do eiusmod tempor.</a:t>
            </a:r>
            <a:endParaRPr lang="en-US" sz="3200" dirty="0">
              <a:solidFill>
                <a:schemeClr val="tx2"/>
              </a:solidFill>
              <a:latin typeface="Fivo Sans Med" pitchFamily="50" charset="0"/>
            </a:endParaRPr>
          </a:p>
        </p:txBody>
      </p:sp>
      <p:sp>
        <p:nvSpPr>
          <p:cNvPr id="15" name="TextBox 14">
            <a:extLst>
              <a:ext uri="{FF2B5EF4-FFF2-40B4-BE49-F238E27FC236}">
                <a16:creationId xmlns:a16="http://schemas.microsoft.com/office/drawing/2014/main" id="{5602CF53-5199-4E53-9422-6D96E221BFE5}"/>
              </a:ext>
            </a:extLst>
          </p:cNvPr>
          <p:cNvSpPr txBox="1"/>
          <p:nvPr/>
        </p:nvSpPr>
        <p:spPr>
          <a:xfrm>
            <a:off x="6442847" y="9777604"/>
            <a:ext cx="5976257" cy="323165"/>
          </a:xfrm>
          <a:prstGeom prst="rect">
            <a:avLst/>
          </a:prstGeom>
          <a:noFill/>
        </p:spPr>
        <p:txBody>
          <a:bodyPr wrap="square" rtlCol="0">
            <a:spAutoFit/>
          </a:bodyPr>
          <a:lstStyle/>
          <a:p>
            <a:r>
              <a:rPr lang="en-US" sz="1500" spc="450" dirty="0">
                <a:solidFill>
                  <a:srgbClr val="002060"/>
                </a:solidFill>
                <a:latin typeface="Roboto" panose="02000000000000000000" pitchFamily="2" charset="0"/>
                <a:ea typeface="Roboto" panose="02000000000000000000" pitchFamily="2" charset="0"/>
              </a:rPr>
              <a:t>PRESENTATION TEMPLATE</a:t>
            </a:r>
          </a:p>
        </p:txBody>
      </p:sp>
      <p:sp>
        <p:nvSpPr>
          <p:cNvPr id="16" name="Freeform 5">
            <a:extLst>
              <a:ext uri="{FF2B5EF4-FFF2-40B4-BE49-F238E27FC236}">
                <a16:creationId xmlns:a16="http://schemas.microsoft.com/office/drawing/2014/main" id="{243B3FCE-BB26-4769-8421-AB8096D4C84A}"/>
              </a:ext>
            </a:extLst>
          </p:cNvPr>
          <p:cNvSpPr>
            <a:spLocks/>
          </p:cNvSpPr>
          <p:nvPr/>
        </p:nvSpPr>
        <p:spPr bwMode="auto">
          <a:xfrm rot="20871801">
            <a:off x="15328395" y="9021847"/>
            <a:ext cx="2479323" cy="453611"/>
          </a:xfrm>
          <a:custGeom>
            <a:avLst/>
            <a:gdLst>
              <a:gd name="T0" fmla="*/ 22 w 2056"/>
              <a:gd name="T1" fmla="*/ 332 h 374"/>
              <a:gd name="T2" fmla="*/ 2056 w 2056"/>
              <a:gd name="T3" fmla="*/ 0 h 374"/>
              <a:gd name="T4" fmla="*/ 33 w 2056"/>
              <a:gd name="T5" fmla="*/ 372 h 374"/>
              <a:gd name="T6" fmla="*/ 22 w 2056"/>
              <a:gd name="T7" fmla="*/ 332 h 374"/>
            </a:gdLst>
            <a:ahLst/>
            <a:cxnLst>
              <a:cxn ang="0">
                <a:pos x="T0" y="T1"/>
              </a:cxn>
              <a:cxn ang="0">
                <a:pos x="T2" y="T3"/>
              </a:cxn>
              <a:cxn ang="0">
                <a:pos x="T4" y="T5"/>
              </a:cxn>
              <a:cxn ang="0">
                <a:pos x="T6" y="T7"/>
              </a:cxn>
            </a:cxnLst>
            <a:rect l="0" t="0" r="r" b="b"/>
            <a:pathLst>
              <a:path w="2056" h="374">
                <a:moveTo>
                  <a:pt x="22" y="332"/>
                </a:moveTo>
                <a:cubicBezTo>
                  <a:pt x="663" y="73"/>
                  <a:pt x="2056" y="0"/>
                  <a:pt x="2056" y="0"/>
                </a:cubicBezTo>
                <a:cubicBezTo>
                  <a:pt x="33" y="372"/>
                  <a:pt x="33" y="372"/>
                  <a:pt x="33" y="372"/>
                </a:cubicBezTo>
                <a:cubicBezTo>
                  <a:pt x="8" y="374"/>
                  <a:pt x="0" y="341"/>
                  <a:pt x="22" y="332"/>
                </a:cubicBezTo>
                <a:close/>
              </a:path>
            </a:pathLst>
          </a:custGeom>
          <a:solidFill>
            <a:srgbClr val="002060"/>
          </a:solidFill>
          <a:ln>
            <a:noFill/>
          </a:ln>
        </p:spPr>
        <p:txBody>
          <a:bodyPr vert="horz" wrap="square" lIns="137160" tIns="68580" rIns="137160" bIns="68580" numCol="1" anchor="t" anchorCtr="0" compatLnSpc="1">
            <a:prstTxWarp prst="textNoShape">
              <a:avLst/>
            </a:prstTxWarp>
          </a:bodyPr>
          <a:lstStyle/>
          <a:p>
            <a:endParaRPr lang="en-US" sz="4050" dirty="0"/>
          </a:p>
        </p:txBody>
      </p:sp>
      <p:sp>
        <p:nvSpPr>
          <p:cNvPr id="6" name="Picture Placeholder 5">
            <a:extLst>
              <a:ext uri="{FF2B5EF4-FFF2-40B4-BE49-F238E27FC236}">
                <a16:creationId xmlns:a16="http://schemas.microsoft.com/office/drawing/2014/main" id="{E6B1B34C-73F7-404A-9149-3B21E4EC53B9}"/>
              </a:ext>
            </a:extLst>
          </p:cNvPr>
          <p:cNvSpPr>
            <a:spLocks noGrp="1"/>
          </p:cNvSpPr>
          <p:nvPr>
            <p:ph type="pic" sz="quarter" idx="10"/>
          </p:nvPr>
        </p:nvSpPr>
        <p:spPr/>
      </p:sp>
    </p:spTree>
    <p:extLst>
      <p:ext uri="{BB962C8B-B14F-4D97-AF65-F5344CB8AC3E}">
        <p14:creationId xmlns:p14="http://schemas.microsoft.com/office/powerpoint/2010/main" val="42086978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a:extLst>
              <a:ext uri="{FF2B5EF4-FFF2-40B4-BE49-F238E27FC236}">
                <a16:creationId xmlns:a16="http://schemas.microsoft.com/office/drawing/2014/main" id="{FC945376-3940-43F5-9242-548D3F1B64E2}"/>
              </a:ext>
            </a:extLst>
          </p:cNvPr>
          <p:cNvSpPr txBox="1"/>
          <p:nvPr/>
        </p:nvSpPr>
        <p:spPr>
          <a:xfrm>
            <a:off x="6898482" y="3670334"/>
            <a:ext cx="11789568" cy="3554819"/>
          </a:xfrm>
          <a:prstGeom prst="rect">
            <a:avLst/>
          </a:prstGeom>
          <a:noFill/>
        </p:spPr>
        <p:txBody>
          <a:bodyPr wrap="square" rtlCol="0">
            <a:spAutoFit/>
          </a:bodyPr>
          <a:lstStyle/>
          <a:p>
            <a:r>
              <a:rPr lang="en-US" sz="22500" spc="450" dirty="0">
                <a:solidFill>
                  <a:srgbClr val="002060"/>
                </a:solidFill>
                <a:latin typeface="Brush Script MT" panose="03060802040406070304" pitchFamily="66" charset="-122"/>
                <a:ea typeface="Brush Script MT" panose="03060802040406070304" pitchFamily="66" charset="-122"/>
                <a:cs typeface="Brush Script MT" panose="03060802040406070304" pitchFamily="66" charset="-122"/>
              </a:rPr>
              <a:t>Text here</a:t>
            </a:r>
          </a:p>
        </p:txBody>
      </p:sp>
      <p:sp>
        <p:nvSpPr>
          <p:cNvPr id="20" name="TextBox 19">
            <a:extLst>
              <a:ext uri="{FF2B5EF4-FFF2-40B4-BE49-F238E27FC236}">
                <a16:creationId xmlns:a16="http://schemas.microsoft.com/office/drawing/2014/main" id="{47998AB9-9316-4C75-BF73-656F3578ABFB}"/>
              </a:ext>
            </a:extLst>
          </p:cNvPr>
          <p:cNvSpPr txBox="1"/>
          <p:nvPr/>
        </p:nvSpPr>
        <p:spPr>
          <a:xfrm>
            <a:off x="1242378" y="1903493"/>
            <a:ext cx="14214627" cy="811761"/>
          </a:xfrm>
          <a:prstGeom prst="rect">
            <a:avLst/>
          </a:prstGeom>
          <a:noFill/>
        </p:spPr>
        <p:txBody>
          <a:bodyPr wrap="square" rtlCol="0">
            <a:spAutoFit/>
          </a:bodyPr>
          <a:lstStyle/>
          <a:p>
            <a:pPr algn="just">
              <a:lnSpc>
                <a:spcPct val="150000"/>
              </a:lnSpc>
            </a:pPr>
            <a:r>
              <a:rPr lang="id-ID" sz="1650" dirty="0">
                <a:solidFill>
                  <a:schemeClr val="tx2"/>
                </a:solidFill>
                <a:latin typeface="Roboto" panose="02000000000000000000" pitchFamily="2" charset="0"/>
                <a:ea typeface="Roboto" panose="02000000000000000000" pitchFamily="2"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ex ea commodo consequat. </a:t>
            </a:r>
            <a:endParaRPr lang="en-US" sz="1650" dirty="0">
              <a:solidFill>
                <a:schemeClr val="tx2"/>
              </a:solidFill>
              <a:latin typeface="Roboto" panose="02000000000000000000" pitchFamily="2" charset="0"/>
              <a:ea typeface="Roboto" panose="02000000000000000000" pitchFamily="2" charset="0"/>
              <a:cs typeface="Lato" panose="020F0502020204030203" pitchFamily="34" charset="0"/>
            </a:endParaRPr>
          </a:p>
        </p:txBody>
      </p:sp>
      <p:sp>
        <p:nvSpPr>
          <p:cNvPr id="21" name="Shape 5408">
            <a:extLst>
              <a:ext uri="{FF2B5EF4-FFF2-40B4-BE49-F238E27FC236}">
                <a16:creationId xmlns:a16="http://schemas.microsoft.com/office/drawing/2014/main" id="{F23F4F82-66A4-4DED-AC03-F1E4A1B75D1F}"/>
              </a:ext>
            </a:extLst>
          </p:cNvPr>
          <p:cNvSpPr/>
          <p:nvPr/>
        </p:nvSpPr>
        <p:spPr>
          <a:xfrm>
            <a:off x="10249794" y="7751516"/>
            <a:ext cx="808263" cy="692796"/>
          </a:xfrm>
          <a:custGeom>
            <a:avLst/>
            <a:gdLst/>
            <a:ahLst/>
            <a:cxnLst>
              <a:cxn ang="0">
                <a:pos x="wd2" y="hd2"/>
              </a:cxn>
              <a:cxn ang="5400000">
                <a:pos x="wd2" y="hd2"/>
              </a:cxn>
              <a:cxn ang="10800000">
                <a:pos x="wd2" y="hd2"/>
              </a:cxn>
              <a:cxn ang="16200000">
                <a:pos x="wd2" y="hd2"/>
              </a:cxn>
            </a:cxnLst>
            <a:rect l="0" t="0" r="r" b="b"/>
            <a:pathLst>
              <a:path w="21600" h="21600" extrusionOk="0">
                <a:moveTo>
                  <a:pt x="21600" y="19738"/>
                </a:moveTo>
                <a:cubicBezTo>
                  <a:pt x="21600" y="20855"/>
                  <a:pt x="20965" y="21600"/>
                  <a:pt x="20012" y="21600"/>
                </a:cubicBezTo>
                <a:cubicBezTo>
                  <a:pt x="1588" y="21600"/>
                  <a:pt x="1588" y="21600"/>
                  <a:pt x="1588" y="21600"/>
                </a:cubicBezTo>
                <a:cubicBezTo>
                  <a:pt x="635" y="21600"/>
                  <a:pt x="0" y="20855"/>
                  <a:pt x="0" y="19738"/>
                </a:cubicBezTo>
                <a:cubicBezTo>
                  <a:pt x="0" y="1490"/>
                  <a:pt x="0" y="1490"/>
                  <a:pt x="0" y="1490"/>
                </a:cubicBezTo>
                <a:cubicBezTo>
                  <a:pt x="0" y="745"/>
                  <a:pt x="635" y="0"/>
                  <a:pt x="1588" y="0"/>
                </a:cubicBezTo>
                <a:cubicBezTo>
                  <a:pt x="20012" y="0"/>
                  <a:pt x="20012" y="0"/>
                  <a:pt x="20012" y="0"/>
                </a:cubicBezTo>
                <a:cubicBezTo>
                  <a:pt x="20965" y="0"/>
                  <a:pt x="21600" y="745"/>
                  <a:pt x="21600" y="1490"/>
                </a:cubicBezTo>
                <a:lnTo>
                  <a:pt x="21600" y="19738"/>
                </a:lnTo>
                <a:close/>
                <a:moveTo>
                  <a:pt x="20012" y="5214"/>
                </a:moveTo>
                <a:cubicBezTo>
                  <a:pt x="20012" y="3724"/>
                  <a:pt x="20012" y="3724"/>
                  <a:pt x="20012" y="3724"/>
                </a:cubicBezTo>
                <a:cubicBezTo>
                  <a:pt x="20012" y="1490"/>
                  <a:pt x="20012" y="1490"/>
                  <a:pt x="20012" y="1490"/>
                </a:cubicBezTo>
                <a:cubicBezTo>
                  <a:pt x="9847" y="1490"/>
                  <a:pt x="9847" y="1490"/>
                  <a:pt x="9847" y="1490"/>
                </a:cubicBezTo>
                <a:cubicBezTo>
                  <a:pt x="9212" y="3352"/>
                  <a:pt x="9212" y="3352"/>
                  <a:pt x="9212" y="3352"/>
                </a:cubicBezTo>
                <a:cubicBezTo>
                  <a:pt x="1588" y="3352"/>
                  <a:pt x="1588" y="3352"/>
                  <a:pt x="1588" y="3352"/>
                </a:cubicBezTo>
                <a:cubicBezTo>
                  <a:pt x="1588" y="5214"/>
                  <a:pt x="1588" y="5214"/>
                  <a:pt x="1588" y="5214"/>
                </a:cubicBezTo>
                <a:lnTo>
                  <a:pt x="20012" y="5214"/>
                </a:lnTo>
                <a:close/>
                <a:moveTo>
                  <a:pt x="20012" y="19738"/>
                </a:moveTo>
                <a:cubicBezTo>
                  <a:pt x="20012" y="17876"/>
                  <a:pt x="20012" y="17876"/>
                  <a:pt x="20012" y="17876"/>
                </a:cubicBezTo>
                <a:cubicBezTo>
                  <a:pt x="1588" y="17876"/>
                  <a:pt x="1588" y="17876"/>
                  <a:pt x="1588" y="17876"/>
                </a:cubicBezTo>
                <a:cubicBezTo>
                  <a:pt x="1588" y="19738"/>
                  <a:pt x="1588" y="19738"/>
                  <a:pt x="1588" y="19738"/>
                </a:cubicBezTo>
                <a:lnTo>
                  <a:pt x="20012" y="19738"/>
                </a:lnTo>
                <a:close/>
                <a:moveTo>
                  <a:pt x="7624" y="2607"/>
                </a:moveTo>
                <a:cubicBezTo>
                  <a:pt x="7624" y="745"/>
                  <a:pt x="7624" y="745"/>
                  <a:pt x="7624" y="745"/>
                </a:cubicBezTo>
                <a:cubicBezTo>
                  <a:pt x="2859" y="745"/>
                  <a:pt x="2859" y="745"/>
                  <a:pt x="2859" y="745"/>
                </a:cubicBezTo>
                <a:cubicBezTo>
                  <a:pt x="2859" y="2607"/>
                  <a:pt x="2859" y="2607"/>
                  <a:pt x="2859" y="2607"/>
                </a:cubicBezTo>
                <a:lnTo>
                  <a:pt x="7624" y="2607"/>
                </a:lnTo>
                <a:close/>
                <a:moveTo>
                  <a:pt x="10800" y="6331"/>
                </a:moveTo>
                <a:cubicBezTo>
                  <a:pt x="8259" y="6331"/>
                  <a:pt x="6035" y="8566"/>
                  <a:pt x="6035" y="11545"/>
                </a:cubicBezTo>
                <a:cubicBezTo>
                  <a:pt x="6035" y="14524"/>
                  <a:pt x="8259" y="17131"/>
                  <a:pt x="10800" y="17131"/>
                </a:cubicBezTo>
                <a:cubicBezTo>
                  <a:pt x="13341" y="17131"/>
                  <a:pt x="15247" y="14524"/>
                  <a:pt x="15247" y="11545"/>
                </a:cubicBezTo>
                <a:cubicBezTo>
                  <a:pt x="15247" y="8566"/>
                  <a:pt x="13341" y="6331"/>
                  <a:pt x="10800" y="6331"/>
                </a:cubicBezTo>
                <a:close/>
                <a:moveTo>
                  <a:pt x="10800" y="15269"/>
                </a:moveTo>
                <a:cubicBezTo>
                  <a:pt x="8894" y="15269"/>
                  <a:pt x="7624" y="13779"/>
                  <a:pt x="7624" y="11545"/>
                </a:cubicBezTo>
                <a:cubicBezTo>
                  <a:pt x="7624" y="9683"/>
                  <a:pt x="8894" y="7821"/>
                  <a:pt x="10800" y="7821"/>
                </a:cubicBezTo>
                <a:cubicBezTo>
                  <a:pt x="12388" y="7821"/>
                  <a:pt x="13659" y="9683"/>
                  <a:pt x="13659" y="11545"/>
                </a:cubicBezTo>
                <a:cubicBezTo>
                  <a:pt x="13659" y="13779"/>
                  <a:pt x="12388" y="15269"/>
                  <a:pt x="10800" y="15269"/>
                </a:cubicBezTo>
                <a:close/>
                <a:moveTo>
                  <a:pt x="10800" y="9310"/>
                </a:moveTo>
                <a:cubicBezTo>
                  <a:pt x="9529" y="9310"/>
                  <a:pt x="8894" y="10428"/>
                  <a:pt x="8894" y="11545"/>
                </a:cubicBezTo>
                <a:cubicBezTo>
                  <a:pt x="8894" y="11917"/>
                  <a:pt x="8894" y="11917"/>
                  <a:pt x="9212" y="11917"/>
                </a:cubicBezTo>
                <a:cubicBezTo>
                  <a:pt x="9529" y="11917"/>
                  <a:pt x="9529" y="11917"/>
                  <a:pt x="9529" y="11545"/>
                </a:cubicBezTo>
                <a:cubicBezTo>
                  <a:pt x="9529" y="10800"/>
                  <a:pt x="10165" y="10055"/>
                  <a:pt x="10800" y="10055"/>
                </a:cubicBezTo>
                <a:cubicBezTo>
                  <a:pt x="10800" y="10055"/>
                  <a:pt x="11118" y="10055"/>
                  <a:pt x="11118" y="9683"/>
                </a:cubicBezTo>
                <a:cubicBezTo>
                  <a:pt x="11118" y="9683"/>
                  <a:pt x="10800" y="9310"/>
                  <a:pt x="10800" y="9310"/>
                </a:cubicBezTo>
                <a:close/>
              </a:path>
            </a:pathLst>
          </a:custGeom>
          <a:solidFill>
            <a:srgbClr val="001E55"/>
          </a:solidFill>
          <a:ln w="12700" cap="flat">
            <a:noFill/>
            <a:miter lim="400000"/>
          </a:ln>
          <a:effectLst/>
        </p:spPr>
        <p:txBody>
          <a:bodyPr wrap="square" lIns="137157" tIns="137157" rIns="137157" bIns="137157" numCol="1" anchor="t">
            <a:noAutofit/>
          </a:bodyPr>
          <a:lstStyle/>
          <a:p>
            <a:pPr>
              <a:defRPr sz="2400">
                <a:solidFill>
                  <a:srgbClr val="000000"/>
                </a:solidFill>
                <a:latin typeface="Calibri"/>
                <a:ea typeface="Calibri"/>
                <a:cs typeface="Calibri"/>
                <a:sym typeface="Calibri"/>
              </a:defRPr>
            </a:pPr>
            <a:endParaRPr sz="7200" dirty="0">
              <a:solidFill>
                <a:schemeClr val="tx2"/>
              </a:solidFill>
            </a:endParaRPr>
          </a:p>
        </p:txBody>
      </p:sp>
      <p:sp>
        <p:nvSpPr>
          <p:cNvPr id="23" name="TextBox 22">
            <a:extLst>
              <a:ext uri="{FF2B5EF4-FFF2-40B4-BE49-F238E27FC236}">
                <a16:creationId xmlns:a16="http://schemas.microsoft.com/office/drawing/2014/main" id="{9CE0C5FF-0282-467A-B46F-356ECDFA20DD}"/>
              </a:ext>
            </a:extLst>
          </p:cNvPr>
          <p:cNvSpPr txBox="1"/>
          <p:nvPr/>
        </p:nvSpPr>
        <p:spPr>
          <a:xfrm>
            <a:off x="11505804" y="8039987"/>
            <a:ext cx="4169337" cy="811761"/>
          </a:xfrm>
          <a:prstGeom prst="rect">
            <a:avLst/>
          </a:prstGeom>
          <a:noFill/>
        </p:spPr>
        <p:txBody>
          <a:bodyPr wrap="square" rtlCol="0">
            <a:spAutoFit/>
          </a:bodyPr>
          <a:lstStyle/>
          <a:p>
            <a:pPr algn="just">
              <a:lnSpc>
                <a:spcPct val="150000"/>
              </a:lnSpc>
            </a:pPr>
            <a:r>
              <a:rPr lang="id-ID" sz="1650" dirty="0">
                <a:solidFill>
                  <a:schemeClr val="tx2"/>
                </a:solidFill>
                <a:latin typeface="Roboto" panose="02000000000000000000" pitchFamily="2" charset="0"/>
                <a:ea typeface="Roboto" panose="02000000000000000000" pitchFamily="2" charset="0"/>
                <a:cs typeface="Lato" panose="020F0502020204030203" pitchFamily="34" charset="0"/>
              </a:rPr>
              <a:t>Lorem ipsum dolor sit amet, consectetur adipiscing elit, sed do eiusmod tempor</a:t>
            </a:r>
            <a:endParaRPr lang="en-US" sz="1650" dirty="0">
              <a:solidFill>
                <a:schemeClr val="tx2"/>
              </a:solidFill>
              <a:latin typeface="Roboto" panose="02000000000000000000" pitchFamily="2" charset="0"/>
              <a:ea typeface="Roboto" panose="02000000000000000000" pitchFamily="2" charset="0"/>
              <a:cs typeface="Lato" panose="020F0502020204030203" pitchFamily="34" charset="0"/>
            </a:endParaRPr>
          </a:p>
        </p:txBody>
      </p:sp>
      <p:sp>
        <p:nvSpPr>
          <p:cNvPr id="24" name="TextBox 23">
            <a:extLst>
              <a:ext uri="{FF2B5EF4-FFF2-40B4-BE49-F238E27FC236}">
                <a16:creationId xmlns:a16="http://schemas.microsoft.com/office/drawing/2014/main" id="{CDF5444E-CA7C-46A7-8B26-D43EF6D4B65A}"/>
              </a:ext>
            </a:extLst>
          </p:cNvPr>
          <p:cNvSpPr txBox="1"/>
          <p:nvPr/>
        </p:nvSpPr>
        <p:spPr>
          <a:xfrm>
            <a:off x="11505804" y="7670656"/>
            <a:ext cx="2515980" cy="369332"/>
          </a:xfrm>
          <a:prstGeom prst="rect">
            <a:avLst/>
          </a:prstGeom>
          <a:noFill/>
        </p:spPr>
        <p:txBody>
          <a:bodyPr wrap="square" rtlCol="0">
            <a:spAutoFit/>
          </a:bodyPr>
          <a:lstStyle/>
          <a:p>
            <a:pPr>
              <a:tabLst>
                <a:tab pos="5386388" algn="l"/>
              </a:tabLst>
            </a:pPr>
            <a:r>
              <a:rPr lang="en-US" sz="1800" b="1" spc="450" dirty="0">
                <a:solidFill>
                  <a:schemeClr val="tx2"/>
                </a:solidFill>
                <a:latin typeface="Roboto" panose="02000000000000000000" pitchFamily="2" charset="0"/>
                <a:ea typeface="Roboto" panose="02000000000000000000" pitchFamily="2" charset="0"/>
                <a:cs typeface="Times New Roman" panose="02020603050405020304" pitchFamily="18" charset="0"/>
              </a:rPr>
              <a:t>Tex Here</a:t>
            </a:r>
          </a:p>
        </p:txBody>
      </p:sp>
      <p:sp>
        <p:nvSpPr>
          <p:cNvPr id="7" name="Picture Placeholder 6">
            <a:extLst>
              <a:ext uri="{FF2B5EF4-FFF2-40B4-BE49-F238E27FC236}">
                <a16:creationId xmlns:a16="http://schemas.microsoft.com/office/drawing/2014/main" id="{7368C4C3-812F-4932-9D3F-18897B5F50FE}"/>
              </a:ext>
            </a:extLst>
          </p:cNvPr>
          <p:cNvSpPr>
            <a:spLocks noGrp="1"/>
          </p:cNvSpPr>
          <p:nvPr>
            <p:ph type="pic" sz="quarter" idx="10"/>
          </p:nvPr>
        </p:nvSpPr>
        <p:spPr/>
      </p:sp>
      <p:sp>
        <p:nvSpPr>
          <p:cNvPr id="9" name="Picture Placeholder 8">
            <a:extLst>
              <a:ext uri="{FF2B5EF4-FFF2-40B4-BE49-F238E27FC236}">
                <a16:creationId xmlns:a16="http://schemas.microsoft.com/office/drawing/2014/main" id="{5F620E6E-9762-46C0-BE48-906B30C672E3}"/>
              </a:ext>
            </a:extLst>
          </p:cNvPr>
          <p:cNvSpPr>
            <a:spLocks noGrp="1"/>
          </p:cNvSpPr>
          <p:nvPr>
            <p:ph type="pic" sz="quarter" idx="11"/>
          </p:nvPr>
        </p:nvSpPr>
        <p:spPr/>
      </p:sp>
    </p:spTree>
    <p:extLst>
      <p:ext uri="{BB962C8B-B14F-4D97-AF65-F5344CB8AC3E}">
        <p14:creationId xmlns:p14="http://schemas.microsoft.com/office/powerpoint/2010/main" val="7393112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330FCF9-32C2-42EE-B090-AC39750DCEEE}"/>
              </a:ext>
            </a:extLst>
          </p:cNvPr>
          <p:cNvSpPr/>
          <p:nvPr/>
        </p:nvSpPr>
        <p:spPr>
          <a:xfrm>
            <a:off x="9949544" y="794"/>
            <a:ext cx="8338457" cy="10287000"/>
          </a:xfrm>
          <a:prstGeom prst="rect">
            <a:avLst/>
          </a:prstGeom>
          <a:solidFill>
            <a:srgbClr val="001E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dirty="0">
              <a:solidFill>
                <a:srgbClr val="001E55"/>
              </a:solidFill>
              <a:highlight>
                <a:srgbClr val="FFFF00"/>
              </a:highlight>
            </a:endParaRPr>
          </a:p>
        </p:txBody>
      </p:sp>
      <p:sp>
        <p:nvSpPr>
          <p:cNvPr id="10" name="TextBox 9">
            <a:extLst>
              <a:ext uri="{FF2B5EF4-FFF2-40B4-BE49-F238E27FC236}">
                <a16:creationId xmlns:a16="http://schemas.microsoft.com/office/drawing/2014/main" id="{5F27A869-A400-468C-9986-38D0265A4570}"/>
              </a:ext>
            </a:extLst>
          </p:cNvPr>
          <p:cNvSpPr txBox="1"/>
          <p:nvPr/>
        </p:nvSpPr>
        <p:spPr>
          <a:xfrm>
            <a:off x="3355094" y="5547086"/>
            <a:ext cx="5293062" cy="1954381"/>
          </a:xfrm>
          <a:prstGeom prst="rect">
            <a:avLst/>
          </a:prstGeom>
          <a:noFill/>
        </p:spPr>
        <p:txBody>
          <a:bodyPr wrap="square" rtlCol="0">
            <a:spAutoFit/>
          </a:bodyPr>
          <a:lstStyle/>
          <a:p>
            <a:pPr algn="just">
              <a:lnSpc>
                <a:spcPct val="150000"/>
              </a:lnSpc>
            </a:pPr>
            <a:r>
              <a:rPr lang="id-ID" sz="1650" dirty="0">
                <a:solidFill>
                  <a:srgbClr val="002060"/>
                </a:solidFill>
                <a:latin typeface="Roboto" panose="02000000000000000000" pitchFamily="2" charset="0"/>
                <a:ea typeface="Roboto" panose="02000000000000000000" pitchFamily="2"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ex ea commodo consequat. </a:t>
            </a:r>
            <a:endParaRPr lang="en-US" sz="1650" dirty="0">
              <a:solidFill>
                <a:srgbClr val="002060"/>
              </a:solidFill>
              <a:latin typeface="Roboto" panose="02000000000000000000" pitchFamily="2" charset="0"/>
              <a:ea typeface="Roboto" panose="02000000000000000000" pitchFamily="2" charset="0"/>
              <a:cs typeface="Lato" panose="020F0502020204030203" pitchFamily="34" charset="0"/>
            </a:endParaRPr>
          </a:p>
        </p:txBody>
      </p:sp>
      <p:sp>
        <p:nvSpPr>
          <p:cNvPr id="11" name="TextBox 10">
            <a:extLst>
              <a:ext uri="{FF2B5EF4-FFF2-40B4-BE49-F238E27FC236}">
                <a16:creationId xmlns:a16="http://schemas.microsoft.com/office/drawing/2014/main" id="{29018F5E-021C-4D9B-B362-B8CF42A3C194}"/>
              </a:ext>
            </a:extLst>
          </p:cNvPr>
          <p:cNvSpPr txBox="1"/>
          <p:nvPr/>
        </p:nvSpPr>
        <p:spPr>
          <a:xfrm>
            <a:off x="3355094" y="2235805"/>
            <a:ext cx="4362638" cy="2062103"/>
          </a:xfrm>
          <a:prstGeom prst="rect">
            <a:avLst/>
          </a:prstGeom>
          <a:noFill/>
        </p:spPr>
        <p:txBody>
          <a:bodyPr wrap="square" rtlCol="0">
            <a:spAutoFit/>
          </a:bodyPr>
          <a:lstStyle/>
          <a:p>
            <a:r>
              <a:rPr lang="id-ID" sz="3200" dirty="0">
                <a:solidFill>
                  <a:schemeClr val="tx2"/>
                </a:solidFill>
                <a:latin typeface="Roboto" panose="02000000000000000000" pitchFamily="2" charset="0"/>
                <a:ea typeface="Roboto" panose="02000000000000000000" pitchFamily="2" charset="0"/>
                <a:cs typeface="Lato" panose="020F0502020204030203" pitchFamily="34" charset="0"/>
              </a:rPr>
              <a:t>Lorem ipsum dolor sit amet, sectetur elit, sed do eiusmod tempor incididunt.</a:t>
            </a:r>
            <a:endParaRPr lang="en-US" sz="3200" dirty="0">
              <a:solidFill>
                <a:schemeClr val="tx2"/>
              </a:solidFill>
              <a:latin typeface="Fivo Sans Med" pitchFamily="50" charset="0"/>
            </a:endParaRPr>
          </a:p>
        </p:txBody>
      </p:sp>
      <p:sp>
        <p:nvSpPr>
          <p:cNvPr id="14" name="TextBox 13">
            <a:extLst>
              <a:ext uri="{FF2B5EF4-FFF2-40B4-BE49-F238E27FC236}">
                <a16:creationId xmlns:a16="http://schemas.microsoft.com/office/drawing/2014/main" id="{33B05127-0BC6-42D5-97AD-B6B844355C82}"/>
              </a:ext>
            </a:extLst>
          </p:cNvPr>
          <p:cNvSpPr txBox="1"/>
          <p:nvPr/>
        </p:nvSpPr>
        <p:spPr>
          <a:xfrm rot="16200000">
            <a:off x="-2065747" y="3340928"/>
            <a:ext cx="6422234" cy="2123658"/>
          </a:xfrm>
          <a:prstGeom prst="rect">
            <a:avLst/>
          </a:prstGeom>
          <a:noFill/>
        </p:spPr>
        <p:txBody>
          <a:bodyPr wrap="square" rtlCol="0">
            <a:spAutoFit/>
          </a:bodyPr>
          <a:lstStyle/>
          <a:p>
            <a:r>
              <a:rPr lang="en-US" sz="13200" spc="450" dirty="0">
                <a:solidFill>
                  <a:srgbClr val="002060"/>
                </a:solidFill>
                <a:latin typeface="Brush Script MT" panose="03060802040406070304" pitchFamily="66" charset="-122"/>
                <a:ea typeface="Brush Script MT" panose="03060802040406070304" pitchFamily="66" charset="-122"/>
                <a:cs typeface="Brush Script MT" panose="03060802040406070304" pitchFamily="66" charset="-122"/>
              </a:rPr>
              <a:t>Beautiful</a:t>
            </a:r>
          </a:p>
        </p:txBody>
      </p:sp>
      <p:sp>
        <p:nvSpPr>
          <p:cNvPr id="15" name="TextBox 14">
            <a:extLst>
              <a:ext uri="{FF2B5EF4-FFF2-40B4-BE49-F238E27FC236}">
                <a16:creationId xmlns:a16="http://schemas.microsoft.com/office/drawing/2014/main" id="{450024F1-40AD-4460-89FA-C8418B8C1582}"/>
              </a:ext>
            </a:extLst>
          </p:cNvPr>
          <p:cNvSpPr txBox="1"/>
          <p:nvPr/>
        </p:nvSpPr>
        <p:spPr>
          <a:xfrm>
            <a:off x="9949544" y="8727616"/>
            <a:ext cx="8338456" cy="323165"/>
          </a:xfrm>
          <a:prstGeom prst="rect">
            <a:avLst/>
          </a:prstGeom>
          <a:noFill/>
        </p:spPr>
        <p:txBody>
          <a:bodyPr wrap="square" rtlCol="0">
            <a:spAutoFit/>
          </a:bodyPr>
          <a:lstStyle/>
          <a:p>
            <a:pPr algn="ctr"/>
            <a:r>
              <a:rPr lang="en-US" sz="1500" spc="450" dirty="0">
                <a:solidFill>
                  <a:schemeClr val="bg1"/>
                </a:solidFill>
                <a:latin typeface="Roboto" panose="02000000000000000000" pitchFamily="2" charset="0"/>
                <a:ea typeface="Roboto" panose="02000000000000000000" pitchFamily="2" charset="0"/>
              </a:rPr>
              <a:t>PRESENTATION TEMPLATE</a:t>
            </a:r>
          </a:p>
        </p:txBody>
      </p:sp>
      <p:sp>
        <p:nvSpPr>
          <p:cNvPr id="6" name="Picture Placeholder 5">
            <a:extLst>
              <a:ext uri="{FF2B5EF4-FFF2-40B4-BE49-F238E27FC236}">
                <a16:creationId xmlns:a16="http://schemas.microsoft.com/office/drawing/2014/main" id="{6F6F612A-4490-4826-950F-2C5D8F35F0C1}"/>
              </a:ext>
            </a:extLst>
          </p:cNvPr>
          <p:cNvSpPr>
            <a:spLocks noGrp="1"/>
          </p:cNvSpPr>
          <p:nvPr>
            <p:ph type="pic" sz="quarter" idx="10"/>
          </p:nvPr>
        </p:nvSpPr>
        <p:spPr/>
      </p:sp>
    </p:spTree>
    <p:extLst>
      <p:ext uri="{BB962C8B-B14F-4D97-AF65-F5344CB8AC3E}">
        <p14:creationId xmlns:p14="http://schemas.microsoft.com/office/powerpoint/2010/main" val="5189125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4149C373-8F51-43FE-925A-3AA3BE3F1FCE}"/>
              </a:ext>
            </a:extLst>
          </p:cNvPr>
          <p:cNvSpPr txBox="1"/>
          <p:nvPr/>
        </p:nvSpPr>
        <p:spPr>
          <a:xfrm>
            <a:off x="8251372" y="7691217"/>
            <a:ext cx="3396344" cy="1573508"/>
          </a:xfrm>
          <a:prstGeom prst="rect">
            <a:avLst/>
          </a:prstGeom>
          <a:noFill/>
        </p:spPr>
        <p:txBody>
          <a:bodyPr wrap="square" rtlCol="0">
            <a:spAutoFit/>
          </a:bodyPr>
          <a:lstStyle/>
          <a:p>
            <a:pPr algn="just">
              <a:lnSpc>
                <a:spcPct val="150000"/>
              </a:lnSpc>
            </a:pPr>
            <a:r>
              <a:rPr lang="id-ID" sz="1650" dirty="0">
                <a:solidFill>
                  <a:schemeClr val="tx2"/>
                </a:solidFill>
                <a:latin typeface="Roboto" panose="02000000000000000000" pitchFamily="2" charset="0"/>
                <a:ea typeface="Roboto" panose="02000000000000000000" pitchFamily="2" charset="0"/>
                <a:cs typeface="Lato" panose="020F0502020204030203" pitchFamily="34" charset="0"/>
              </a:rPr>
              <a:t>Lorem ipsum dolor sit amet, consectetur adipiscing elit, sed do eiusmod tempor incididunt ut labore et dolore magna aliqua.</a:t>
            </a:r>
            <a:endParaRPr lang="en-US" sz="1650" dirty="0">
              <a:solidFill>
                <a:schemeClr val="tx2"/>
              </a:solidFill>
              <a:latin typeface="Roboto" panose="02000000000000000000" pitchFamily="2" charset="0"/>
              <a:ea typeface="Roboto" panose="02000000000000000000" pitchFamily="2" charset="0"/>
              <a:cs typeface="Lato" panose="020F0502020204030203" pitchFamily="34" charset="0"/>
            </a:endParaRPr>
          </a:p>
        </p:txBody>
      </p:sp>
      <p:sp>
        <p:nvSpPr>
          <p:cNvPr id="14" name="TextBox 13">
            <a:extLst>
              <a:ext uri="{FF2B5EF4-FFF2-40B4-BE49-F238E27FC236}">
                <a16:creationId xmlns:a16="http://schemas.microsoft.com/office/drawing/2014/main" id="{9AD249A5-A350-4A1B-B7CA-9CAFC6F8FFF0}"/>
              </a:ext>
            </a:extLst>
          </p:cNvPr>
          <p:cNvSpPr txBox="1"/>
          <p:nvPr/>
        </p:nvSpPr>
        <p:spPr>
          <a:xfrm>
            <a:off x="1220704" y="4217057"/>
            <a:ext cx="6224336" cy="1754326"/>
          </a:xfrm>
          <a:prstGeom prst="rect">
            <a:avLst/>
          </a:prstGeom>
          <a:noFill/>
        </p:spPr>
        <p:txBody>
          <a:bodyPr wrap="square" rtlCol="0">
            <a:spAutoFit/>
          </a:bodyPr>
          <a:lstStyle/>
          <a:p>
            <a:r>
              <a:rPr lang="id-ID" sz="3600" dirty="0">
                <a:solidFill>
                  <a:schemeClr val="tx2"/>
                </a:solidFill>
                <a:latin typeface="Roboto" panose="02000000000000000000" pitchFamily="2" charset="0"/>
                <a:ea typeface="Roboto" panose="02000000000000000000" pitchFamily="2" charset="0"/>
                <a:cs typeface="Lato" panose="020F0502020204030203" pitchFamily="34" charset="0"/>
              </a:rPr>
              <a:t>Lorem ipsum dolor sit amet, consectetur adipiscing elit, sed do eiusmod tempor.</a:t>
            </a:r>
            <a:endParaRPr lang="en-US" sz="3600" dirty="0">
              <a:solidFill>
                <a:schemeClr val="tx2"/>
              </a:solidFill>
              <a:latin typeface="Fivo Sans Med" pitchFamily="50" charset="0"/>
            </a:endParaRPr>
          </a:p>
        </p:txBody>
      </p:sp>
      <p:sp>
        <p:nvSpPr>
          <p:cNvPr id="16" name="TextBox 15">
            <a:extLst>
              <a:ext uri="{FF2B5EF4-FFF2-40B4-BE49-F238E27FC236}">
                <a16:creationId xmlns:a16="http://schemas.microsoft.com/office/drawing/2014/main" id="{36C5CA29-F2D0-4991-AAD1-748164A5C43F}"/>
              </a:ext>
            </a:extLst>
          </p:cNvPr>
          <p:cNvSpPr txBox="1"/>
          <p:nvPr/>
        </p:nvSpPr>
        <p:spPr>
          <a:xfrm>
            <a:off x="13558159" y="7691217"/>
            <a:ext cx="3396344" cy="1573508"/>
          </a:xfrm>
          <a:prstGeom prst="rect">
            <a:avLst/>
          </a:prstGeom>
          <a:noFill/>
        </p:spPr>
        <p:txBody>
          <a:bodyPr wrap="square" rtlCol="0">
            <a:spAutoFit/>
          </a:bodyPr>
          <a:lstStyle/>
          <a:p>
            <a:pPr algn="just">
              <a:lnSpc>
                <a:spcPct val="150000"/>
              </a:lnSpc>
            </a:pPr>
            <a:r>
              <a:rPr lang="id-ID" sz="1650" dirty="0">
                <a:solidFill>
                  <a:schemeClr val="tx2"/>
                </a:solidFill>
                <a:latin typeface="Roboto" panose="02000000000000000000" pitchFamily="2" charset="0"/>
                <a:ea typeface="Roboto" panose="02000000000000000000" pitchFamily="2" charset="0"/>
                <a:cs typeface="Lato" panose="020F0502020204030203" pitchFamily="34" charset="0"/>
              </a:rPr>
              <a:t>Lorem ipsum dolor sit amet, consectetur adipiscing elit, sed do eiusmod tempor incididunt ut labore et dolore magna aliqua.</a:t>
            </a:r>
            <a:endParaRPr lang="en-US" sz="1650" dirty="0">
              <a:solidFill>
                <a:schemeClr val="tx2"/>
              </a:solidFill>
              <a:latin typeface="Roboto" panose="02000000000000000000" pitchFamily="2" charset="0"/>
              <a:ea typeface="Roboto" panose="02000000000000000000" pitchFamily="2" charset="0"/>
              <a:cs typeface="Lato" panose="020F0502020204030203" pitchFamily="34" charset="0"/>
            </a:endParaRPr>
          </a:p>
        </p:txBody>
      </p:sp>
      <p:sp>
        <p:nvSpPr>
          <p:cNvPr id="17" name="TextBox 16">
            <a:extLst>
              <a:ext uri="{FF2B5EF4-FFF2-40B4-BE49-F238E27FC236}">
                <a16:creationId xmlns:a16="http://schemas.microsoft.com/office/drawing/2014/main" id="{BA96718A-37FA-4365-BC2E-8E0AF07FFE97}"/>
              </a:ext>
            </a:extLst>
          </p:cNvPr>
          <p:cNvSpPr txBox="1"/>
          <p:nvPr/>
        </p:nvSpPr>
        <p:spPr>
          <a:xfrm>
            <a:off x="8251370" y="7104170"/>
            <a:ext cx="2515980" cy="369332"/>
          </a:xfrm>
          <a:prstGeom prst="rect">
            <a:avLst/>
          </a:prstGeom>
          <a:noFill/>
        </p:spPr>
        <p:txBody>
          <a:bodyPr wrap="square" rtlCol="0">
            <a:spAutoFit/>
          </a:bodyPr>
          <a:lstStyle/>
          <a:p>
            <a:pPr>
              <a:tabLst>
                <a:tab pos="5386388" algn="l"/>
              </a:tabLst>
            </a:pPr>
            <a:r>
              <a:rPr lang="en-US" sz="1800" b="1" spc="450" dirty="0">
                <a:solidFill>
                  <a:schemeClr val="tx2"/>
                </a:solidFill>
                <a:latin typeface="Roboto" panose="02000000000000000000" pitchFamily="2" charset="0"/>
                <a:ea typeface="Roboto" panose="02000000000000000000" pitchFamily="2" charset="0"/>
                <a:cs typeface="Times New Roman" panose="02020603050405020304" pitchFamily="18" charset="0"/>
              </a:rPr>
              <a:t>Tex Here</a:t>
            </a:r>
          </a:p>
        </p:txBody>
      </p:sp>
      <p:sp>
        <p:nvSpPr>
          <p:cNvPr id="18" name="TextBox 17">
            <a:extLst>
              <a:ext uri="{FF2B5EF4-FFF2-40B4-BE49-F238E27FC236}">
                <a16:creationId xmlns:a16="http://schemas.microsoft.com/office/drawing/2014/main" id="{15B227B4-7104-419F-A9AC-1C60C263FC47}"/>
              </a:ext>
            </a:extLst>
          </p:cNvPr>
          <p:cNvSpPr txBox="1"/>
          <p:nvPr/>
        </p:nvSpPr>
        <p:spPr>
          <a:xfrm>
            <a:off x="13558158" y="7104170"/>
            <a:ext cx="2515980" cy="369332"/>
          </a:xfrm>
          <a:prstGeom prst="rect">
            <a:avLst/>
          </a:prstGeom>
          <a:noFill/>
        </p:spPr>
        <p:txBody>
          <a:bodyPr wrap="square" rtlCol="0">
            <a:spAutoFit/>
          </a:bodyPr>
          <a:lstStyle/>
          <a:p>
            <a:pPr>
              <a:tabLst>
                <a:tab pos="5386388" algn="l"/>
              </a:tabLst>
            </a:pPr>
            <a:r>
              <a:rPr lang="en-US" sz="1800" b="1" spc="450" dirty="0">
                <a:solidFill>
                  <a:schemeClr val="tx2"/>
                </a:solidFill>
                <a:latin typeface="Roboto" panose="02000000000000000000" pitchFamily="2" charset="0"/>
                <a:ea typeface="Roboto" panose="02000000000000000000" pitchFamily="2" charset="0"/>
                <a:cs typeface="Times New Roman" panose="02020603050405020304" pitchFamily="18" charset="0"/>
              </a:rPr>
              <a:t>Tex Here</a:t>
            </a:r>
          </a:p>
        </p:txBody>
      </p:sp>
      <p:sp>
        <p:nvSpPr>
          <p:cNvPr id="21" name="Rectangle 20">
            <a:extLst>
              <a:ext uri="{FF2B5EF4-FFF2-40B4-BE49-F238E27FC236}">
                <a16:creationId xmlns:a16="http://schemas.microsoft.com/office/drawing/2014/main" id="{E65B3CFD-7B26-413D-BCEC-86A61C10B13F}"/>
              </a:ext>
            </a:extLst>
          </p:cNvPr>
          <p:cNvSpPr/>
          <p:nvPr/>
        </p:nvSpPr>
        <p:spPr>
          <a:xfrm>
            <a:off x="1333499" y="978469"/>
            <a:ext cx="1953987" cy="2738574"/>
          </a:xfrm>
          <a:prstGeom prst="rect">
            <a:avLst/>
          </a:prstGeom>
          <a:solidFill>
            <a:srgbClr val="001E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dirty="0"/>
          </a:p>
        </p:txBody>
      </p:sp>
      <p:sp>
        <p:nvSpPr>
          <p:cNvPr id="22" name="TextBox 21">
            <a:extLst>
              <a:ext uri="{FF2B5EF4-FFF2-40B4-BE49-F238E27FC236}">
                <a16:creationId xmlns:a16="http://schemas.microsoft.com/office/drawing/2014/main" id="{C3B9369D-A0EC-40AC-97D0-BB3825A2315B}"/>
              </a:ext>
            </a:extLst>
          </p:cNvPr>
          <p:cNvSpPr txBox="1"/>
          <p:nvPr/>
        </p:nvSpPr>
        <p:spPr>
          <a:xfrm>
            <a:off x="1220704" y="7506550"/>
            <a:ext cx="5976257" cy="346249"/>
          </a:xfrm>
          <a:prstGeom prst="rect">
            <a:avLst/>
          </a:prstGeom>
          <a:noFill/>
        </p:spPr>
        <p:txBody>
          <a:bodyPr wrap="square" rtlCol="0">
            <a:spAutoFit/>
          </a:bodyPr>
          <a:lstStyle/>
          <a:p>
            <a:r>
              <a:rPr lang="en-US" sz="1650" spc="450" dirty="0">
                <a:solidFill>
                  <a:schemeClr val="tx2"/>
                </a:solidFill>
                <a:latin typeface="Roboto" panose="02000000000000000000" pitchFamily="2" charset="0"/>
                <a:ea typeface="Roboto" panose="02000000000000000000" pitchFamily="2" charset="0"/>
              </a:rPr>
              <a:t>PRESENTATION TEMPLATE</a:t>
            </a:r>
          </a:p>
        </p:txBody>
      </p:sp>
      <p:sp>
        <p:nvSpPr>
          <p:cNvPr id="7" name="Picture Placeholder 6">
            <a:extLst>
              <a:ext uri="{FF2B5EF4-FFF2-40B4-BE49-F238E27FC236}">
                <a16:creationId xmlns:a16="http://schemas.microsoft.com/office/drawing/2014/main" id="{5FF02DC7-E35D-441F-8871-FC7C840EAE1A}"/>
              </a:ext>
            </a:extLst>
          </p:cNvPr>
          <p:cNvSpPr>
            <a:spLocks noGrp="1"/>
          </p:cNvSpPr>
          <p:nvPr>
            <p:ph type="pic" sz="quarter" idx="10"/>
          </p:nvPr>
        </p:nvSpPr>
        <p:spPr/>
      </p:sp>
      <p:sp>
        <p:nvSpPr>
          <p:cNvPr id="9" name="Picture Placeholder 8">
            <a:extLst>
              <a:ext uri="{FF2B5EF4-FFF2-40B4-BE49-F238E27FC236}">
                <a16:creationId xmlns:a16="http://schemas.microsoft.com/office/drawing/2014/main" id="{50769F3C-2B91-431E-A5F4-202B06718607}"/>
              </a:ext>
            </a:extLst>
          </p:cNvPr>
          <p:cNvSpPr>
            <a:spLocks noGrp="1"/>
          </p:cNvSpPr>
          <p:nvPr>
            <p:ph type="pic" sz="quarter" idx="11"/>
          </p:nvPr>
        </p:nvSpPr>
        <p:spPr/>
      </p:sp>
    </p:spTree>
    <p:extLst>
      <p:ext uri="{BB962C8B-B14F-4D97-AF65-F5344CB8AC3E}">
        <p14:creationId xmlns:p14="http://schemas.microsoft.com/office/powerpoint/2010/main" val="12484166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271BDC6F-4568-46A6-8CA5-59ADE594B16D}"/>
              </a:ext>
            </a:extLst>
          </p:cNvPr>
          <p:cNvSpPr txBox="1"/>
          <p:nvPr/>
        </p:nvSpPr>
        <p:spPr>
          <a:xfrm>
            <a:off x="2378439" y="397710"/>
            <a:ext cx="9751809" cy="3554819"/>
          </a:xfrm>
          <a:prstGeom prst="rect">
            <a:avLst/>
          </a:prstGeom>
          <a:noFill/>
        </p:spPr>
        <p:txBody>
          <a:bodyPr wrap="square" rtlCol="0">
            <a:spAutoFit/>
          </a:bodyPr>
          <a:lstStyle/>
          <a:p>
            <a:r>
              <a:rPr lang="en-US" sz="22500" spc="450" dirty="0">
                <a:solidFill>
                  <a:srgbClr val="002060"/>
                </a:solidFill>
                <a:latin typeface="Brush Script MT" panose="03060802040406070304" pitchFamily="66" charset="-122"/>
                <a:ea typeface="Brush Script MT" panose="03060802040406070304" pitchFamily="66" charset="-122"/>
                <a:cs typeface="Brush Script MT" panose="03060802040406070304" pitchFamily="66" charset="-122"/>
              </a:rPr>
              <a:t>Beautiful</a:t>
            </a:r>
          </a:p>
        </p:txBody>
      </p:sp>
      <p:sp>
        <p:nvSpPr>
          <p:cNvPr id="13" name="TextBox 12">
            <a:extLst>
              <a:ext uri="{FF2B5EF4-FFF2-40B4-BE49-F238E27FC236}">
                <a16:creationId xmlns:a16="http://schemas.microsoft.com/office/drawing/2014/main" id="{3F8FA421-5FCE-42DC-881F-A57D70438A87}"/>
              </a:ext>
            </a:extLst>
          </p:cNvPr>
          <p:cNvSpPr txBox="1"/>
          <p:nvPr/>
        </p:nvSpPr>
        <p:spPr>
          <a:xfrm>
            <a:off x="6817864" y="3631350"/>
            <a:ext cx="4205958" cy="2554545"/>
          </a:xfrm>
          <a:prstGeom prst="rect">
            <a:avLst/>
          </a:prstGeom>
          <a:noFill/>
        </p:spPr>
        <p:txBody>
          <a:bodyPr wrap="square" rtlCol="0">
            <a:spAutoFit/>
          </a:bodyPr>
          <a:lstStyle/>
          <a:p>
            <a:r>
              <a:rPr lang="id-ID" sz="3200" dirty="0">
                <a:solidFill>
                  <a:schemeClr val="tx2"/>
                </a:solidFill>
                <a:latin typeface="Roboto" panose="02000000000000000000" pitchFamily="2" charset="0"/>
                <a:ea typeface="Roboto" panose="02000000000000000000" pitchFamily="2" charset="0"/>
                <a:cs typeface="Lato" panose="020F0502020204030203" pitchFamily="34" charset="0"/>
              </a:rPr>
              <a:t>Lorem ipsum dolor sit amet, sectetur adipiscing elit, sed do eiusmod tempor incididunt</a:t>
            </a:r>
            <a:endParaRPr lang="en-US" sz="3200" dirty="0">
              <a:solidFill>
                <a:schemeClr val="tx2"/>
              </a:solidFill>
              <a:latin typeface="Fivo Sans Med" pitchFamily="50" charset="0"/>
            </a:endParaRPr>
          </a:p>
        </p:txBody>
      </p:sp>
      <p:sp>
        <p:nvSpPr>
          <p:cNvPr id="14" name="TextBox 13">
            <a:extLst>
              <a:ext uri="{FF2B5EF4-FFF2-40B4-BE49-F238E27FC236}">
                <a16:creationId xmlns:a16="http://schemas.microsoft.com/office/drawing/2014/main" id="{29B3C5D1-DF05-42D5-8124-C6065ECBE38B}"/>
              </a:ext>
            </a:extLst>
          </p:cNvPr>
          <p:cNvSpPr txBox="1"/>
          <p:nvPr/>
        </p:nvSpPr>
        <p:spPr>
          <a:xfrm>
            <a:off x="3118757" y="7742058"/>
            <a:ext cx="4205958" cy="1573508"/>
          </a:xfrm>
          <a:prstGeom prst="rect">
            <a:avLst/>
          </a:prstGeom>
          <a:noFill/>
        </p:spPr>
        <p:txBody>
          <a:bodyPr wrap="square" rtlCol="0">
            <a:spAutoFit/>
          </a:bodyPr>
          <a:lstStyle/>
          <a:p>
            <a:pPr algn="just">
              <a:lnSpc>
                <a:spcPct val="150000"/>
              </a:lnSpc>
            </a:pPr>
            <a:r>
              <a:rPr lang="id-ID" sz="1650" dirty="0">
                <a:solidFill>
                  <a:schemeClr val="tx2"/>
                </a:solidFill>
                <a:latin typeface="Roboto" panose="02000000000000000000" pitchFamily="2" charset="0"/>
                <a:ea typeface="Roboto" panose="02000000000000000000" pitchFamily="2" charset="0"/>
                <a:cs typeface="Lato" panose="020F0502020204030203" pitchFamily="34" charset="0"/>
              </a:rPr>
              <a:t>Lorem ipsum dolor sit amet, consectetur adipiscing elit, sed do eiusmod tempor incididunt ut labore et dolore magna aliqua.</a:t>
            </a:r>
            <a:endParaRPr lang="en-US" sz="1650" dirty="0">
              <a:solidFill>
                <a:schemeClr val="tx2"/>
              </a:solidFill>
              <a:latin typeface="Roboto" panose="02000000000000000000" pitchFamily="2" charset="0"/>
              <a:ea typeface="Roboto" panose="02000000000000000000" pitchFamily="2" charset="0"/>
              <a:cs typeface="Lato" panose="020F0502020204030203" pitchFamily="34" charset="0"/>
            </a:endParaRPr>
          </a:p>
        </p:txBody>
      </p:sp>
      <p:sp>
        <p:nvSpPr>
          <p:cNvPr id="15" name="TextBox 14">
            <a:extLst>
              <a:ext uri="{FF2B5EF4-FFF2-40B4-BE49-F238E27FC236}">
                <a16:creationId xmlns:a16="http://schemas.microsoft.com/office/drawing/2014/main" id="{CFF87E23-8114-4041-AA52-ADA4325250DD}"/>
              </a:ext>
            </a:extLst>
          </p:cNvPr>
          <p:cNvSpPr txBox="1"/>
          <p:nvPr/>
        </p:nvSpPr>
        <p:spPr>
          <a:xfrm>
            <a:off x="3118755" y="7155011"/>
            <a:ext cx="2515980" cy="369332"/>
          </a:xfrm>
          <a:prstGeom prst="rect">
            <a:avLst/>
          </a:prstGeom>
          <a:noFill/>
        </p:spPr>
        <p:txBody>
          <a:bodyPr wrap="square" rtlCol="0">
            <a:spAutoFit/>
          </a:bodyPr>
          <a:lstStyle/>
          <a:p>
            <a:pPr>
              <a:tabLst>
                <a:tab pos="5386388" algn="l"/>
              </a:tabLst>
            </a:pPr>
            <a:r>
              <a:rPr lang="en-US" sz="1800" b="1" spc="450" dirty="0">
                <a:solidFill>
                  <a:schemeClr val="tx2"/>
                </a:solidFill>
                <a:latin typeface="Roboto" panose="02000000000000000000" pitchFamily="2" charset="0"/>
                <a:ea typeface="Roboto" panose="02000000000000000000" pitchFamily="2" charset="0"/>
                <a:cs typeface="Times New Roman" panose="02020603050405020304" pitchFamily="18" charset="0"/>
              </a:rPr>
              <a:t>Tex Here</a:t>
            </a:r>
          </a:p>
        </p:txBody>
      </p:sp>
      <p:sp>
        <p:nvSpPr>
          <p:cNvPr id="18" name="TextBox 17">
            <a:extLst>
              <a:ext uri="{FF2B5EF4-FFF2-40B4-BE49-F238E27FC236}">
                <a16:creationId xmlns:a16="http://schemas.microsoft.com/office/drawing/2014/main" id="{67F641CA-6EDF-40E1-865F-9F0DE3C53D0C}"/>
              </a:ext>
            </a:extLst>
          </p:cNvPr>
          <p:cNvSpPr txBox="1"/>
          <p:nvPr/>
        </p:nvSpPr>
        <p:spPr>
          <a:xfrm>
            <a:off x="1080659" y="4720540"/>
            <a:ext cx="1639089" cy="1573508"/>
          </a:xfrm>
          <a:prstGeom prst="rect">
            <a:avLst/>
          </a:prstGeom>
          <a:noFill/>
        </p:spPr>
        <p:txBody>
          <a:bodyPr wrap="square" rtlCol="0">
            <a:spAutoFit/>
          </a:bodyPr>
          <a:lstStyle/>
          <a:p>
            <a:pPr algn="just">
              <a:lnSpc>
                <a:spcPct val="150000"/>
              </a:lnSpc>
            </a:pPr>
            <a:r>
              <a:rPr lang="id-ID" sz="1650" dirty="0">
                <a:solidFill>
                  <a:schemeClr val="tx2"/>
                </a:solidFill>
                <a:latin typeface="Roboto" panose="02000000000000000000" pitchFamily="2" charset="0"/>
                <a:ea typeface="Roboto" panose="02000000000000000000" pitchFamily="2" charset="0"/>
                <a:cs typeface="Lato" panose="020F0502020204030203" pitchFamily="34" charset="0"/>
              </a:rPr>
              <a:t>Lorem ipsum dolor sit amet, consectetur adipiscing elit,.</a:t>
            </a:r>
            <a:endParaRPr lang="en-US" sz="1650" dirty="0">
              <a:solidFill>
                <a:schemeClr val="tx2"/>
              </a:solidFill>
              <a:latin typeface="Roboto" panose="02000000000000000000" pitchFamily="2" charset="0"/>
              <a:ea typeface="Roboto" panose="02000000000000000000" pitchFamily="2" charset="0"/>
              <a:cs typeface="Lato" panose="020F0502020204030203" pitchFamily="34" charset="0"/>
            </a:endParaRPr>
          </a:p>
        </p:txBody>
      </p:sp>
      <p:sp>
        <p:nvSpPr>
          <p:cNvPr id="24" name="Freeform 5">
            <a:extLst>
              <a:ext uri="{FF2B5EF4-FFF2-40B4-BE49-F238E27FC236}">
                <a16:creationId xmlns:a16="http://schemas.microsoft.com/office/drawing/2014/main" id="{DBF7825D-7A1F-4AA3-BDC9-FEAB9EE8B17E}"/>
              </a:ext>
            </a:extLst>
          </p:cNvPr>
          <p:cNvSpPr>
            <a:spLocks/>
          </p:cNvSpPr>
          <p:nvPr/>
        </p:nvSpPr>
        <p:spPr bwMode="auto">
          <a:xfrm rot="20280693">
            <a:off x="14459539" y="8179123"/>
            <a:ext cx="3626645" cy="664370"/>
          </a:xfrm>
          <a:custGeom>
            <a:avLst/>
            <a:gdLst>
              <a:gd name="T0" fmla="*/ 22 w 2056"/>
              <a:gd name="T1" fmla="*/ 332 h 374"/>
              <a:gd name="T2" fmla="*/ 2056 w 2056"/>
              <a:gd name="T3" fmla="*/ 0 h 374"/>
              <a:gd name="T4" fmla="*/ 33 w 2056"/>
              <a:gd name="T5" fmla="*/ 372 h 374"/>
              <a:gd name="T6" fmla="*/ 22 w 2056"/>
              <a:gd name="T7" fmla="*/ 332 h 374"/>
            </a:gdLst>
            <a:ahLst/>
            <a:cxnLst>
              <a:cxn ang="0">
                <a:pos x="T0" y="T1"/>
              </a:cxn>
              <a:cxn ang="0">
                <a:pos x="T2" y="T3"/>
              </a:cxn>
              <a:cxn ang="0">
                <a:pos x="T4" y="T5"/>
              </a:cxn>
              <a:cxn ang="0">
                <a:pos x="T6" y="T7"/>
              </a:cxn>
            </a:cxnLst>
            <a:rect l="0" t="0" r="r" b="b"/>
            <a:pathLst>
              <a:path w="2056" h="374">
                <a:moveTo>
                  <a:pt x="22" y="332"/>
                </a:moveTo>
                <a:cubicBezTo>
                  <a:pt x="663" y="73"/>
                  <a:pt x="2056" y="0"/>
                  <a:pt x="2056" y="0"/>
                </a:cubicBezTo>
                <a:cubicBezTo>
                  <a:pt x="33" y="372"/>
                  <a:pt x="33" y="372"/>
                  <a:pt x="33" y="372"/>
                </a:cubicBezTo>
                <a:cubicBezTo>
                  <a:pt x="8" y="374"/>
                  <a:pt x="0" y="341"/>
                  <a:pt x="22" y="332"/>
                </a:cubicBezTo>
                <a:close/>
              </a:path>
            </a:pathLst>
          </a:custGeom>
          <a:solidFill>
            <a:srgbClr val="001E55"/>
          </a:solidFill>
          <a:ln>
            <a:noFill/>
          </a:ln>
        </p:spPr>
        <p:txBody>
          <a:bodyPr vert="horz" wrap="square" lIns="137160" tIns="68580" rIns="137160" bIns="68580" numCol="1" anchor="t" anchorCtr="0" compatLnSpc="1">
            <a:prstTxWarp prst="textNoShape">
              <a:avLst/>
            </a:prstTxWarp>
          </a:bodyPr>
          <a:lstStyle/>
          <a:p>
            <a:endParaRPr lang="en-US" sz="4050" dirty="0">
              <a:highlight>
                <a:srgbClr val="001E55"/>
              </a:highlight>
            </a:endParaRPr>
          </a:p>
        </p:txBody>
      </p:sp>
      <p:sp>
        <p:nvSpPr>
          <p:cNvPr id="5" name="Picture Placeholder 4">
            <a:extLst>
              <a:ext uri="{FF2B5EF4-FFF2-40B4-BE49-F238E27FC236}">
                <a16:creationId xmlns:a16="http://schemas.microsoft.com/office/drawing/2014/main" id="{09D828EB-3A59-4669-9710-990CCB72C1B5}"/>
              </a:ext>
            </a:extLst>
          </p:cNvPr>
          <p:cNvSpPr>
            <a:spLocks noGrp="1"/>
          </p:cNvSpPr>
          <p:nvPr>
            <p:ph type="pic" sz="quarter" idx="11"/>
          </p:nvPr>
        </p:nvSpPr>
        <p:spPr/>
      </p:sp>
      <p:sp>
        <p:nvSpPr>
          <p:cNvPr id="8" name="Picture Placeholder 7">
            <a:extLst>
              <a:ext uri="{FF2B5EF4-FFF2-40B4-BE49-F238E27FC236}">
                <a16:creationId xmlns:a16="http://schemas.microsoft.com/office/drawing/2014/main" id="{88BEBF18-C108-4464-BC59-9355E55CD064}"/>
              </a:ext>
            </a:extLst>
          </p:cNvPr>
          <p:cNvSpPr>
            <a:spLocks noGrp="1"/>
          </p:cNvSpPr>
          <p:nvPr>
            <p:ph type="pic" sz="quarter" idx="12"/>
          </p:nvPr>
        </p:nvSpPr>
        <p:spPr/>
      </p:sp>
    </p:spTree>
    <p:extLst>
      <p:ext uri="{BB962C8B-B14F-4D97-AF65-F5344CB8AC3E}">
        <p14:creationId xmlns:p14="http://schemas.microsoft.com/office/powerpoint/2010/main" val="8062161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a:extLst>
              <a:ext uri="{FF2B5EF4-FFF2-40B4-BE49-F238E27FC236}">
                <a16:creationId xmlns:a16="http://schemas.microsoft.com/office/drawing/2014/main" id="{A2DF3E91-B277-4D74-B366-EF50330F8036}"/>
              </a:ext>
            </a:extLst>
          </p:cNvPr>
          <p:cNvSpPr txBox="1"/>
          <p:nvPr/>
        </p:nvSpPr>
        <p:spPr>
          <a:xfrm>
            <a:off x="1571424" y="1553542"/>
            <a:ext cx="1639089" cy="2131353"/>
          </a:xfrm>
          <a:prstGeom prst="rect">
            <a:avLst/>
          </a:prstGeom>
          <a:noFill/>
        </p:spPr>
        <p:txBody>
          <a:bodyPr wrap="square" rtlCol="0">
            <a:spAutoFit/>
          </a:bodyPr>
          <a:lstStyle/>
          <a:p>
            <a:pPr>
              <a:lnSpc>
                <a:spcPct val="150000"/>
              </a:lnSpc>
            </a:pPr>
            <a:r>
              <a:rPr lang="id-ID" sz="1500" dirty="0">
                <a:solidFill>
                  <a:schemeClr val="tx2"/>
                </a:solidFill>
                <a:latin typeface="Roboto" panose="02000000000000000000" pitchFamily="2" charset="0"/>
                <a:ea typeface="Roboto" panose="02000000000000000000" pitchFamily="2" charset="0"/>
                <a:cs typeface="Lato" panose="020F0502020204030203" pitchFamily="34" charset="0"/>
              </a:rPr>
              <a:t>Lorem ipsum dolor sit amet, consectetur adipiscing elit,. consectetur adipiscing elit,.</a:t>
            </a:r>
            <a:endParaRPr lang="en-US" sz="1500" dirty="0">
              <a:solidFill>
                <a:schemeClr val="tx2"/>
              </a:solidFill>
              <a:latin typeface="Roboto" panose="02000000000000000000" pitchFamily="2" charset="0"/>
              <a:ea typeface="Roboto" panose="02000000000000000000" pitchFamily="2" charset="0"/>
              <a:cs typeface="Lato" panose="020F0502020204030203" pitchFamily="34" charset="0"/>
            </a:endParaRPr>
          </a:p>
        </p:txBody>
      </p:sp>
      <p:sp>
        <p:nvSpPr>
          <p:cNvPr id="22" name="Rectangle 21">
            <a:extLst>
              <a:ext uri="{FF2B5EF4-FFF2-40B4-BE49-F238E27FC236}">
                <a16:creationId xmlns:a16="http://schemas.microsoft.com/office/drawing/2014/main" id="{0A5E1101-FFB8-435A-92B6-0B06DE99E5B6}"/>
              </a:ext>
            </a:extLst>
          </p:cNvPr>
          <p:cNvSpPr/>
          <p:nvPr/>
        </p:nvSpPr>
        <p:spPr>
          <a:xfrm>
            <a:off x="12344400" y="6066743"/>
            <a:ext cx="5943600" cy="2668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50" dirty="0">
              <a:highlight>
                <a:srgbClr val="001E55"/>
              </a:highlight>
            </a:endParaRPr>
          </a:p>
        </p:txBody>
      </p:sp>
      <p:sp>
        <p:nvSpPr>
          <p:cNvPr id="23" name="TextBox 22">
            <a:extLst>
              <a:ext uri="{FF2B5EF4-FFF2-40B4-BE49-F238E27FC236}">
                <a16:creationId xmlns:a16="http://schemas.microsoft.com/office/drawing/2014/main" id="{1FBAE565-C868-4DBF-AE76-DF33EF0149EC}"/>
              </a:ext>
            </a:extLst>
          </p:cNvPr>
          <p:cNvSpPr txBox="1"/>
          <p:nvPr/>
        </p:nvSpPr>
        <p:spPr>
          <a:xfrm>
            <a:off x="10977222" y="6453109"/>
            <a:ext cx="7066080" cy="2492990"/>
          </a:xfrm>
          <a:prstGeom prst="rect">
            <a:avLst/>
          </a:prstGeom>
          <a:noFill/>
        </p:spPr>
        <p:txBody>
          <a:bodyPr wrap="square" rtlCol="0">
            <a:spAutoFit/>
          </a:bodyPr>
          <a:lstStyle/>
          <a:p>
            <a:r>
              <a:rPr lang="en-US" sz="15600" spc="450" dirty="0">
                <a:solidFill>
                  <a:srgbClr val="001E55"/>
                </a:solidFill>
                <a:latin typeface="Brush Script MT" panose="03060802040406070304" pitchFamily="66" charset="-122"/>
                <a:ea typeface="Brush Script MT" panose="03060802040406070304" pitchFamily="66" charset="-122"/>
                <a:cs typeface="Brush Script MT" panose="03060802040406070304" pitchFamily="66" charset="-122"/>
              </a:rPr>
              <a:t>Beautiful</a:t>
            </a:r>
          </a:p>
        </p:txBody>
      </p:sp>
      <p:sp>
        <p:nvSpPr>
          <p:cNvPr id="24" name="TextBox 23">
            <a:extLst>
              <a:ext uri="{FF2B5EF4-FFF2-40B4-BE49-F238E27FC236}">
                <a16:creationId xmlns:a16="http://schemas.microsoft.com/office/drawing/2014/main" id="{BDDB0BB6-CAB7-4E80-9871-63AFAC320121}"/>
              </a:ext>
            </a:extLst>
          </p:cNvPr>
          <p:cNvSpPr txBox="1"/>
          <p:nvPr/>
        </p:nvSpPr>
        <p:spPr>
          <a:xfrm>
            <a:off x="13213221" y="2272083"/>
            <a:ext cx="4205958" cy="2308324"/>
          </a:xfrm>
          <a:prstGeom prst="rect">
            <a:avLst/>
          </a:prstGeom>
          <a:noFill/>
        </p:spPr>
        <p:txBody>
          <a:bodyPr wrap="square" rtlCol="0">
            <a:spAutoFit/>
          </a:bodyPr>
          <a:lstStyle/>
          <a:p>
            <a:r>
              <a:rPr lang="id-ID" sz="3600" dirty="0">
                <a:solidFill>
                  <a:schemeClr val="tx2"/>
                </a:solidFill>
                <a:latin typeface="Roboto" panose="02000000000000000000" pitchFamily="2" charset="0"/>
                <a:ea typeface="Roboto" panose="02000000000000000000" pitchFamily="2" charset="0"/>
                <a:cs typeface="Lato" panose="020F0502020204030203" pitchFamily="34" charset="0"/>
              </a:rPr>
              <a:t>Lorem ipsum dolor sit amet, sectetur elit, sed do er tempor incididunt.</a:t>
            </a:r>
            <a:endParaRPr lang="en-US" sz="3600" dirty="0">
              <a:solidFill>
                <a:schemeClr val="tx2"/>
              </a:solidFill>
              <a:latin typeface="Fivo Sans Med" pitchFamily="50" charset="0"/>
            </a:endParaRPr>
          </a:p>
        </p:txBody>
      </p:sp>
      <p:sp>
        <p:nvSpPr>
          <p:cNvPr id="26" name="Shape 5568">
            <a:extLst>
              <a:ext uri="{FF2B5EF4-FFF2-40B4-BE49-F238E27FC236}">
                <a16:creationId xmlns:a16="http://schemas.microsoft.com/office/drawing/2014/main" id="{BBDE0EC8-3C02-4F3C-BC03-CD248DFD6A26}"/>
              </a:ext>
            </a:extLst>
          </p:cNvPr>
          <p:cNvSpPr/>
          <p:nvPr/>
        </p:nvSpPr>
        <p:spPr>
          <a:xfrm>
            <a:off x="1925208" y="4734664"/>
            <a:ext cx="566334" cy="797265"/>
          </a:xfrm>
          <a:custGeom>
            <a:avLst/>
            <a:gdLst/>
            <a:ahLst/>
            <a:cxnLst>
              <a:cxn ang="0">
                <a:pos x="wd2" y="hd2"/>
              </a:cxn>
              <a:cxn ang="5400000">
                <a:pos x="wd2" y="hd2"/>
              </a:cxn>
              <a:cxn ang="10800000">
                <a:pos x="wd2" y="hd2"/>
              </a:cxn>
              <a:cxn ang="16200000">
                <a:pos x="wd2" y="hd2"/>
              </a:cxn>
            </a:cxnLst>
            <a:rect l="0" t="0" r="r" b="b"/>
            <a:pathLst>
              <a:path w="21600" h="21600" extrusionOk="0">
                <a:moveTo>
                  <a:pt x="20250" y="13540"/>
                </a:moveTo>
                <a:cubicBezTo>
                  <a:pt x="19350" y="13540"/>
                  <a:pt x="18900" y="13540"/>
                  <a:pt x="18900" y="13218"/>
                </a:cubicBezTo>
                <a:cubicBezTo>
                  <a:pt x="14850" y="9027"/>
                  <a:pt x="14850" y="9027"/>
                  <a:pt x="14850" y="9027"/>
                </a:cubicBezTo>
                <a:cubicBezTo>
                  <a:pt x="13950" y="9027"/>
                  <a:pt x="13950" y="9027"/>
                  <a:pt x="13950" y="9027"/>
                </a:cubicBezTo>
                <a:cubicBezTo>
                  <a:pt x="13950" y="10639"/>
                  <a:pt x="13950" y="10639"/>
                  <a:pt x="13950" y="10639"/>
                </a:cubicBezTo>
                <a:cubicBezTo>
                  <a:pt x="18450" y="15475"/>
                  <a:pt x="18450" y="15475"/>
                  <a:pt x="18450" y="15475"/>
                </a:cubicBezTo>
                <a:cubicBezTo>
                  <a:pt x="18450" y="15797"/>
                  <a:pt x="18450" y="15797"/>
                  <a:pt x="18450" y="16119"/>
                </a:cubicBezTo>
                <a:cubicBezTo>
                  <a:pt x="18450" y="16442"/>
                  <a:pt x="18000" y="16764"/>
                  <a:pt x="17550" y="16764"/>
                </a:cubicBezTo>
                <a:cubicBezTo>
                  <a:pt x="13950" y="16764"/>
                  <a:pt x="13950" y="16764"/>
                  <a:pt x="13950" y="16764"/>
                </a:cubicBezTo>
                <a:cubicBezTo>
                  <a:pt x="13950" y="19988"/>
                  <a:pt x="13950" y="19988"/>
                  <a:pt x="13950" y="19988"/>
                </a:cubicBezTo>
                <a:cubicBezTo>
                  <a:pt x="13950" y="20955"/>
                  <a:pt x="13050" y="21600"/>
                  <a:pt x="12150" y="21600"/>
                </a:cubicBezTo>
                <a:cubicBezTo>
                  <a:pt x="9450" y="21600"/>
                  <a:pt x="9450" y="21600"/>
                  <a:pt x="9450" y="21600"/>
                </a:cubicBezTo>
                <a:cubicBezTo>
                  <a:pt x="8550" y="21600"/>
                  <a:pt x="7650" y="20955"/>
                  <a:pt x="7650" y="19988"/>
                </a:cubicBezTo>
                <a:cubicBezTo>
                  <a:pt x="7650" y="16764"/>
                  <a:pt x="7650" y="16764"/>
                  <a:pt x="7650" y="16764"/>
                </a:cubicBezTo>
                <a:cubicBezTo>
                  <a:pt x="4050" y="16764"/>
                  <a:pt x="4050" y="16764"/>
                  <a:pt x="4050" y="16764"/>
                </a:cubicBezTo>
                <a:cubicBezTo>
                  <a:pt x="3600" y="16764"/>
                  <a:pt x="3150" y="16442"/>
                  <a:pt x="3150" y="16119"/>
                </a:cubicBezTo>
                <a:cubicBezTo>
                  <a:pt x="3150" y="15797"/>
                  <a:pt x="3150" y="15797"/>
                  <a:pt x="3150" y="15475"/>
                </a:cubicBezTo>
                <a:cubicBezTo>
                  <a:pt x="7650" y="10639"/>
                  <a:pt x="7650" y="10639"/>
                  <a:pt x="7650" y="10639"/>
                </a:cubicBezTo>
                <a:cubicBezTo>
                  <a:pt x="7650" y="9027"/>
                  <a:pt x="7650" y="9027"/>
                  <a:pt x="7650" y="9027"/>
                </a:cubicBezTo>
                <a:cubicBezTo>
                  <a:pt x="6750" y="9027"/>
                  <a:pt x="6750" y="9027"/>
                  <a:pt x="6750" y="9027"/>
                </a:cubicBezTo>
                <a:cubicBezTo>
                  <a:pt x="2700" y="13218"/>
                  <a:pt x="2700" y="13218"/>
                  <a:pt x="2700" y="13218"/>
                </a:cubicBezTo>
                <a:cubicBezTo>
                  <a:pt x="2700" y="13540"/>
                  <a:pt x="2250" y="13540"/>
                  <a:pt x="1350" y="13540"/>
                </a:cubicBezTo>
                <a:cubicBezTo>
                  <a:pt x="450" y="13540"/>
                  <a:pt x="0" y="13218"/>
                  <a:pt x="0" y="12573"/>
                </a:cubicBezTo>
                <a:cubicBezTo>
                  <a:pt x="0" y="12251"/>
                  <a:pt x="0" y="11928"/>
                  <a:pt x="0" y="11928"/>
                </a:cubicBezTo>
                <a:cubicBezTo>
                  <a:pt x="4500" y="7093"/>
                  <a:pt x="4500" y="7093"/>
                  <a:pt x="4500" y="7093"/>
                </a:cubicBezTo>
                <a:cubicBezTo>
                  <a:pt x="5400" y="6448"/>
                  <a:pt x="6300" y="5803"/>
                  <a:pt x="7650" y="5803"/>
                </a:cubicBezTo>
                <a:cubicBezTo>
                  <a:pt x="13950" y="5803"/>
                  <a:pt x="13950" y="5803"/>
                  <a:pt x="13950" y="5803"/>
                </a:cubicBezTo>
                <a:cubicBezTo>
                  <a:pt x="15300" y="5803"/>
                  <a:pt x="16650" y="6448"/>
                  <a:pt x="17100" y="7093"/>
                </a:cubicBezTo>
                <a:cubicBezTo>
                  <a:pt x="21600" y="11928"/>
                  <a:pt x="21600" y="11928"/>
                  <a:pt x="21600" y="11928"/>
                </a:cubicBezTo>
                <a:cubicBezTo>
                  <a:pt x="21600" y="11928"/>
                  <a:pt x="21600" y="12251"/>
                  <a:pt x="21600" y="12573"/>
                </a:cubicBezTo>
                <a:cubicBezTo>
                  <a:pt x="21600" y="13218"/>
                  <a:pt x="21150" y="13540"/>
                  <a:pt x="20250" y="13540"/>
                </a:cubicBezTo>
                <a:close/>
                <a:moveTo>
                  <a:pt x="10800" y="5481"/>
                </a:moveTo>
                <a:cubicBezTo>
                  <a:pt x="8550" y="5481"/>
                  <a:pt x="7200" y="4191"/>
                  <a:pt x="7200" y="2579"/>
                </a:cubicBezTo>
                <a:cubicBezTo>
                  <a:pt x="7200" y="1290"/>
                  <a:pt x="8550" y="0"/>
                  <a:pt x="10800" y="0"/>
                </a:cubicBezTo>
                <a:cubicBezTo>
                  <a:pt x="13050" y="0"/>
                  <a:pt x="14850" y="1290"/>
                  <a:pt x="14850" y="2579"/>
                </a:cubicBezTo>
                <a:cubicBezTo>
                  <a:pt x="14850" y="4191"/>
                  <a:pt x="13050" y="5481"/>
                  <a:pt x="10800" y="5481"/>
                </a:cubicBezTo>
                <a:close/>
              </a:path>
            </a:pathLst>
          </a:custGeom>
          <a:solidFill>
            <a:srgbClr val="001E55"/>
          </a:solidFill>
          <a:ln w="12700" cap="flat">
            <a:noFill/>
            <a:miter lim="400000"/>
          </a:ln>
          <a:effectLst/>
        </p:spPr>
        <p:txBody>
          <a:bodyPr wrap="square" lIns="137157" tIns="137157" rIns="137157" bIns="137157" numCol="1" anchor="t">
            <a:noAutofit/>
          </a:bodyPr>
          <a:lstStyle>
            <a:defPPr>
              <a:defRPr lang="en-US"/>
            </a:defPPr>
            <a:lvl1pPr marL="0" algn="l" defTabSz="1828891" rtl="0" eaLnBrk="1" latinLnBrk="0" hangingPunct="1">
              <a:defRPr sz="3600" kern="1200">
                <a:solidFill>
                  <a:schemeClr val="tx1"/>
                </a:solidFill>
                <a:latin typeface="+mn-lt"/>
                <a:ea typeface="+mn-ea"/>
                <a:cs typeface="+mn-cs"/>
              </a:defRPr>
            </a:lvl1pPr>
            <a:lvl2pPr marL="914446" algn="l" defTabSz="1828891" rtl="0" eaLnBrk="1" latinLnBrk="0" hangingPunct="1">
              <a:defRPr sz="3600" kern="1200">
                <a:solidFill>
                  <a:schemeClr val="tx1"/>
                </a:solidFill>
                <a:latin typeface="+mn-lt"/>
                <a:ea typeface="+mn-ea"/>
                <a:cs typeface="+mn-cs"/>
              </a:defRPr>
            </a:lvl2pPr>
            <a:lvl3pPr marL="1828891" algn="l" defTabSz="1828891" rtl="0" eaLnBrk="1" latinLnBrk="0" hangingPunct="1">
              <a:defRPr sz="3600" kern="1200">
                <a:solidFill>
                  <a:schemeClr val="tx1"/>
                </a:solidFill>
                <a:latin typeface="+mn-lt"/>
                <a:ea typeface="+mn-ea"/>
                <a:cs typeface="+mn-cs"/>
              </a:defRPr>
            </a:lvl3pPr>
            <a:lvl4pPr marL="2743337" algn="l" defTabSz="1828891" rtl="0" eaLnBrk="1" latinLnBrk="0" hangingPunct="1">
              <a:defRPr sz="3600" kern="1200">
                <a:solidFill>
                  <a:schemeClr val="tx1"/>
                </a:solidFill>
                <a:latin typeface="+mn-lt"/>
                <a:ea typeface="+mn-ea"/>
                <a:cs typeface="+mn-cs"/>
              </a:defRPr>
            </a:lvl4pPr>
            <a:lvl5pPr marL="3657783" algn="l" defTabSz="1828891" rtl="0" eaLnBrk="1" latinLnBrk="0" hangingPunct="1">
              <a:defRPr sz="3600" kern="1200">
                <a:solidFill>
                  <a:schemeClr val="tx1"/>
                </a:solidFill>
                <a:latin typeface="+mn-lt"/>
                <a:ea typeface="+mn-ea"/>
                <a:cs typeface="+mn-cs"/>
              </a:defRPr>
            </a:lvl5pPr>
            <a:lvl6pPr marL="4572229" algn="l" defTabSz="1828891" rtl="0" eaLnBrk="1" latinLnBrk="0" hangingPunct="1">
              <a:defRPr sz="3600" kern="1200">
                <a:solidFill>
                  <a:schemeClr val="tx1"/>
                </a:solidFill>
                <a:latin typeface="+mn-lt"/>
                <a:ea typeface="+mn-ea"/>
                <a:cs typeface="+mn-cs"/>
              </a:defRPr>
            </a:lvl6pPr>
            <a:lvl7pPr marL="5486674" algn="l" defTabSz="1828891" rtl="0" eaLnBrk="1" latinLnBrk="0" hangingPunct="1">
              <a:defRPr sz="3600" kern="1200">
                <a:solidFill>
                  <a:schemeClr val="tx1"/>
                </a:solidFill>
                <a:latin typeface="+mn-lt"/>
                <a:ea typeface="+mn-ea"/>
                <a:cs typeface="+mn-cs"/>
              </a:defRPr>
            </a:lvl7pPr>
            <a:lvl8pPr marL="6401120" algn="l" defTabSz="1828891" rtl="0" eaLnBrk="1" latinLnBrk="0" hangingPunct="1">
              <a:defRPr sz="3600" kern="1200">
                <a:solidFill>
                  <a:schemeClr val="tx1"/>
                </a:solidFill>
                <a:latin typeface="+mn-lt"/>
                <a:ea typeface="+mn-ea"/>
                <a:cs typeface="+mn-cs"/>
              </a:defRPr>
            </a:lvl8pPr>
            <a:lvl9pPr marL="7315566" algn="l" defTabSz="1828891" rtl="0" eaLnBrk="1" latinLnBrk="0" hangingPunct="1">
              <a:defRPr sz="3600" kern="1200">
                <a:solidFill>
                  <a:schemeClr val="tx1"/>
                </a:solidFill>
                <a:latin typeface="+mn-lt"/>
                <a:ea typeface="+mn-ea"/>
                <a:cs typeface="+mn-cs"/>
              </a:defRPr>
            </a:lvl9pPr>
          </a:lstStyle>
          <a:p>
            <a:pPr defTabSz="1371600">
              <a:defRPr sz="2400">
                <a:solidFill>
                  <a:srgbClr val="000000"/>
                </a:solidFill>
                <a:latin typeface="Calibri"/>
                <a:ea typeface="Calibri"/>
                <a:cs typeface="Calibri"/>
                <a:sym typeface="Calibri"/>
              </a:defRPr>
            </a:pPr>
            <a:endParaRPr sz="7200" dirty="0"/>
          </a:p>
        </p:txBody>
      </p:sp>
      <p:sp>
        <p:nvSpPr>
          <p:cNvPr id="27" name="Shape 5589">
            <a:extLst>
              <a:ext uri="{FF2B5EF4-FFF2-40B4-BE49-F238E27FC236}">
                <a16:creationId xmlns:a16="http://schemas.microsoft.com/office/drawing/2014/main" id="{A05D77EE-1D8D-4BCC-861A-685971AB01E6}"/>
              </a:ext>
            </a:extLst>
          </p:cNvPr>
          <p:cNvSpPr/>
          <p:nvPr/>
        </p:nvSpPr>
        <p:spPr>
          <a:xfrm>
            <a:off x="1861976" y="6442111"/>
            <a:ext cx="692799" cy="687297"/>
          </a:xfrm>
          <a:custGeom>
            <a:avLst/>
            <a:gdLst/>
            <a:ahLst/>
            <a:cxnLst>
              <a:cxn ang="0">
                <a:pos x="wd2" y="hd2"/>
              </a:cxn>
              <a:cxn ang="5400000">
                <a:pos x="wd2" y="hd2"/>
              </a:cxn>
              <a:cxn ang="10800000">
                <a:pos x="wd2" y="hd2"/>
              </a:cxn>
              <a:cxn ang="16200000">
                <a:pos x="wd2" y="hd2"/>
              </a:cxn>
            </a:cxnLst>
            <a:rect l="0" t="0" r="r" b="b"/>
            <a:pathLst>
              <a:path w="21600" h="21600" extrusionOk="0">
                <a:moveTo>
                  <a:pt x="21600" y="18621"/>
                </a:moveTo>
                <a:cubicBezTo>
                  <a:pt x="21600" y="20110"/>
                  <a:pt x="20483" y="21600"/>
                  <a:pt x="18993" y="21600"/>
                </a:cubicBezTo>
                <a:cubicBezTo>
                  <a:pt x="2607" y="21600"/>
                  <a:pt x="2607" y="21600"/>
                  <a:pt x="2607" y="21600"/>
                </a:cubicBezTo>
                <a:cubicBezTo>
                  <a:pt x="1117" y="21600"/>
                  <a:pt x="0" y="20110"/>
                  <a:pt x="0" y="18621"/>
                </a:cubicBezTo>
                <a:cubicBezTo>
                  <a:pt x="0" y="2607"/>
                  <a:pt x="0" y="2607"/>
                  <a:pt x="0" y="2607"/>
                </a:cubicBezTo>
                <a:cubicBezTo>
                  <a:pt x="0" y="1117"/>
                  <a:pt x="1117" y="0"/>
                  <a:pt x="2607" y="0"/>
                </a:cubicBezTo>
                <a:cubicBezTo>
                  <a:pt x="18993" y="0"/>
                  <a:pt x="18993" y="0"/>
                  <a:pt x="18993" y="0"/>
                </a:cubicBezTo>
                <a:cubicBezTo>
                  <a:pt x="20483" y="0"/>
                  <a:pt x="21600" y="1117"/>
                  <a:pt x="21600" y="2607"/>
                </a:cubicBezTo>
                <a:lnTo>
                  <a:pt x="21600" y="18621"/>
                </a:lnTo>
                <a:close/>
                <a:moveTo>
                  <a:pt x="18993" y="8938"/>
                </a:moveTo>
                <a:cubicBezTo>
                  <a:pt x="17131" y="8938"/>
                  <a:pt x="17131" y="8938"/>
                  <a:pt x="17131" y="8938"/>
                </a:cubicBezTo>
                <a:cubicBezTo>
                  <a:pt x="17503" y="9683"/>
                  <a:pt x="17503" y="10055"/>
                  <a:pt x="17503" y="10800"/>
                </a:cubicBezTo>
                <a:cubicBezTo>
                  <a:pt x="17503" y="14524"/>
                  <a:pt x="14524" y="17503"/>
                  <a:pt x="10800" y="17503"/>
                </a:cubicBezTo>
                <a:cubicBezTo>
                  <a:pt x="7076" y="17503"/>
                  <a:pt x="4097" y="14524"/>
                  <a:pt x="4097" y="10800"/>
                </a:cubicBezTo>
                <a:cubicBezTo>
                  <a:pt x="4097" y="10055"/>
                  <a:pt x="4097" y="9683"/>
                  <a:pt x="4469" y="8938"/>
                </a:cubicBezTo>
                <a:cubicBezTo>
                  <a:pt x="2234" y="8938"/>
                  <a:pt x="2234" y="8938"/>
                  <a:pt x="2234" y="8938"/>
                </a:cubicBezTo>
                <a:cubicBezTo>
                  <a:pt x="2234" y="18248"/>
                  <a:pt x="2234" y="18248"/>
                  <a:pt x="2234" y="18248"/>
                </a:cubicBezTo>
                <a:cubicBezTo>
                  <a:pt x="2234" y="18621"/>
                  <a:pt x="2607" y="18993"/>
                  <a:pt x="3352" y="18993"/>
                </a:cubicBezTo>
                <a:cubicBezTo>
                  <a:pt x="18248" y="18993"/>
                  <a:pt x="18248" y="18993"/>
                  <a:pt x="18248" y="18993"/>
                </a:cubicBezTo>
                <a:cubicBezTo>
                  <a:pt x="18621" y="18993"/>
                  <a:pt x="18993" y="18621"/>
                  <a:pt x="18993" y="18248"/>
                </a:cubicBezTo>
                <a:lnTo>
                  <a:pt x="18993" y="8938"/>
                </a:lnTo>
                <a:close/>
                <a:moveTo>
                  <a:pt x="10800" y="6331"/>
                </a:moveTo>
                <a:cubicBezTo>
                  <a:pt x="8566" y="6331"/>
                  <a:pt x="6331" y="8193"/>
                  <a:pt x="6331" y="10800"/>
                </a:cubicBezTo>
                <a:cubicBezTo>
                  <a:pt x="6331" y="13034"/>
                  <a:pt x="8566" y="14897"/>
                  <a:pt x="10800" y="14897"/>
                </a:cubicBezTo>
                <a:cubicBezTo>
                  <a:pt x="13034" y="14897"/>
                  <a:pt x="15269" y="13034"/>
                  <a:pt x="15269" y="10800"/>
                </a:cubicBezTo>
                <a:cubicBezTo>
                  <a:pt x="15269" y="8193"/>
                  <a:pt x="13034" y="6331"/>
                  <a:pt x="10800" y="6331"/>
                </a:cubicBezTo>
                <a:close/>
                <a:moveTo>
                  <a:pt x="18993" y="3352"/>
                </a:moveTo>
                <a:cubicBezTo>
                  <a:pt x="18993" y="2607"/>
                  <a:pt x="18621" y="2234"/>
                  <a:pt x="18248" y="2234"/>
                </a:cubicBezTo>
                <a:cubicBezTo>
                  <a:pt x="15641" y="2234"/>
                  <a:pt x="15641" y="2234"/>
                  <a:pt x="15641" y="2234"/>
                </a:cubicBezTo>
                <a:cubicBezTo>
                  <a:pt x="15269" y="2234"/>
                  <a:pt x="14897" y="2607"/>
                  <a:pt x="14897" y="3352"/>
                </a:cubicBezTo>
                <a:cubicBezTo>
                  <a:pt x="14897" y="5586"/>
                  <a:pt x="14897" y="5586"/>
                  <a:pt x="14897" y="5586"/>
                </a:cubicBezTo>
                <a:cubicBezTo>
                  <a:pt x="14897" y="5959"/>
                  <a:pt x="15269" y="6703"/>
                  <a:pt x="15641" y="6703"/>
                </a:cubicBezTo>
                <a:cubicBezTo>
                  <a:pt x="18248" y="6703"/>
                  <a:pt x="18248" y="6703"/>
                  <a:pt x="18248" y="6703"/>
                </a:cubicBezTo>
                <a:cubicBezTo>
                  <a:pt x="18621" y="6703"/>
                  <a:pt x="18993" y="5959"/>
                  <a:pt x="18993" y="5586"/>
                </a:cubicBezTo>
                <a:lnTo>
                  <a:pt x="18993" y="3352"/>
                </a:lnTo>
                <a:close/>
              </a:path>
            </a:pathLst>
          </a:custGeom>
          <a:solidFill>
            <a:srgbClr val="001E55"/>
          </a:solidFill>
          <a:ln w="12700" cap="flat">
            <a:noFill/>
            <a:miter lim="400000"/>
          </a:ln>
          <a:effectLst/>
        </p:spPr>
        <p:txBody>
          <a:bodyPr wrap="square" lIns="137157" tIns="137157" rIns="137157" bIns="137157" numCol="1" anchor="t">
            <a:noAutofit/>
          </a:bodyPr>
          <a:lstStyle>
            <a:defPPr>
              <a:defRPr lang="en-US"/>
            </a:defPPr>
            <a:lvl1pPr marL="0" algn="l" defTabSz="1828891" rtl="0" eaLnBrk="1" latinLnBrk="0" hangingPunct="1">
              <a:defRPr sz="3600" kern="1200">
                <a:solidFill>
                  <a:schemeClr val="tx1"/>
                </a:solidFill>
                <a:latin typeface="+mn-lt"/>
                <a:ea typeface="+mn-ea"/>
                <a:cs typeface="+mn-cs"/>
              </a:defRPr>
            </a:lvl1pPr>
            <a:lvl2pPr marL="914446" algn="l" defTabSz="1828891" rtl="0" eaLnBrk="1" latinLnBrk="0" hangingPunct="1">
              <a:defRPr sz="3600" kern="1200">
                <a:solidFill>
                  <a:schemeClr val="tx1"/>
                </a:solidFill>
                <a:latin typeface="+mn-lt"/>
                <a:ea typeface="+mn-ea"/>
                <a:cs typeface="+mn-cs"/>
              </a:defRPr>
            </a:lvl2pPr>
            <a:lvl3pPr marL="1828891" algn="l" defTabSz="1828891" rtl="0" eaLnBrk="1" latinLnBrk="0" hangingPunct="1">
              <a:defRPr sz="3600" kern="1200">
                <a:solidFill>
                  <a:schemeClr val="tx1"/>
                </a:solidFill>
                <a:latin typeface="+mn-lt"/>
                <a:ea typeface="+mn-ea"/>
                <a:cs typeface="+mn-cs"/>
              </a:defRPr>
            </a:lvl3pPr>
            <a:lvl4pPr marL="2743337" algn="l" defTabSz="1828891" rtl="0" eaLnBrk="1" latinLnBrk="0" hangingPunct="1">
              <a:defRPr sz="3600" kern="1200">
                <a:solidFill>
                  <a:schemeClr val="tx1"/>
                </a:solidFill>
                <a:latin typeface="+mn-lt"/>
                <a:ea typeface="+mn-ea"/>
                <a:cs typeface="+mn-cs"/>
              </a:defRPr>
            </a:lvl4pPr>
            <a:lvl5pPr marL="3657783" algn="l" defTabSz="1828891" rtl="0" eaLnBrk="1" latinLnBrk="0" hangingPunct="1">
              <a:defRPr sz="3600" kern="1200">
                <a:solidFill>
                  <a:schemeClr val="tx1"/>
                </a:solidFill>
                <a:latin typeface="+mn-lt"/>
                <a:ea typeface="+mn-ea"/>
                <a:cs typeface="+mn-cs"/>
              </a:defRPr>
            </a:lvl5pPr>
            <a:lvl6pPr marL="4572229" algn="l" defTabSz="1828891" rtl="0" eaLnBrk="1" latinLnBrk="0" hangingPunct="1">
              <a:defRPr sz="3600" kern="1200">
                <a:solidFill>
                  <a:schemeClr val="tx1"/>
                </a:solidFill>
                <a:latin typeface="+mn-lt"/>
                <a:ea typeface="+mn-ea"/>
                <a:cs typeface="+mn-cs"/>
              </a:defRPr>
            </a:lvl6pPr>
            <a:lvl7pPr marL="5486674" algn="l" defTabSz="1828891" rtl="0" eaLnBrk="1" latinLnBrk="0" hangingPunct="1">
              <a:defRPr sz="3600" kern="1200">
                <a:solidFill>
                  <a:schemeClr val="tx1"/>
                </a:solidFill>
                <a:latin typeface="+mn-lt"/>
                <a:ea typeface="+mn-ea"/>
                <a:cs typeface="+mn-cs"/>
              </a:defRPr>
            </a:lvl7pPr>
            <a:lvl8pPr marL="6401120" algn="l" defTabSz="1828891" rtl="0" eaLnBrk="1" latinLnBrk="0" hangingPunct="1">
              <a:defRPr sz="3600" kern="1200">
                <a:solidFill>
                  <a:schemeClr val="tx1"/>
                </a:solidFill>
                <a:latin typeface="+mn-lt"/>
                <a:ea typeface="+mn-ea"/>
                <a:cs typeface="+mn-cs"/>
              </a:defRPr>
            </a:lvl8pPr>
            <a:lvl9pPr marL="7315566" algn="l" defTabSz="1828891" rtl="0" eaLnBrk="1" latinLnBrk="0" hangingPunct="1">
              <a:defRPr sz="3600" kern="1200">
                <a:solidFill>
                  <a:schemeClr val="tx1"/>
                </a:solidFill>
                <a:latin typeface="+mn-lt"/>
                <a:ea typeface="+mn-ea"/>
                <a:cs typeface="+mn-cs"/>
              </a:defRPr>
            </a:lvl9pPr>
          </a:lstStyle>
          <a:p>
            <a:pPr defTabSz="1371600">
              <a:defRPr sz="2400">
                <a:solidFill>
                  <a:srgbClr val="000000"/>
                </a:solidFill>
                <a:latin typeface="Calibri"/>
                <a:ea typeface="Calibri"/>
                <a:cs typeface="Calibri"/>
                <a:sym typeface="Calibri"/>
              </a:defRPr>
            </a:pPr>
            <a:endParaRPr sz="7200" dirty="0"/>
          </a:p>
        </p:txBody>
      </p:sp>
      <p:sp>
        <p:nvSpPr>
          <p:cNvPr id="3" name="Picture Placeholder 2">
            <a:extLst>
              <a:ext uri="{FF2B5EF4-FFF2-40B4-BE49-F238E27FC236}">
                <a16:creationId xmlns:a16="http://schemas.microsoft.com/office/drawing/2014/main" id="{3AED146E-93C8-44D0-9328-E4F61FF5182A}"/>
              </a:ext>
            </a:extLst>
          </p:cNvPr>
          <p:cNvSpPr>
            <a:spLocks noGrp="1"/>
          </p:cNvSpPr>
          <p:nvPr>
            <p:ph type="pic" sz="quarter" idx="12"/>
          </p:nvPr>
        </p:nvSpPr>
        <p:spPr/>
      </p:sp>
    </p:spTree>
    <p:extLst>
      <p:ext uri="{BB962C8B-B14F-4D97-AF65-F5344CB8AC3E}">
        <p14:creationId xmlns:p14="http://schemas.microsoft.com/office/powerpoint/2010/main" val="146467922"/>
      </p:ext>
    </p:extLst>
  </p:cSld>
  <p:clrMapOvr>
    <a:masterClrMapping/>
  </p:clrMapOvr>
</p:sld>
</file>

<file path=ppt/theme/theme1.xml><?xml version="1.0" encoding="utf-8"?>
<a:theme xmlns:a="http://schemas.openxmlformats.org/drawingml/2006/main" name="Office Theme">
  <a:themeElements>
    <a:clrScheme name="Office-tema">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tema">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tema">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497</TotalTime>
  <Words>1377</Words>
  <Application>Microsoft Macintosh PowerPoint</Application>
  <PresentationFormat>Egendefinert</PresentationFormat>
  <Paragraphs>104</Paragraphs>
  <Slides>30</Slides>
  <Notes>0</Notes>
  <HiddenSlides>0</HiddenSlides>
  <MMClips>0</MMClips>
  <ScaleCrop>false</ScaleCrop>
  <HeadingPairs>
    <vt:vector size="6" baseType="variant">
      <vt:variant>
        <vt:lpstr>Brukte skrifter</vt:lpstr>
      </vt:variant>
      <vt:variant>
        <vt:i4>6</vt:i4>
      </vt:variant>
      <vt:variant>
        <vt:lpstr>Tema</vt:lpstr>
      </vt:variant>
      <vt:variant>
        <vt:i4>1</vt:i4>
      </vt:variant>
      <vt:variant>
        <vt:lpstr>Lysbildetitler</vt:lpstr>
      </vt:variant>
      <vt:variant>
        <vt:i4>30</vt:i4>
      </vt:variant>
    </vt:vector>
  </HeadingPairs>
  <TitlesOfParts>
    <vt:vector size="37" baseType="lpstr">
      <vt:lpstr>Brush Script MT</vt:lpstr>
      <vt:lpstr>Arial</vt:lpstr>
      <vt:lpstr>Calibri</vt:lpstr>
      <vt:lpstr>Calibri Light</vt:lpstr>
      <vt:lpstr>Fivo Sans Med</vt:lpstr>
      <vt:lpstr>Roboto</vt:lpstr>
      <vt:lpstr>Office Theme</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ritsboys</dc:creator>
  <cp:lastModifiedBy>Cecilie Rubach</cp:lastModifiedBy>
  <cp:revision>77</cp:revision>
  <dcterms:created xsi:type="dcterms:W3CDTF">2019-05-25T18:07:35Z</dcterms:created>
  <dcterms:modified xsi:type="dcterms:W3CDTF">2020-10-20T09:02:18Z</dcterms:modified>
</cp:coreProperties>
</file>